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FBB29-98D9-4E02-940D-B91D089D81D3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9FFB5-77ED-4DDD-AEEF-8DB86FC49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425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9FFB5-77ED-4DDD-AEEF-8DB86FC49FF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11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0F9DC-C634-42CA-8EE0-397ADFFB2104}" type="datetime1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3193-77B3-4723-B0E1-3614494488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BD03-3F33-4BAC-8FE1-90F12760DD64}" type="datetime1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3193-77B3-4723-B0E1-3614494488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4C9F1-9DC4-4380-9A59-6FB2009A1428}" type="datetime1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3193-77B3-4723-B0E1-3614494488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42391-BDEE-4241-B01E-996E0F3D15BE}" type="datetime1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3193-77B3-4723-B0E1-3614494488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6107-BF82-4DD6-9463-EAC97630E6E8}" type="datetime1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3193-77B3-4723-B0E1-3614494488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6A51-AEA2-4816-A7F8-E8D5489D49E3}" type="datetime1">
              <a:rPr lang="en-US" smtClean="0"/>
              <a:t>5/15/2024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3193-77B3-4723-B0E1-3614494488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A93CE-23DE-4475-8BCB-422ED91535B4}" type="datetime1">
              <a:rPr lang="en-US" smtClean="0"/>
              <a:t>5/15/2024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3193-77B3-4723-B0E1-3614494488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8CE3-4A80-48ED-83AC-F42CD47146ED}" type="datetime1">
              <a:rPr lang="en-US" smtClean="0"/>
              <a:t>5/15/2024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3193-77B3-4723-B0E1-3614494488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5C4E-788F-46CA-9968-7B5550BFAA2B}" type="datetime1">
              <a:rPr lang="en-US" smtClean="0"/>
              <a:t>5/15/2024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3193-77B3-4723-B0E1-3614494488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50732-61C3-4C3C-8CB5-6A06589EBA20}" type="datetime1">
              <a:rPr lang="en-US" smtClean="0"/>
              <a:t>5/15/2024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3193-77B3-4723-B0E1-3614494488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D0B7-DD7A-4749-81B2-A0ACBA25E290}" type="datetime1">
              <a:rPr lang="en-US" smtClean="0"/>
              <a:t>5/15/2024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3C3193-77B3-4723-B0E1-3614494488B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73C3193-77B3-4723-B0E1-3614494488B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1666250-184F-4BD7-A468-CA8715B84E6A}" type="datetime1">
              <a:rPr lang="en-US" smtClean="0"/>
              <a:t>5/15/2024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600200" y="3657600"/>
            <a:ext cx="7543800" cy="1143000"/>
          </a:xfrm>
        </p:spPr>
        <p:txBody>
          <a:bodyPr/>
          <a:lstStyle/>
          <a:p>
            <a:pPr algn="ctr"/>
            <a:r>
              <a:rPr lang="en-US" dirty="0" smtClean="0"/>
              <a:t>Coordinate</a:t>
            </a:r>
            <a:br>
              <a:rPr lang="en-US" dirty="0" smtClean="0"/>
            </a:br>
            <a:r>
              <a:rPr lang="en-US" dirty="0" smtClean="0"/>
              <a:t>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105400"/>
            <a:ext cx="3581400" cy="1295400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Physics Department</a:t>
            </a:r>
          </a:p>
          <a:p>
            <a:r>
              <a:rPr lang="en-US" dirty="0" smtClean="0"/>
              <a:t>College of Science</a:t>
            </a:r>
          </a:p>
          <a:p>
            <a:r>
              <a:rPr lang="en-US" dirty="0" smtClean="0"/>
              <a:t>Salahaddin University</a:t>
            </a:r>
          </a:p>
          <a:p>
            <a:endParaRPr lang="en-US" dirty="0"/>
          </a:p>
        </p:txBody>
      </p:sp>
      <p:pic>
        <p:nvPicPr>
          <p:cNvPr id="1026" name="Picture 2" descr="https://upload.wikimedia.org/wikipedia/commons/5/51/Volume_element_spherical_coordinat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3762375" cy="2704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3581400"/>
            <a:ext cx="350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228600"/>
            <a:ext cx="3352800" cy="333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5187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7620000" cy="715962"/>
          </a:xfrm>
        </p:spPr>
        <p:txBody>
          <a:bodyPr/>
          <a:lstStyle/>
          <a:p>
            <a:r>
              <a:rPr lang="en-US" sz="3600" dirty="0" smtClean="0"/>
              <a:t>Cylindrical Coordinates</a:t>
            </a:r>
            <a:endParaRPr 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0"/>
            <a:ext cx="8648700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534886"/>
            <a:ext cx="3445063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4800600"/>
            <a:ext cx="8610600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488668"/>
            <a:ext cx="845820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MP09                                                                                                                Coordinate Systems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3193-77B3-4723-B0E1-3614494488B3}" type="slidenum">
              <a:rPr lang="en-US" smtClean="0"/>
              <a:t>2</a:t>
            </a:fld>
            <a:endParaRPr lang="en-US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353050"/>
            <a:ext cx="1404651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875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1514"/>
            <a:ext cx="8591550" cy="164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05000"/>
            <a:ext cx="6048375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3101068"/>
            <a:ext cx="8639175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6488668"/>
            <a:ext cx="845820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MP09                                                                                                                Coordinate Systems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3193-77B3-4723-B0E1-3614494488B3}" type="slidenum">
              <a:rPr lang="en-US" smtClean="0"/>
              <a:t>3</a:t>
            </a:fld>
            <a:endParaRPr lang="en-US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1972" y="3939243"/>
            <a:ext cx="3095625" cy="2516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276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596" y="588508"/>
            <a:ext cx="3740613" cy="2490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1" y="228600"/>
            <a:ext cx="8591550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593" y="1524000"/>
            <a:ext cx="196215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79295"/>
            <a:ext cx="45529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092" y="3111952"/>
            <a:ext cx="2952750" cy="310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918" y="3738561"/>
            <a:ext cx="3571875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562600"/>
            <a:ext cx="27051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0" y="6488668"/>
            <a:ext cx="845820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MP09                                                                                                                Coordinate Systems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3193-77B3-4723-B0E1-3614494488B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21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620000" cy="411162"/>
          </a:xfrm>
        </p:spPr>
        <p:txBody>
          <a:bodyPr/>
          <a:lstStyle/>
          <a:p>
            <a:r>
              <a:rPr lang="en-US" sz="3600" dirty="0" smtClean="0"/>
              <a:t>Spherical Coordinates</a:t>
            </a:r>
            <a:endParaRPr lang="en-US" sz="3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85800"/>
            <a:ext cx="6257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066800"/>
            <a:ext cx="8458200" cy="2101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695" y="3168430"/>
            <a:ext cx="3401105" cy="3154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6488668"/>
            <a:ext cx="845820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MP09                                                                                                                Coordinate Systems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3193-77B3-4723-B0E1-3614494488B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23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36" y="304800"/>
            <a:ext cx="8610600" cy="1863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8" y="2311721"/>
            <a:ext cx="8599714" cy="58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917105"/>
            <a:ext cx="1390650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3707909"/>
            <a:ext cx="7772400" cy="317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367" y="4038600"/>
            <a:ext cx="1419225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181600"/>
            <a:ext cx="6981825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0" y="6488668"/>
            <a:ext cx="845820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MP09                                                                                                                Coordinate Systems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3193-77B3-4723-B0E1-3614494488B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399"/>
            <a:ext cx="8382000" cy="593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1657" y="838200"/>
            <a:ext cx="1143000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830614"/>
            <a:ext cx="6531429" cy="308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428" y="2424112"/>
            <a:ext cx="26670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7" y="3505201"/>
            <a:ext cx="8425543" cy="205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488668"/>
            <a:ext cx="845820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MP09                                                                                                                Coordinate Systems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3193-77B3-4723-B0E1-3614494488B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1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90600"/>
            <a:ext cx="6477000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2514600"/>
            <a:ext cx="8248650" cy="287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"/>
            <a:ext cx="10382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6488668"/>
            <a:ext cx="845820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MP09                                                                                                                Coordinate Systems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3193-77B3-4723-B0E1-3614494488B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4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8267700" cy="337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3546021"/>
            <a:ext cx="8353425" cy="170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5486400"/>
            <a:ext cx="5175564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6488668"/>
            <a:ext cx="845820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MP09                                                                                                                Coordinate Systems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3193-77B3-4723-B0E1-3614494488B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39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1075</TotalTime>
  <Words>45</Words>
  <Application>Microsoft Office PowerPoint</Application>
  <PresentationFormat>On-screen Show (4:3)</PresentationFormat>
  <Paragraphs>24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Coordinate  Systems</vt:lpstr>
      <vt:lpstr>Cylindrical Coordinates</vt:lpstr>
      <vt:lpstr>PowerPoint Presentation</vt:lpstr>
      <vt:lpstr>PowerPoint Presentation</vt:lpstr>
      <vt:lpstr>Spherical Coordinates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Coordinate Systems</dc:title>
  <dc:creator>amir chali</dc:creator>
  <cp:lastModifiedBy>Maher</cp:lastModifiedBy>
  <cp:revision>17</cp:revision>
  <dcterms:created xsi:type="dcterms:W3CDTF">2015-12-25T07:33:09Z</dcterms:created>
  <dcterms:modified xsi:type="dcterms:W3CDTF">2024-05-15T20:22:33Z</dcterms:modified>
</cp:coreProperties>
</file>