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238FB08-043B-4304-BDF4-D7BB1FF2B728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032D69A-C52D-478B-BCE6-39208338152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69A-C52D-478B-BCE6-39208338152B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512167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نحو المرحلة الثانية(7</a:t>
            </a:r>
            <a:r>
              <a:rPr lang="ar-SA" dirty="0" err="1" smtClean="0"/>
              <a:t>)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الفعل </a:t>
            </a:r>
            <a:r>
              <a:rPr lang="ar-SA" dirty="0" smtClean="0"/>
              <a:t>المسند الى فاعل ظاهر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2664296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ar-SA" dirty="0" smtClean="0"/>
              <a:t>وَجَرِدْ الفعلَ إذا مَا أُسنِدَا</a:t>
            </a:r>
          </a:p>
          <a:p>
            <a:pPr algn="l"/>
            <a:r>
              <a:rPr lang="ar-SA" dirty="0" smtClean="0"/>
              <a:t>    </a:t>
            </a:r>
            <a:r>
              <a:rPr lang="ar-SA" dirty="0" err="1" smtClean="0"/>
              <a:t>لآثنينِ</a:t>
            </a:r>
            <a:r>
              <a:rPr lang="ar-SA" dirty="0" smtClean="0"/>
              <a:t> </a:t>
            </a:r>
            <a:r>
              <a:rPr lang="ar-SA" dirty="0" err="1" smtClean="0"/>
              <a:t>أوجمْعٍكـ</a:t>
            </a:r>
            <a:r>
              <a:rPr lang="ar-SA" dirty="0" smtClean="0"/>
              <a:t>( فاز </a:t>
            </a:r>
            <a:r>
              <a:rPr lang="ar-SA" dirty="0" err="1" smtClean="0"/>
              <a:t>الشُّهدا)</a:t>
            </a:r>
            <a:endParaRPr lang="ar-SA" dirty="0" smtClean="0"/>
          </a:p>
          <a:p>
            <a:pPr algn="r"/>
            <a:r>
              <a:rPr lang="ar-SA" dirty="0" smtClean="0"/>
              <a:t> وقد يُقالُ: سَعِدَا، </a:t>
            </a:r>
            <a:r>
              <a:rPr lang="ar-SA" dirty="0" err="1" smtClean="0"/>
              <a:t>وَسَعِدُوا،</a:t>
            </a:r>
            <a:endParaRPr lang="ar-SA" dirty="0" smtClean="0"/>
          </a:p>
          <a:p>
            <a:pPr algn="l"/>
            <a:r>
              <a:rPr lang="ar-SA" dirty="0" smtClean="0"/>
              <a:t>والفِعْلُ لِلْظَّاهِرِ ـ بَعْدُ ـ مُسْنَدا</a:t>
            </a:r>
          </a:p>
          <a:p>
            <a:pPr algn="r"/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مذهب الجمهور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قامَ زيدٌ</a:t>
            </a:r>
          </a:p>
          <a:p>
            <a:r>
              <a:rPr lang="ar-SA" dirty="0" smtClean="0"/>
              <a:t>قامتْ </a:t>
            </a:r>
            <a:r>
              <a:rPr lang="ar-SA" dirty="0" err="1" smtClean="0"/>
              <a:t>الهنداتُ</a:t>
            </a:r>
            <a:endParaRPr lang="ar-SA" dirty="0" smtClean="0"/>
          </a:p>
          <a:p>
            <a:r>
              <a:rPr lang="ar-SA" dirty="0" smtClean="0"/>
              <a:t>قامَ </a:t>
            </a:r>
            <a:r>
              <a:rPr lang="ar-SA" dirty="0" err="1" smtClean="0"/>
              <a:t>الزيدانِ</a:t>
            </a:r>
            <a:endParaRPr lang="ar-SA" dirty="0" smtClean="0"/>
          </a:p>
          <a:p>
            <a:r>
              <a:rPr lang="ar-SA" dirty="0" smtClean="0"/>
              <a:t>قامَ </a:t>
            </a:r>
            <a:r>
              <a:rPr lang="ar-SA" dirty="0" err="1" smtClean="0"/>
              <a:t>الزيدُون</a:t>
            </a:r>
            <a:endParaRPr lang="ar-SA" dirty="0" smtClean="0"/>
          </a:p>
          <a:p>
            <a:r>
              <a:rPr lang="ar-SA" dirty="0" err="1" smtClean="0"/>
              <a:t>قام </a:t>
            </a:r>
            <a:r>
              <a:rPr lang="ar-SA" dirty="0" smtClean="0"/>
              <a:t>=فعل ماضٍ مبني على الفتح</a:t>
            </a:r>
          </a:p>
          <a:p>
            <a:r>
              <a:rPr lang="ar-SA" b="1" dirty="0" smtClean="0"/>
              <a:t>(زي</a:t>
            </a:r>
            <a:r>
              <a:rPr lang="ar-SA" b="1" dirty="0" smtClean="0">
                <a:solidFill>
                  <a:srgbClr val="FF0000"/>
                </a:solidFill>
              </a:rPr>
              <a:t>دٌ</a:t>
            </a:r>
            <a:r>
              <a:rPr lang="ar-SA" b="1" dirty="0" smtClean="0"/>
              <a:t>/</a:t>
            </a:r>
            <a:r>
              <a:rPr lang="ar-SA" b="1" dirty="0" err="1" smtClean="0"/>
              <a:t>هندا</a:t>
            </a:r>
            <a:r>
              <a:rPr lang="ar-SA" b="1" dirty="0" err="1" smtClean="0">
                <a:solidFill>
                  <a:srgbClr val="FF0000"/>
                </a:solidFill>
              </a:rPr>
              <a:t>تُ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ar-SA" b="1" dirty="0" smtClean="0"/>
              <a:t>/ </a:t>
            </a:r>
            <a:r>
              <a:rPr lang="ar-SA" b="1" dirty="0" err="1" smtClean="0"/>
              <a:t>الزيد</a:t>
            </a:r>
            <a:r>
              <a:rPr lang="ar-SA" b="1" dirty="0" err="1" smtClean="0">
                <a:solidFill>
                  <a:srgbClr val="00B050"/>
                </a:solidFill>
              </a:rPr>
              <a:t>ا</a:t>
            </a:r>
            <a:r>
              <a:rPr lang="ar-SA" b="1" dirty="0" err="1" smtClean="0">
                <a:solidFill>
                  <a:schemeClr val="bg1"/>
                </a:solidFill>
              </a:rPr>
              <a:t>نِ</a:t>
            </a:r>
            <a:r>
              <a:rPr lang="ar-SA" b="1" dirty="0" smtClean="0"/>
              <a:t>/ </a:t>
            </a:r>
            <a:r>
              <a:rPr lang="ar-SA" b="1" dirty="0" err="1" smtClean="0"/>
              <a:t>الزيد</a:t>
            </a:r>
            <a:r>
              <a:rPr lang="ar-SA" b="1" dirty="0" err="1" smtClean="0">
                <a:solidFill>
                  <a:srgbClr val="00B0F0"/>
                </a:solidFill>
              </a:rPr>
              <a:t>و</a:t>
            </a:r>
            <a:r>
              <a:rPr lang="ar-SA" b="1" dirty="0" err="1" smtClean="0"/>
              <a:t>نَ</a:t>
            </a:r>
            <a:r>
              <a:rPr lang="ar-SA" b="1" dirty="0" smtClean="0"/>
              <a:t> )فاعل مرفوع </a:t>
            </a:r>
            <a:r>
              <a:rPr lang="ar-SA" b="1" dirty="0" err="1" smtClean="0">
                <a:solidFill>
                  <a:srgbClr val="FF0000"/>
                </a:solidFill>
              </a:rPr>
              <a:t>بالضمة</a:t>
            </a:r>
            <a:r>
              <a:rPr lang="ar-SA" b="1" dirty="0" err="1" smtClean="0"/>
              <a:t> </a:t>
            </a:r>
            <a:r>
              <a:rPr lang="ar-SA" b="1" dirty="0" smtClean="0"/>
              <a:t>/ </a:t>
            </a:r>
            <a:r>
              <a:rPr lang="ar-SA" b="1" dirty="0" err="1" smtClean="0">
                <a:solidFill>
                  <a:srgbClr val="92D050"/>
                </a:solidFill>
              </a:rPr>
              <a:t>الالف </a:t>
            </a:r>
            <a:r>
              <a:rPr lang="ar-SA" b="1" dirty="0" smtClean="0"/>
              <a:t>/ </a:t>
            </a:r>
            <a:r>
              <a:rPr lang="ar-SA" b="1" dirty="0" err="1" smtClean="0">
                <a:solidFill>
                  <a:srgbClr val="00B0F0"/>
                </a:solidFill>
              </a:rPr>
              <a:t>بالواو</a:t>
            </a:r>
            <a:r>
              <a:rPr lang="ar-SA" b="1" dirty="0" err="1" smtClean="0"/>
              <a:t>/</a:t>
            </a:r>
            <a:r>
              <a:rPr lang="ar-SA" b="1" dirty="0" smtClean="0"/>
              <a:t> </a:t>
            </a:r>
            <a:endParaRPr lang="ar-SA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قامَ زيد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err="1" smtClean="0"/>
              <a:t>قام </a:t>
            </a:r>
            <a:r>
              <a:rPr lang="ar-SA" dirty="0" smtClean="0"/>
              <a:t>=فعل ماضٍ مبني على الفتح.</a:t>
            </a:r>
          </a:p>
          <a:p>
            <a:r>
              <a:rPr lang="ar-SA" dirty="0" err="1" smtClean="0"/>
              <a:t>زيد </a:t>
            </a:r>
            <a:r>
              <a:rPr lang="ar-SA" dirty="0" smtClean="0"/>
              <a:t>=فاعل مرفوعٌ بالضمة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7920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قمْنَ </a:t>
            </a:r>
            <a:r>
              <a:rPr lang="ar-SA" dirty="0" err="1" smtClean="0"/>
              <a:t>الهنداتُ.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28945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ar-SA" dirty="0" smtClean="0"/>
              <a:t>قمْنَ=فعل ماضٍ مبني على السكون لاتصاله بالنون والنون علامة تأنيث </a:t>
            </a:r>
            <a:r>
              <a:rPr lang="ar-SA" dirty="0" err="1" smtClean="0"/>
              <a:t>الجمع </a:t>
            </a:r>
            <a:r>
              <a:rPr lang="ar-SA" dirty="0" smtClean="0"/>
              <a:t>(</a:t>
            </a:r>
            <a:r>
              <a:rPr lang="ar-SA" dirty="0" err="1" smtClean="0"/>
              <a:t>الهندات</a:t>
            </a:r>
            <a:r>
              <a:rPr lang="ar-SA" dirty="0" smtClean="0"/>
              <a:t>)=فاعل مرفوع بالضمة</a:t>
            </a:r>
          </a:p>
          <a:p>
            <a:pPr algn="just">
              <a:buNone/>
            </a:pPr>
            <a:r>
              <a:rPr lang="ar-SA" dirty="0" smtClean="0"/>
              <a:t>قمْنَ=فعل ماضٍ مبني على السكون لاتصاله بالنون والنون ضمير متصل مبني في محل رفع فاعل والملة الفعلية في محل رفع خبر </a:t>
            </a:r>
            <a:r>
              <a:rPr lang="ar-SA" dirty="0" err="1" smtClean="0"/>
              <a:t>مقدم .</a:t>
            </a:r>
            <a:r>
              <a:rPr lang="ar-SA" dirty="0" smtClean="0"/>
              <a:t>(</a:t>
            </a:r>
            <a:r>
              <a:rPr lang="ar-SA" dirty="0" err="1" smtClean="0"/>
              <a:t>الهنداتُ</a:t>
            </a:r>
            <a:r>
              <a:rPr lang="ar-SA" dirty="0" smtClean="0"/>
              <a:t>)مبتدأ مؤخر مرفوع بالضمة</a:t>
            </a:r>
          </a:p>
          <a:p>
            <a:pPr algn="just">
              <a:buNone/>
            </a:pPr>
            <a:r>
              <a:rPr lang="ar-SA" dirty="0" smtClean="0"/>
              <a:t>قمن= قمْنَ=فعل ماضٍ مبني على السكون لاتصاله بالنون والنون ضمير متصل مبني في محل رفع </a:t>
            </a:r>
            <a:r>
              <a:rPr lang="ar-SA" dirty="0" err="1" smtClean="0"/>
              <a:t>فاعل </a:t>
            </a:r>
            <a:r>
              <a:rPr lang="ar-SA" dirty="0" smtClean="0"/>
              <a:t>(</a:t>
            </a:r>
            <a:r>
              <a:rPr lang="ar-SA" dirty="0" err="1" smtClean="0"/>
              <a:t>الهنداتُ</a:t>
            </a:r>
            <a:r>
              <a:rPr lang="ar-SA" dirty="0" smtClean="0"/>
              <a:t>)بدل من الضمير المتصل.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قاما </a:t>
            </a:r>
            <a:r>
              <a:rPr lang="ar-SA" dirty="0" err="1" smtClean="0"/>
              <a:t>الزيدانِ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algn="just">
              <a:buNone/>
            </a:pPr>
            <a:r>
              <a:rPr lang="ar-SA" dirty="0" smtClean="0"/>
              <a:t>قاما=فعل ماضيٍ مبني على الفتح لاتصاله </a:t>
            </a:r>
            <a:r>
              <a:rPr lang="ar-SA" dirty="0" err="1" smtClean="0"/>
              <a:t>بالاف</a:t>
            </a:r>
            <a:r>
              <a:rPr lang="ar-SA" dirty="0" smtClean="0"/>
              <a:t> و(الالف) للتثنية</a:t>
            </a:r>
          </a:p>
          <a:p>
            <a:pPr algn="just">
              <a:buNone/>
            </a:pPr>
            <a:r>
              <a:rPr lang="ar-SA" dirty="0" err="1" smtClean="0"/>
              <a:t>الزيدان</a:t>
            </a:r>
            <a:r>
              <a:rPr lang="ar-SA" dirty="0" smtClean="0"/>
              <a:t>= فاعل مرفوع </a:t>
            </a:r>
            <a:r>
              <a:rPr lang="ar-SA" dirty="0" err="1" smtClean="0"/>
              <a:t>بالالف</a:t>
            </a:r>
            <a:r>
              <a:rPr lang="ar-SA" dirty="0" smtClean="0"/>
              <a:t> </a:t>
            </a:r>
            <a:r>
              <a:rPr lang="ar-SA" dirty="0" err="1" smtClean="0"/>
              <a:t>لانه</a:t>
            </a:r>
            <a:r>
              <a:rPr lang="ar-SA" dirty="0" smtClean="0"/>
              <a:t> مثنى</a:t>
            </a:r>
          </a:p>
          <a:p>
            <a:pPr algn="just">
              <a:buNone/>
            </a:pPr>
            <a:r>
              <a:rPr lang="ar-SA" dirty="0" smtClean="0"/>
              <a:t>قامَا=فعل ماضيٍ مبني على الفتح لاتصاله </a:t>
            </a:r>
            <a:r>
              <a:rPr lang="ar-SA" dirty="0" err="1" smtClean="0"/>
              <a:t>بالاف</a:t>
            </a:r>
            <a:r>
              <a:rPr lang="ar-SA" dirty="0" smtClean="0"/>
              <a:t> و(الالف) ضمير متصل مبني في محل رفع </a:t>
            </a:r>
            <a:r>
              <a:rPr lang="ar-SA" dirty="0" err="1" smtClean="0"/>
              <a:t>فاعل </a:t>
            </a:r>
            <a:r>
              <a:rPr lang="ar-SA" dirty="0" smtClean="0"/>
              <a:t>، والجملة الفعلية في محل رفع خبر مقدم و( </a:t>
            </a:r>
            <a:r>
              <a:rPr lang="ar-SA" dirty="0" err="1" smtClean="0"/>
              <a:t>الزيدانِ</a:t>
            </a:r>
            <a:r>
              <a:rPr lang="ar-SA" dirty="0" smtClean="0"/>
              <a:t>)=مبتدأ مؤخر مرفوع </a:t>
            </a:r>
            <a:r>
              <a:rPr lang="ar-SA" dirty="0" err="1" smtClean="0"/>
              <a:t>بالالف</a:t>
            </a:r>
            <a:r>
              <a:rPr lang="ar-SA" dirty="0" smtClean="0"/>
              <a:t> </a:t>
            </a:r>
            <a:r>
              <a:rPr lang="ar-SA" dirty="0" err="1" smtClean="0"/>
              <a:t>لانه</a:t>
            </a:r>
            <a:r>
              <a:rPr lang="ar-SA" dirty="0" smtClean="0"/>
              <a:t> مثنى.</a:t>
            </a:r>
          </a:p>
          <a:p>
            <a:pPr algn="just">
              <a:buNone/>
            </a:pPr>
            <a:r>
              <a:rPr lang="ar-SA" dirty="0" smtClean="0"/>
              <a:t>قامَا=فعل ماضيٍ مبني على الفتح لاتصاله </a:t>
            </a:r>
            <a:r>
              <a:rPr lang="ar-SA" dirty="0" err="1" smtClean="0"/>
              <a:t>بالاف</a:t>
            </a:r>
            <a:r>
              <a:rPr lang="ar-SA" dirty="0" smtClean="0"/>
              <a:t> و(الالف) ضمير متصل مبني في محل رفع </a:t>
            </a:r>
            <a:r>
              <a:rPr lang="ar-SA" dirty="0" err="1" smtClean="0"/>
              <a:t>فاعل </a:t>
            </a:r>
            <a:r>
              <a:rPr lang="ar-SA" dirty="0" smtClean="0"/>
              <a:t>، و( </a:t>
            </a:r>
            <a:r>
              <a:rPr lang="ar-SA" dirty="0" err="1" smtClean="0"/>
              <a:t>الزيدانِ</a:t>
            </a:r>
            <a:r>
              <a:rPr lang="ar-SA" dirty="0" smtClean="0"/>
              <a:t>)=بدل من الضمير الف التثنية المتصل بالفعل.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قامُوا </a:t>
            </a:r>
            <a:r>
              <a:rPr lang="ar-SA" dirty="0" err="1" smtClean="0"/>
              <a:t>الزيدونَ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ar-SA" dirty="0" smtClean="0"/>
              <a:t>قامُوا=فعل ماضيٍ مبني على الضم لاتصاله بالواو و(الواو) علامة جمع، </a:t>
            </a:r>
            <a:r>
              <a:rPr lang="ar-SA" dirty="0" err="1" smtClean="0"/>
              <a:t>الزيدونَ</a:t>
            </a:r>
            <a:r>
              <a:rPr lang="ar-SA" dirty="0" smtClean="0"/>
              <a:t>= فاعل مرفوع بالواو </a:t>
            </a:r>
            <a:r>
              <a:rPr lang="ar-SA" dirty="0" err="1" smtClean="0"/>
              <a:t>لانه</a:t>
            </a:r>
            <a:r>
              <a:rPr lang="ar-SA" dirty="0" smtClean="0"/>
              <a:t> جمع مذكر سالم.</a:t>
            </a:r>
          </a:p>
          <a:p>
            <a:pPr>
              <a:buNone/>
            </a:pPr>
            <a:r>
              <a:rPr lang="ar-SA" dirty="0" smtClean="0"/>
              <a:t>قاموُا=فعل ماضيٍ مبني على الضم لاتصاله بالواو و(الواو) ضمير متصل مبني في محل رفع </a:t>
            </a:r>
            <a:r>
              <a:rPr lang="ar-SA" dirty="0" err="1" smtClean="0"/>
              <a:t>فاعل </a:t>
            </a:r>
            <a:r>
              <a:rPr lang="ar-SA" dirty="0" smtClean="0"/>
              <a:t>، والجملة الفعلية في محل رفع خبر مقدم و( </a:t>
            </a:r>
            <a:r>
              <a:rPr lang="ar-SA" dirty="0" err="1" smtClean="0"/>
              <a:t>الزيدونَ</a:t>
            </a:r>
            <a:r>
              <a:rPr lang="ar-SA" dirty="0" smtClean="0"/>
              <a:t>)=مبتدأ مؤخر مرفوع بالواو </a:t>
            </a:r>
            <a:r>
              <a:rPr lang="ar-SA" dirty="0" err="1" smtClean="0"/>
              <a:t>لانه</a:t>
            </a:r>
            <a:r>
              <a:rPr lang="ar-SA" dirty="0" smtClean="0"/>
              <a:t> جمع مذكر سالم.</a:t>
            </a:r>
          </a:p>
          <a:p>
            <a:pPr>
              <a:buNone/>
            </a:pPr>
            <a:r>
              <a:rPr lang="ar-SA" dirty="0" smtClean="0"/>
              <a:t>قاموا=فعل ماضيٍ مبني على الضم لاتصاله بالواو و(الواو) ضمير متصل مبني في محل رفع </a:t>
            </a:r>
            <a:r>
              <a:rPr lang="ar-SA" dirty="0" err="1" smtClean="0"/>
              <a:t>فاعل </a:t>
            </a:r>
            <a:r>
              <a:rPr lang="ar-SA" dirty="0" smtClean="0"/>
              <a:t>، و( </a:t>
            </a:r>
            <a:r>
              <a:rPr lang="ar-SA" dirty="0" err="1" smtClean="0"/>
              <a:t>الزيدونَ</a:t>
            </a:r>
            <a:r>
              <a:rPr lang="ar-SA" dirty="0" smtClean="0"/>
              <a:t>)=بدل من الضمير المتصل بالفعل الواو.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effectLst>
            <a:reflection blurRad="6350" stA="50000" endA="300" endPos="90000" dir="5400000" sy="-100000" algn="bl" rotWithShape="0"/>
          </a:effectLst>
          <a:scene3d>
            <a:camera prst="isometricOffAxis2Top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الشاهد النحوي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رَأَيْ</a:t>
            </a:r>
            <a:r>
              <a:rPr lang="ar-SA" dirty="0" smtClean="0">
                <a:solidFill>
                  <a:srgbClr val="FF0000"/>
                </a:solidFill>
              </a:rPr>
              <a:t>نَ الْغوَانِي </a:t>
            </a:r>
            <a:r>
              <a:rPr lang="ar-SA" dirty="0" smtClean="0"/>
              <a:t>الشَّيبَ لاحَ بِعَارضِي</a:t>
            </a:r>
          </a:p>
          <a:p>
            <a:pPr algn="l">
              <a:buNone/>
            </a:pPr>
            <a:r>
              <a:rPr lang="ar-SA" smtClean="0"/>
              <a:t>فأعرضْنَ عَنِّى </a:t>
            </a:r>
            <a:r>
              <a:rPr lang="ar-SA" dirty="0" smtClean="0"/>
              <a:t>بِالخدودِ </a:t>
            </a:r>
            <a:r>
              <a:rPr lang="ar-SA" dirty="0" err="1" smtClean="0"/>
              <a:t>النَّوَاضِرِ</a:t>
            </a:r>
            <a:endParaRPr lang="ar-SA" dirty="0" smtClean="0"/>
          </a:p>
          <a:p>
            <a:pPr>
              <a:buNone/>
            </a:pPr>
            <a:r>
              <a:rPr lang="ar-SA" dirty="0" err="1" smtClean="0"/>
              <a:t>الشاعد</a:t>
            </a:r>
            <a:r>
              <a:rPr lang="ar-SA" dirty="0" smtClean="0"/>
              <a:t> قد وصل الفعل بنون النسوة في </a:t>
            </a:r>
            <a:r>
              <a:rPr lang="ar-SA" dirty="0" err="1" smtClean="0"/>
              <a:t>قوله </a:t>
            </a:r>
            <a:r>
              <a:rPr lang="ar-SA" dirty="0" smtClean="0"/>
              <a:t>( رأيْنَ) مع ذكر الفاعل الظاهر بعده.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343</Words>
  <Application>Microsoft Office PowerPoint</Application>
  <PresentationFormat>عرض على الشاشة (3:4)‏</PresentationFormat>
  <Paragraphs>34</Paragraphs>
  <Slides>7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نحو المرحلة الثانية(7) الفعل المسند الى فاعل ظاهر</vt:lpstr>
      <vt:lpstr>مذهب الجمهور</vt:lpstr>
      <vt:lpstr> قامَ زيد </vt:lpstr>
      <vt:lpstr> قمْنَ الهنداتُ. </vt:lpstr>
      <vt:lpstr>قاما الزيدانِ</vt:lpstr>
      <vt:lpstr>قامُوا الزيدونَ</vt:lpstr>
      <vt:lpstr>الشاهد النحوي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الفعل المسند الى فاعل ظاهر</dc:title>
  <dc:creator>سلو ى</dc:creator>
  <cp:lastModifiedBy>سلو ى</cp:lastModifiedBy>
  <cp:revision>17</cp:revision>
  <dcterms:created xsi:type="dcterms:W3CDTF">2021-11-28T18:10:44Z</dcterms:created>
  <dcterms:modified xsi:type="dcterms:W3CDTF">2022-01-01T18:21:20Z</dcterms:modified>
</cp:coreProperties>
</file>