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AAA1-FF74-433F-A462-7D7EC51CD314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48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753A-E35A-4048-B87B-57A5A9456243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06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9010A-597F-48C6-A79C-31506D682DA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A71F-2DC7-4E6F-A618-865B2150EEC4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1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BB2CB-B6C5-40EF-99AD-4D7A159C525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89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F6B68-34E3-45F5-A04F-C9307AD9B104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16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657A-E271-4FBB-86DB-38902D14C8BA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10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89F4-BBA8-4DF7-8F28-B9561FCB4FC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4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2D38-DFAB-49FB-9713-DFDE274A616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02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7E7F0-DB41-408D-B24B-750019D64BB0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07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7B6C-EA61-401A-9968-6D4538B77A86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F1115542-2B75-483D-A568-B684E5C7E6FE}" type="slidenum">
              <a:rPr lang="ar-SA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3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7200" dirty="0">
                <a:cs typeface="Ali_K_Alwand" pitchFamily="2" charset="-78"/>
              </a:rPr>
              <a:t>جوطرافياى ثيشةسازى</a:t>
            </a:r>
            <a:endParaRPr lang="en-US" sz="7200" dirty="0"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dirty="0">
                <a:solidFill>
                  <a:schemeClr val="tx1"/>
                </a:solidFill>
                <a:latin typeface="+mj-lt"/>
                <a:ea typeface="+mj-ea"/>
                <a:cs typeface="Ali_K_Alwand" pitchFamily="2" charset="-78"/>
              </a:rPr>
              <a:t>قؤناغي ضوارةم 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50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IQ" sz="4400">
                <a:cs typeface="Ali_K_Hasan" pitchFamily="2" charset="-78"/>
              </a:rPr>
              <a:t>لايةنةكاني كاركردني جوطرافياي ثيشةسازي:</a:t>
            </a:r>
          </a:p>
          <a:p>
            <a:pPr eaLnBrk="1" hangingPunct="1">
              <a:buFontTx/>
              <a:buNone/>
            </a:pPr>
            <a:r>
              <a:rPr lang="ar-IQ" sz="4400">
                <a:solidFill>
                  <a:srgbClr val="FF0000"/>
                </a:solidFill>
                <a:cs typeface="Ali_K_Hasan" pitchFamily="2" charset="-78"/>
              </a:rPr>
              <a:t>1-</a:t>
            </a:r>
            <a:r>
              <a:rPr lang="ar-IQ" sz="3600">
                <a:solidFill>
                  <a:srgbClr val="FF0000"/>
                </a:solidFill>
                <a:cs typeface="Ali_K_Hasan" pitchFamily="2" charset="-78"/>
              </a:rPr>
              <a:t>شيكردنةوةي فاكتةرةكاني جيَطير بووني ثيشةسازي.</a:t>
            </a:r>
          </a:p>
          <a:p>
            <a:pPr eaLnBrk="1" hangingPunct="1">
              <a:buFontTx/>
              <a:buNone/>
            </a:pPr>
            <a:r>
              <a:rPr lang="ar-IQ" sz="3600">
                <a:solidFill>
                  <a:srgbClr val="FF0000"/>
                </a:solidFill>
                <a:cs typeface="Ali_K_Hasan" pitchFamily="2" charset="-78"/>
              </a:rPr>
              <a:t>2-شيكردنةوةي فاكتةرةكاني دابة شبووني هةريَمي ثيشةسازييةكان.</a:t>
            </a:r>
          </a:p>
          <a:p>
            <a:pPr eaLnBrk="1" hangingPunct="1">
              <a:buFontTx/>
              <a:buNone/>
            </a:pPr>
            <a:r>
              <a:rPr lang="ar-IQ" sz="3600">
                <a:solidFill>
                  <a:srgbClr val="FF0000"/>
                </a:solidFill>
                <a:cs typeface="Ali_K_Hasan" pitchFamily="2" charset="-78"/>
              </a:rPr>
              <a:t>3-داناني ثلاني طونجا و بؤ هةريَمي ثيشةسازييةكان.</a:t>
            </a:r>
          </a:p>
          <a:p>
            <a:pPr eaLnBrk="1" hangingPunct="1">
              <a:buFontTx/>
              <a:buNone/>
            </a:pPr>
            <a:r>
              <a:rPr lang="ar-IQ" sz="3600">
                <a:solidFill>
                  <a:srgbClr val="FF0000"/>
                </a:solidFill>
                <a:cs typeface="Ali_K_Hasan" pitchFamily="2" charset="-78"/>
              </a:rPr>
              <a:t>4-شيكردنةوةي رِؤلَي شويَن لة ثيشةسازييدا.</a:t>
            </a:r>
          </a:p>
          <a:p>
            <a:pPr eaLnBrk="1" hangingPunct="1">
              <a:buFontTx/>
              <a:buNone/>
            </a:pPr>
            <a:r>
              <a:rPr lang="ar-IQ" sz="3600">
                <a:solidFill>
                  <a:srgbClr val="FF0000"/>
                </a:solidFill>
                <a:cs typeface="Ali_K_Hasan" pitchFamily="2" charset="-78"/>
              </a:rPr>
              <a:t>5-شيكردنةوةي شويَني ثيشة سازييةكان لة سةر ئاستي هةريَمي و جيهاني .</a:t>
            </a:r>
            <a:endParaRPr lang="ar-IQ" sz="4400">
              <a:solidFill>
                <a:srgbClr val="FF0000"/>
              </a:solidFill>
              <a:cs typeface="Ali_K_Has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02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IQ" sz="3600">
                <a:solidFill>
                  <a:srgbClr val="FF0000"/>
                </a:solidFill>
                <a:cs typeface="Ali_K_Hasan" pitchFamily="2" charset="-78"/>
              </a:rPr>
              <a:t>ث/جوطرافياي ثيشةسازي لة كويَوة زانياري ثيَويست وةردةطريَت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ar-IQ">
                <a:cs typeface="Ali_K_Hasan" pitchFamily="2" charset="-78"/>
              </a:rPr>
              <a:t>وةلَام:</a:t>
            </a:r>
          </a:p>
          <a:p>
            <a:pPr eaLnBrk="1" hangingPunct="1">
              <a:buFontTx/>
              <a:buNone/>
            </a:pPr>
            <a:r>
              <a:rPr lang="ar-IQ">
                <a:cs typeface="Ali_K_Hasan" pitchFamily="2" charset="-78"/>
              </a:rPr>
              <a:t>1-سةرذميَري و ئاماري فةرِمي كة بة دةست دةكةويَت لة كتيَبي سالَانةي نةتةوة يةكطرتوةكان ئةويش بريتية لة سةرذميَري جيهاني .</a:t>
            </a:r>
          </a:p>
          <a:p>
            <a:pPr eaLnBrk="1" hangingPunct="1">
              <a:buFontTx/>
              <a:buNone/>
            </a:pPr>
            <a:r>
              <a:rPr lang="ar-IQ">
                <a:cs typeface="Ali_K_Hasan" pitchFamily="2" charset="-78"/>
              </a:rPr>
              <a:t>2-سةرذميَري هةريَمي :لة ولَاتةكان ئةنجام دةدريَت لة رِيَطةي رِيَكخراوة نيَو دةولَةتيةكان وةك رِيَكخراوي فاو.</a:t>
            </a:r>
          </a:p>
          <a:p>
            <a:pPr eaLnBrk="1" hangingPunct="1">
              <a:buFontTx/>
              <a:buNone/>
            </a:pPr>
            <a:r>
              <a:rPr lang="ar-IQ">
                <a:cs typeface="Ali_K_Hasan" pitchFamily="2" charset="-78"/>
              </a:rPr>
              <a:t>3-سةرذميَري نيَو دةولَةت :ئةويش بريتية لة ئةركةكاني دةزطايةكي تايبةت كة ناوي دةزطاي ناوةندي ئامارة.</a:t>
            </a:r>
          </a:p>
        </p:txBody>
      </p:sp>
    </p:spTree>
    <p:extLst>
      <p:ext uri="{BB962C8B-B14F-4D97-AF65-F5344CB8AC3E}">
        <p14:creationId xmlns:p14="http://schemas.microsoft.com/office/powerpoint/2010/main" val="401750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Alwand" pitchFamily="2" charset="-78"/>
              </a:rPr>
              <a:t>ناوى سةرضاوةكان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50212" name="Rectangle 3"/>
          <p:cNvSpPr>
            <a:spLocks noChangeArrowheads="1"/>
          </p:cNvSpPr>
          <p:nvPr/>
        </p:nvSpPr>
        <p:spPr bwMode="auto">
          <a:xfrm>
            <a:off x="685800" y="2274888"/>
            <a:ext cx="7772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lang="ar-IQ" dirty="0">
                <a:solidFill>
                  <a:prstClr val="black"/>
                </a:solidFill>
                <a:latin typeface="Arial" pitchFamily="34" charset="0"/>
              </a:rPr>
              <a:t>- </a:t>
            </a:r>
            <a:r>
              <a:rPr lang="ar-IQ" sz="3200" dirty="0">
                <a:solidFill>
                  <a:prstClr val="black"/>
                </a:solidFill>
                <a:latin typeface="Arial" pitchFamily="34" charset="0"/>
              </a:rPr>
              <a:t>ابراهيم شريف واحمد حبيب رسول والسيد نعمان دهش ، جغرافية الصناعة ، مطبعة جامعة الموصل ، 1981 .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lang="ar-IQ" sz="3200" dirty="0">
                <a:solidFill>
                  <a:prstClr val="black"/>
                </a:solidFill>
                <a:latin typeface="Arial" pitchFamily="34" charset="0"/>
              </a:rPr>
              <a:t>- محمد ازهر سعيد السماك وعباس علي التميمي ، اسس جغرافية الصناعة وتطبيقاتها ، مطبعة جامعة الموصل ، 1987 .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lang="ar-IQ" sz="3200" dirty="0">
                <a:solidFill>
                  <a:prstClr val="black"/>
                </a:solidFill>
                <a:latin typeface="Arial" pitchFamily="34" charset="0"/>
              </a:rPr>
              <a:t>-عبد خليل فضيل ، دراسات في الجغرافية الصناعية ، مطبعة التعليم العالي – بغداد ، 1989 . 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IQ" sz="3200" dirty="0">
                <a:solidFill>
                  <a:prstClr val="black"/>
                </a:solidFill>
                <a:latin typeface="Arial" pitchFamily="34" charset="0"/>
              </a:rPr>
              <a:t> 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4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IQ" sz="6600">
                <a:cs typeface="Ali_K_Hasan" pitchFamily="2" charset="-78"/>
              </a:rPr>
              <a:t>جوطرافياي ثيشةسازي :</a:t>
            </a:r>
          </a:p>
        </p:txBody>
      </p:sp>
      <p:sp>
        <p:nvSpPr>
          <p:cNvPr id="351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ar-IQ" sz="4400">
                <a:cs typeface="Ali_K_Hasan" pitchFamily="2" charset="-78"/>
              </a:rPr>
              <a:t>-ثيشةسازي وةك ثيشةيةك:</a:t>
            </a:r>
          </a:p>
          <a:p>
            <a:pPr eaLnBrk="1" hangingPunct="1">
              <a:buFontTx/>
              <a:buNone/>
            </a:pPr>
            <a:r>
              <a:rPr lang="ar-IQ" sz="4400">
                <a:solidFill>
                  <a:srgbClr val="FF0000"/>
                </a:solidFill>
                <a:cs typeface="Ali_K_Hasan" pitchFamily="2" charset="-78"/>
              </a:rPr>
              <a:t>لة راستيدا ثيشةسازي دةستي ثيَ كردوة ثاش فيَربووني مرؤظ بة ثيشةي رِاوكردن و كشتوكالَ .</a:t>
            </a:r>
          </a:p>
        </p:txBody>
      </p:sp>
    </p:spTree>
    <p:extLst>
      <p:ext uri="{BB962C8B-B14F-4D97-AF65-F5344CB8AC3E}">
        <p14:creationId xmlns:p14="http://schemas.microsoft.com/office/powerpoint/2010/main" val="125019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i="1">
                <a:cs typeface="Ali_K_Alwand" pitchFamily="2" charset="-78"/>
              </a:rPr>
              <a:t>زاراوةي ثيشةسازي :</a:t>
            </a:r>
          </a:p>
        </p:txBody>
      </p:sp>
      <p:sp>
        <p:nvSpPr>
          <p:cNvPr id="352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ar-IQ" b="1" i="1">
                <a:solidFill>
                  <a:srgbClr val="FF0000"/>
                </a:solidFill>
                <a:cs typeface="Ali_K_Alwand" pitchFamily="2" charset="-78"/>
              </a:rPr>
              <a:t>زاراوةي ثيشةسازي زؤر طؤرِانكاري بةسةر دا هاتوة لة طةلَ ميَذووي ذياني مرؤظ لة سةر زةويدا . لة سةرةتا دا ئةم زاراوةية بريتي بوو لةو ضالاكيةي كة مرؤظ ئةنجامي دةدا لة مالَةكةي خؤيدا يان لة ناوضةيةكي بضوك دا ئةويش بة ثشت بةستن بة هيَز و بازوي خؤي يان بة كارهيَناني هةنديَ ئامرِازي سادةو ساكار بةلَام لة طةلَ ثيَشكةوتني شارستانيةت و ثيَشكةوتني تةكنةلؤذيا ئةم زاراوةية طؤرِاني بةسةر دا هاتوة .</a:t>
            </a:r>
          </a:p>
        </p:txBody>
      </p:sp>
    </p:spTree>
    <p:extLst>
      <p:ext uri="{BB962C8B-B14F-4D97-AF65-F5344CB8AC3E}">
        <p14:creationId xmlns:p14="http://schemas.microsoft.com/office/powerpoint/2010/main" val="383441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800" b="1" i="1">
                <a:cs typeface="Ali_K_Alwand" pitchFamily="2" charset="-78"/>
              </a:rPr>
              <a:t>ثيَناسةي ثيشةسازي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ar-IQ" b="1" i="1">
                <a:solidFill>
                  <a:srgbClr val="FF0000"/>
                </a:solidFill>
                <a:cs typeface="Ali_K_Alwand" pitchFamily="2" charset="-78"/>
              </a:rPr>
              <a:t>ئةو كردارةية كة كةرةستةي خاو دةطؤرِيَت بة ضةند ثرؤسةيةك لة شيَوةي يةكةمي بيَ سوود بؤ شيَوةي تر كة ثيَداويستيةك لة ثيَداويستيةكاني مرؤظ ثرِ بكاتةوة .</a:t>
            </a:r>
          </a:p>
          <a:p>
            <a:pPr>
              <a:buFont typeface="Arial" pitchFamily="34" charset="0"/>
              <a:buNone/>
            </a:pPr>
            <a:r>
              <a:rPr lang="ar-IQ" b="1" i="1">
                <a:solidFill>
                  <a:srgbClr val="FF0000"/>
                </a:solidFill>
                <a:cs typeface="Ali_K_Alwand" pitchFamily="2" charset="-78"/>
              </a:rPr>
              <a:t>يان :</a:t>
            </a:r>
          </a:p>
          <a:p>
            <a:pPr>
              <a:buFont typeface="Arial" pitchFamily="34" charset="0"/>
              <a:buNone/>
            </a:pPr>
            <a:r>
              <a:rPr lang="ar-IQ" b="1" i="1">
                <a:solidFill>
                  <a:srgbClr val="FF0000"/>
                </a:solidFill>
                <a:cs typeface="Ali_K_Alwand" pitchFamily="2" charset="-78"/>
              </a:rPr>
              <a:t>بريتية لة طشت ضالاكية بةرهةمهيَنةرةكان كة لةناو كارطة دا رِوودةدات يا لة ناو دام و دةزطا ثيشةسازيةكان و ئاميَري جياجياي تيَدا بةكارديَت .</a:t>
            </a:r>
          </a:p>
        </p:txBody>
      </p:sp>
    </p:spTree>
    <p:extLst>
      <p:ext uri="{BB962C8B-B14F-4D97-AF65-F5344CB8AC3E}">
        <p14:creationId xmlns:p14="http://schemas.microsoft.com/office/powerpoint/2010/main" val="375374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i="1">
                <a:cs typeface="Ali_K_Alwand" pitchFamily="2" charset="-78"/>
              </a:rPr>
              <a:t>ثيَناسةي جوطرافياي ثيشةسازي :</a:t>
            </a:r>
          </a:p>
        </p:txBody>
      </p:sp>
      <p:sp>
        <p:nvSpPr>
          <p:cNvPr id="354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ar-IQ" sz="3600" b="1" i="1">
                <a:solidFill>
                  <a:srgbClr val="FF0000"/>
                </a:solidFill>
                <a:cs typeface="Ali_K_Alwand" pitchFamily="2" charset="-78"/>
              </a:rPr>
              <a:t>ئةو لقةية لة جوطرافياي ئابوري كة بايةخ دةدات بة ليَكؤلَينةوة لة ضالاكية ثيشةسازيةكان وةكوو دياردةيةكي ثةيدا بوو لة ئةنجامي كارليَكردني نيَوان مرؤظ و دياردةكاني سةر رِووي زةوي .</a:t>
            </a:r>
          </a:p>
        </p:txBody>
      </p:sp>
    </p:spTree>
    <p:extLst>
      <p:ext uri="{BB962C8B-B14F-4D97-AF65-F5344CB8AC3E}">
        <p14:creationId xmlns:p14="http://schemas.microsoft.com/office/powerpoint/2010/main" val="330833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>
                <a:cs typeface="Ali_K_Alwand" pitchFamily="2" charset="-78"/>
              </a:rPr>
              <a:t>ئةوفاكتةرانةى كة بونةتة مايةى ثيشكةوتنى ثيشةسازى :</a:t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355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>
                <a:cs typeface="Ali_K_Alwand" pitchFamily="2" charset="-78"/>
              </a:rPr>
              <a:t>1- دؤزينةوةى جوطرافى : كةبوةمايةى ثةيدابوونى داطيركردن بؤ مةبةستى جيَطيربون ئةمةش لةرِاستى دا رِيَطايةك بوو بؤدةست بةسةرداطرتنى دةولَةتة بةهيَزةكان بةسةر سامانى وولاَتة بآ هيَزةكان ، كةئةم وولآتانة بوونة بنكةى سةرةكى كةرةستةى خاوى ئةو وولآتة بةهيَزانة ، بؤية وولآتة داطيركةرةكان بونة خاوةنى سامان و هيَز </a:t>
            </a:r>
            <a:r>
              <a:rPr lang="ar-IQ"/>
              <a:t>.</a:t>
            </a:r>
            <a:endParaRPr lang="en-US">
              <a:cs typeface="Arial" pitchFamily="34" charset="0"/>
            </a:endParaRPr>
          </a:p>
          <a:p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4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5668963"/>
          </a:xfrm>
        </p:spPr>
        <p:txBody>
          <a:bodyPr/>
          <a:lstStyle/>
          <a:p>
            <a:r>
              <a:rPr lang="ar-IQ" dirty="0">
                <a:cs typeface="Ali_K_Alwand" pitchFamily="2" charset="-78"/>
              </a:rPr>
              <a:t>2- ثةيدابوونى شؤرِشى ثيشةسازى :لةسةدةى (18) دا بةتايبةت لة ئةورِووثا و ئينطلترا ، ئةمةش طؤرِانكارى سياسى زؤرى بةخؤيةوة ديوة وةثةيدابوونى طرفتى كؤض كردن و طواستنةوة و دةست نيشانكردنى شويَنى ثيشةسازى وةطرفتى دةستى كاركةر .</a:t>
            </a:r>
            <a:endParaRPr lang="en-US" dirty="0">
              <a:cs typeface="Ali_K_Alwand" pitchFamily="2" charset="-78"/>
            </a:endParaRPr>
          </a:p>
          <a:p>
            <a:r>
              <a:rPr lang="ar-IQ" dirty="0">
                <a:cs typeface="Ali_K_Alwand" pitchFamily="2" charset="-78"/>
              </a:rPr>
              <a:t>3- فاكتةرةكانى تر : جولانةوةى ئازادى خوازى و سةربةخؤيى لة وولاَتانى ئةورِووثا و ئاسيا و ئةفريقيا و ئةمريكا ئةمةبووة مايةى بآ هيَزبوونى وولآتة داطيركةرةكان وةثةيدابوونى هةندآ وولآتى تازةثيَطةيشتوو كة دوواتر بونة هيَزيَكى ئابوورى لةجيهاندا 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227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i="1">
                <a:cs typeface="Ali_K_Alwand" pitchFamily="2" charset="-78"/>
              </a:rPr>
              <a:t>طرنطي ثيشةسازي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1-ثيشةسازي بريتية لة لقيَكي سةرةكي لة لقةكاني ئابوري .</a:t>
            </a:r>
          </a:p>
          <a:p>
            <a:pPr>
              <a:buFont typeface="Arial" pitchFamily="34" charset="0"/>
              <a:buNone/>
              <a:defRPr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2-بريتية لة بةردي بناغةي دروستكردني هيَزي ئابوري و رامياري و سوثايي هةر دةولَةتيَك .</a:t>
            </a:r>
          </a:p>
          <a:p>
            <a:pPr>
              <a:buFont typeface="Arial" pitchFamily="34" charset="0"/>
              <a:buNone/>
              <a:defRPr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3-ثيشةسازي بة ثيشةي يةكةم دادةنريَت لة جيهاندا بؤ هةلَسةنطاندن و ثؤليَن كردني ولَاتان ، كة لة سةر بنةماي ولَاتان دابةش دةكريَن بؤ دوو طروث :</a:t>
            </a:r>
          </a:p>
          <a:p>
            <a:pPr marL="514350" indent="-514350">
              <a:buFont typeface="Arial" pitchFamily="34" charset="0"/>
              <a:buAutoNum type="arabic1Minus"/>
              <a:defRPr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طروثي ولَاتة ثيَطةيشتوةكان (ثيَشكةوتوةكان) </a:t>
            </a:r>
          </a:p>
          <a:p>
            <a:pPr marL="514350" indent="-514350">
              <a:buFont typeface="Arial" pitchFamily="34" charset="0"/>
              <a:buNone/>
              <a:defRPr/>
            </a:pP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ب-  طروثي ولَاتة تازة ثيَطةيشتوةكان</a:t>
            </a:r>
          </a:p>
        </p:txBody>
      </p:sp>
    </p:spTree>
    <p:extLst>
      <p:ext uri="{BB962C8B-B14F-4D97-AF65-F5344CB8AC3E}">
        <p14:creationId xmlns:p14="http://schemas.microsoft.com/office/powerpoint/2010/main" val="36180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537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1_Office Theme</vt:lpstr>
      <vt:lpstr>جوطرافياى ثيشةسازى</vt:lpstr>
      <vt:lpstr>ناوى سةرضاوةكان</vt:lpstr>
      <vt:lpstr>جوطرافياي ثيشةسازي :</vt:lpstr>
      <vt:lpstr>زاراوةي ثيشةسازي :</vt:lpstr>
      <vt:lpstr>ثيَناسةي ثيشةسازي :</vt:lpstr>
      <vt:lpstr>ثيَناسةي جوطرافياي ثيشةسازي :</vt:lpstr>
      <vt:lpstr>ئةوفاكتةرانةى كة بونةتة مايةى ثيشكةوتنى ثيشةسازى : </vt:lpstr>
      <vt:lpstr>PowerPoint Presentation</vt:lpstr>
      <vt:lpstr>طرنطي ثيشةسازي :</vt:lpstr>
      <vt:lpstr>PowerPoint Presentation</vt:lpstr>
      <vt:lpstr>ث/جوطرافياي ثيشةسازي لة كويَوة زانياري ثيَويست وةردةطريَت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</dc:creator>
  <cp:lastModifiedBy>Dell</cp:lastModifiedBy>
  <cp:revision>17</cp:revision>
  <dcterms:created xsi:type="dcterms:W3CDTF">2006-08-16T00:00:00Z</dcterms:created>
  <dcterms:modified xsi:type="dcterms:W3CDTF">2023-05-04T17:12:46Z</dcterms:modified>
</cp:coreProperties>
</file>