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handoutMasterIdLst>
    <p:handoutMasterId r:id="rId82"/>
  </p:handoutMasterIdLst>
  <p:sldIdLst>
    <p:sldId id="256" r:id="rId2"/>
    <p:sldId id="257" r:id="rId3"/>
    <p:sldId id="258" r:id="rId4"/>
    <p:sldId id="263" r:id="rId5"/>
    <p:sldId id="264" r:id="rId6"/>
    <p:sldId id="265" r:id="rId7"/>
    <p:sldId id="268" r:id="rId8"/>
    <p:sldId id="273" r:id="rId9"/>
    <p:sldId id="276"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3" r:id="rId23"/>
    <p:sldId id="294" r:id="rId24"/>
    <p:sldId id="297" r:id="rId25"/>
    <p:sldId id="298"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20" r:id="rId46"/>
    <p:sldId id="322" r:id="rId47"/>
    <p:sldId id="323" r:id="rId48"/>
    <p:sldId id="324" r:id="rId49"/>
    <p:sldId id="335" r:id="rId50"/>
    <p:sldId id="326" r:id="rId51"/>
    <p:sldId id="327" r:id="rId52"/>
    <p:sldId id="328" r:id="rId53"/>
    <p:sldId id="329" r:id="rId54"/>
    <p:sldId id="330" r:id="rId55"/>
    <p:sldId id="331" r:id="rId56"/>
    <p:sldId id="332" r:id="rId57"/>
    <p:sldId id="336" r:id="rId58"/>
    <p:sldId id="337" r:id="rId59"/>
    <p:sldId id="338" r:id="rId60"/>
    <p:sldId id="339" r:id="rId61"/>
    <p:sldId id="340" r:id="rId62"/>
    <p:sldId id="341" r:id="rId63"/>
    <p:sldId id="342" r:id="rId64"/>
    <p:sldId id="343" r:id="rId65"/>
    <p:sldId id="344" r:id="rId66"/>
    <p:sldId id="345" r:id="rId67"/>
    <p:sldId id="346" r:id="rId68"/>
    <p:sldId id="347" r:id="rId69"/>
    <p:sldId id="348" r:id="rId70"/>
    <p:sldId id="349" r:id="rId71"/>
    <p:sldId id="350" r:id="rId72"/>
    <p:sldId id="351" r:id="rId73"/>
    <p:sldId id="352" r:id="rId74"/>
    <p:sldId id="353" r:id="rId75"/>
    <p:sldId id="354" r:id="rId76"/>
    <p:sldId id="355" r:id="rId77"/>
    <p:sldId id="356" r:id="rId78"/>
    <p:sldId id="357" r:id="rId79"/>
    <p:sldId id="358"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4710" autoAdjust="0"/>
  </p:normalViewPr>
  <p:slideViewPr>
    <p:cSldViewPr>
      <p:cViewPr varScale="1">
        <p:scale>
          <a:sx n="79" d="100"/>
          <a:sy n="79" d="100"/>
        </p:scale>
        <p:origin x="15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54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97240A-8122-5F02-C5AA-F29A9B4021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IQ"/>
              <a:t>جولاندنى داوایی سزایی</a:t>
            </a:r>
            <a:endParaRPr lang="en-US"/>
          </a:p>
        </p:txBody>
      </p:sp>
      <p:sp>
        <p:nvSpPr>
          <p:cNvPr id="3" name="Date Placeholder 2">
            <a:extLst>
              <a:ext uri="{FF2B5EF4-FFF2-40B4-BE49-F238E27FC236}">
                <a16:creationId xmlns:a16="http://schemas.microsoft.com/office/drawing/2014/main" id="{B6539BFE-C194-7639-E173-61CC470FAB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616CE3-B0FA-4967-A969-FF810D713202}" type="datetime1">
              <a:rPr lang="en-US" smtClean="0"/>
              <a:t>10/20/2023</a:t>
            </a:fld>
            <a:endParaRPr lang="en-US"/>
          </a:p>
        </p:txBody>
      </p:sp>
      <p:sp>
        <p:nvSpPr>
          <p:cNvPr id="4" name="Footer Placeholder 3">
            <a:extLst>
              <a:ext uri="{FF2B5EF4-FFF2-40B4-BE49-F238E27FC236}">
                <a16:creationId xmlns:a16="http://schemas.microsoft.com/office/drawing/2014/main" id="{4F2C8858-1D63-8465-A4B3-B97747FE45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C4A08B-3A7C-D5AA-7209-0C8451DFA4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212037-081D-4985-883E-BE8A1480469D}" type="slidenum">
              <a:rPr lang="en-US" smtClean="0"/>
              <a:t>‹#›</a:t>
            </a:fld>
            <a:endParaRPr lang="en-US"/>
          </a:p>
        </p:txBody>
      </p:sp>
    </p:spTree>
    <p:extLst>
      <p:ext uri="{BB962C8B-B14F-4D97-AF65-F5344CB8AC3E}">
        <p14:creationId xmlns:p14="http://schemas.microsoft.com/office/powerpoint/2010/main" val="15834239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IQ"/>
              <a:t>جولاندنى داوایی سزایی</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C3458-E1F7-46F1-B755-BA77A06B639A}" type="datetime1">
              <a:rPr lang="en-US" smtClean="0"/>
              <a:t>10/20/2023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0ED9D8-BEF7-4D23-A05E-C328779178BC}" type="slidenum">
              <a:rPr lang="en-US" smtClean="0"/>
              <a:t>‹#›</a:t>
            </a:fld>
            <a:endParaRPr lang="en-US"/>
          </a:p>
        </p:txBody>
      </p:sp>
    </p:spTree>
    <p:extLst>
      <p:ext uri="{BB962C8B-B14F-4D97-AF65-F5344CB8AC3E}">
        <p14:creationId xmlns:p14="http://schemas.microsoft.com/office/powerpoint/2010/main" val="110040707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9999207-B7CF-4DA3-A26A-0F0DF008A3B5}" type="datetime1">
              <a:rPr lang="en-US" smtClean="0"/>
              <a:t>10/20/2023</a:t>
            </a:fld>
            <a:endParaRPr lang="en-US"/>
          </a:p>
        </p:txBody>
      </p:sp>
      <p:sp>
        <p:nvSpPr>
          <p:cNvPr id="5" name="Footer Placeholder 4"/>
          <p:cNvSpPr>
            <a:spLocks noGrp="1"/>
          </p:cNvSpPr>
          <p:nvPr>
            <p:ph type="ftr" sz="quarter" idx="11"/>
          </p:nvPr>
        </p:nvSpPr>
        <p:spPr/>
        <p:txBody>
          <a:bodyPr/>
          <a:lstStyle/>
          <a:p>
            <a:r>
              <a:rPr lang="ar-IQ"/>
              <a:t>جوڵاندنى داوایی سزایی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02C9FB-6995-425E-A62D-30A78081BF64}" type="datetime1">
              <a:rPr lang="en-US" smtClean="0"/>
              <a:t>10/20/2023</a:t>
            </a:fld>
            <a:endParaRPr lang="en-US"/>
          </a:p>
        </p:txBody>
      </p:sp>
      <p:sp>
        <p:nvSpPr>
          <p:cNvPr id="5" name="Footer Placeholder 4"/>
          <p:cNvSpPr>
            <a:spLocks noGrp="1"/>
          </p:cNvSpPr>
          <p:nvPr>
            <p:ph type="ftr" sz="quarter" idx="11"/>
          </p:nvPr>
        </p:nvSpPr>
        <p:spPr/>
        <p:txBody>
          <a:bodyPr/>
          <a:lstStyle/>
          <a:p>
            <a:r>
              <a:rPr lang="ar-IQ"/>
              <a:t>جوڵاندنى داوایی سزایی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3C50C-9B85-4B3C-9ECA-BBEEF9AD659A}" type="datetime1">
              <a:rPr lang="en-US" smtClean="0"/>
              <a:t>10/20/2023</a:t>
            </a:fld>
            <a:endParaRPr lang="en-US"/>
          </a:p>
        </p:txBody>
      </p:sp>
      <p:sp>
        <p:nvSpPr>
          <p:cNvPr id="5" name="Footer Placeholder 4"/>
          <p:cNvSpPr>
            <a:spLocks noGrp="1"/>
          </p:cNvSpPr>
          <p:nvPr>
            <p:ph type="ftr" sz="quarter" idx="11"/>
          </p:nvPr>
        </p:nvSpPr>
        <p:spPr/>
        <p:txBody>
          <a:bodyPr/>
          <a:lstStyle/>
          <a:p>
            <a:r>
              <a:rPr lang="ar-IQ"/>
              <a:t>جوڵاندنى داوایی سزایی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95B15C5C-B6EA-423F-80D5-36FF1800A5EB}" type="datetime1">
              <a:rPr lang="en-US" smtClean="0"/>
              <a:t>10/20/2023</a:t>
            </a:fld>
            <a:endParaRPr lang="en-US"/>
          </a:p>
        </p:txBody>
      </p:sp>
      <p:sp>
        <p:nvSpPr>
          <p:cNvPr id="5" name="Footer Placeholder 4"/>
          <p:cNvSpPr>
            <a:spLocks noGrp="1"/>
          </p:cNvSpPr>
          <p:nvPr>
            <p:ph type="ftr" sz="quarter" idx="11"/>
          </p:nvPr>
        </p:nvSpPr>
        <p:spPr/>
        <p:txBody>
          <a:bodyPr/>
          <a:lstStyle/>
          <a:p>
            <a:r>
              <a:rPr lang="ar-IQ"/>
              <a:t>جوڵاندنى داوایی سزایی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C67AAE-AD7E-4960-B244-148932845E1C}" type="datetime1">
              <a:rPr lang="en-US" smtClean="0"/>
              <a:t>10/20/2023</a:t>
            </a:fld>
            <a:endParaRPr lang="en-US"/>
          </a:p>
        </p:txBody>
      </p:sp>
      <p:sp>
        <p:nvSpPr>
          <p:cNvPr id="5" name="Footer Placeholder 4"/>
          <p:cNvSpPr>
            <a:spLocks noGrp="1"/>
          </p:cNvSpPr>
          <p:nvPr>
            <p:ph type="ftr" sz="quarter" idx="11"/>
          </p:nvPr>
        </p:nvSpPr>
        <p:spPr/>
        <p:txBody>
          <a:bodyPr/>
          <a:lstStyle/>
          <a:p>
            <a:r>
              <a:rPr lang="ar-IQ"/>
              <a:t>جوڵاندنى داوایی سزایی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07D6410-7E75-4A47-9818-90B7841956D0}" type="datetime1">
              <a:rPr lang="en-US" smtClean="0"/>
              <a:t>10/20/2023</a:t>
            </a:fld>
            <a:endParaRPr lang="en-US"/>
          </a:p>
        </p:txBody>
      </p:sp>
      <p:sp>
        <p:nvSpPr>
          <p:cNvPr id="6" name="Footer Placeholder 5"/>
          <p:cNvSpPr>
            <a:spLocks noGrp="1"/>
          </p:cNvSpPr>
          <p:nvPr>
            <p:ph type="ftr" sz="quarter" idx="11"/>
          </p:nvPr>
        </p:nvSpPr>
        <p:spPr/>
        <p:txBody>
          <a:bodyPr/>
          <a:lstStyle/>
          <a:p>
            <a:r>
              <a:rPr lang="ar-IQ"/>
              <a:t>جوڵاندنى داوایی سزایی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17100F8-5682-4F2E-9B53-4044524A8E07}" type="datetime1">
              <a:rPr lang="en-US" smtClean="0"/>
              <a:t>10/20/2023</a:t>
            </a:fld>
            <a:endParaRPr lang="en-US"/>
          </a:p>
        </p:txBody>
      </p:sp>
      <p:sp>
        <p:nvSpPr>
          <p:cNvPr id="8" name="Footer Placeholder 7"/>
          <p:cNvSpPr>
            <a:spLocks noGrp="1"/>
          </p:cNvSpPr>
          <p:nvPr>
            <p:ph type="ftr" sz="quarter" idx="11"/>
          </p:nvPr>
        </p:nvSpPr>
        <p:spPr/>
        <p:txBody>
          <a:bodyPr/>
          <a:lstStyle/>
          <a:p>
            <a:r>
              <a:rPr lang="ar-IQ"/>
              <a:t>جوڵاندنى داوایی سزایی</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C31067-B0FA-4185-A1C3-868DB7641B05}" type="datetime1">
              <a:rPr lang="en-US" smtClean="0"/>
              <a:t>10/20/2023</a:t>
            </a:fld>
            <a:endParaRPr lang="en-US"/>
          </a:p>
        </p:txBody>
      </p:sp>
      <p:sp>
        <p:nvSpPr>
          <p:cNvPr id="4" name="Footer Placeholder 3"/>
          <p:cNvSpPr>
            <a:spLocks noGrp="1"/>
          </p:cNvSpPr>
          <p:nvPr>
            <p:ph type="ftr" sz="quarter" idx="11"/>
          </p:nvPr>
        </p:nvSpPr>
        <p:spPr/>
        <p:txBody>
          <a:bodyPr/>
          <a:lstStyle/>
          <a:p>
            <a:r>
              <a:rPr lang="ar-IQ"/>
              <a:t>جوڵاندنى داوایی سزایی</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24244-6383-42D3-A87E-3F52201D48A0}" type="datetime1">
              <a:rPr lang="en-US" smtClean="0"/>
              <a:t>10/20/2023</a:t>
            </a:fld>
            <a:endParaRPr lang="en-US"/>
          </a:p>
        </p:txBody>
      </p:sp>
      <p:sp>
        <p:nvSpPr>
          <p:cNvPr id="3" name="Footer Placeholder 2"/>
          <p:cNvSpPr>
            <a:spLocks noGrp="1"/>
          </p:cNvSpPr>
          <p:nvPr>
            <p:ph type="ftr" sz="quarter" idx="11"/>
          </p:nvPr>
        </p:nvSpPr>
        <p:spPr/>
        <p:txBody>
          <a:bodyPr/>
          <a:lstStyle/>
          <a:p>
            <a:r>
              <a:rPr lang="ar-IQ"/>
              <a:t>جوڵاندنى داوایی سزایی</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41E6F7-E0A9-4CFA-8AF3-FE0FB1984C26}" type="datetime1">
              <a:rPr lang="en-US" smtClean="0"/>
              <a:t>10/20/2023</a:t>
            </a:fld>
            <a:endParaRPr lang="en-US"/>
          </a:p>
        </p:txBody>
      </p:sp>
      <p:sp>
        <p:nvSpPr>
          <p:cNvPr id="6" name="Footer Placeholder 5"/>
          <p:cNvSpPr>
            <a:spLocks noGrp="1"/>
          </p:cNvSpPr>
          <p:nvPr>
            <p:ph type="ftr" sz="quarter" idx="11"/>
          </p:nvPr>
        </p:nvSpPr>
        <p:spPr/>
        <p:txBody>
          <a:bodyPr/>
          <a:lstStyle/>
          <a:p>
            <a:r>
              <a:rPr lang="ar-IQ"/>
              <a:t>جوڵاندنى داوایی سزایی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AF0E1-FE34-441C-A5DD-241481891822}" type="datetime1">
              <a:rPr lang="en-US" smtClean="0"/>
              <a:t>10/20/2023</a:t>
            </a:fld>
            <a:endParaRPr lang="en-US"/>
          </a:p>
        </p:txBody>
      </p:sp>
      <p:sp>
        <p:nvSpPr>
          <p:cNvPr id="6" name="Footer Placeholder 5"/>
          <p:cNvSpPr>
            <a:spLocks noGrp="1"/>
          </p:cNvSpPr>
          <p:nvPr>
            <p:ph type="ftr" sz="quarter" idx="11"/>
          </p:nvPr>
        </p:nvSpPr>
        <p:spPr/>
        <p:txBody>
          <a:bodyPr/>
          <a:lstStyle/>
          <a:p>
            <a:r>
              <a:rPr lang="ar-IQ"/>
              <a:t>جوڵاندنى داوایی سزایی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47B7522-75E5-47E9-8216-C1D0F0A3EFA6}" type="datetime1">
              <a:rPr lang="en-US" smtClean="0"/>
              <a:t>10/20/2023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ar-IQ"/>
              <a:t>جوڵاندنى داوایی سزایی</a:t>
            </a: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hf hdr="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rmAutofit/>
          </a:bodyPr>
          <a:lstStyle/>
          <a:p>
            <a:pPr rtl="1"/>
            <a:endParaRPr lang="en-US" sz="2800" dirty="0"/>
          </a:p>
        </p:txBody>
      </p:sp>
      <p:sp>
        <p:nvSpPr>
          <p:cNvPr id="4" name="Title 3"/>
          <p:cNvSpPr>
            <a:spLocks noGrp="1"/>
          </p:cNvSpPr>
          <p:nvPr>
            <p:ph type="ctrTitle"/>
          </p:nvPr>
        </p:nvSpPr>
        <p:spPr>
          <a:xfrm>
            <a:off x="457200" y="762000"/>
            <a:ext cx="8001000" cy="5562600"/>
          </a:xfrm>
        </p:spPr>
        <p:txBody>
          <a:bodyPr/>
          <a:lstStyle/>
          <a:p>
            <a:br>
              <a:rPr lang="ar-IQ" sz="4000" dirty="0"/>
            </a:br>
            <a:br>
              <a:rPr lang="ar-IQ" sz="4000" dirty="0"/>
            </a:br>
            <a:r>
              <a:rPr lang="ar-IQ" sz="4800" dirty="0"/>
              <a:t>به‌شی دووه‌م</a:t>
            </a:r>
            <a:br>
              <a:rPr lang="ar-IQ" sz="4800" dirty="0"/>
            </a:br>
            <a:br>
              <a:rPr lang="ar-IQ" sz="4800" dirty="0"/>
            </a:br>
            <a:r>
              <a:rPr lang="ar-IQ" sz="4800" dirty="0"/>
              <a:t>ئه‌و داوایانه‌ى له‌ تاوان دروست ده‌بن، وه‌</a:t>
            </a:r>
            <a:br>
              <a:rPr lang="ar-IQ" sz="4800" dirty="0"/>
            </a:br>
            <a:r>
              <a:rPr lang="ar-IQ" sz="4800" dirty="0"/>
              <a:t> ڕۆلى داواكارى گشتى له‌ قۆناغه‌كانى </a:t>
            </a:r>
            <a:br>
              <a:rPr lang="ar-IQ" sz="4800" dirty="0"/>
            </a:br>
            <a:r>
              <a:rPr lang="ar-IQ" sz="4000" dirty="0"/>
              <a:t>داواى جه‌زائی</a:t>
            </a:r>
            <a:br>
              <a:rPr lang="ar-IQ" sz="4000" dirty="0"/>
            </a:br>
            <a:endParaRPr lang="en-US" sz="4000" dirty="0"/>
          </a:p>
        </p:txBody>
      </p:sp>
      <p:sp>
        <p:nvSpPr>
          <p:cNvPr id="2" name="Date Placeholder 1">
            <a:extLst>
              <a:ext uri="{FF2B5EF4-FFF2-40B4-BE49-F238E27FC236}">
                <a16:creationId xmlns:a16="http://schemas.microsoft.com/office/drawing/2014/main" id="{591AA4DF-2D33-9BD3-4C74-B0F476700274}"/>
              </a:ext>
            </a:extLst>
          </p:cNvPr>
          <p:cNvSpPr>
            <a:spLocks noGrp="1"/>
          </p:cNvSpPr>
          <p:nvPr>
            <p:ph type="dt" sz="half" idx="10"/>
          </p:nvPr>
        </p:nvSpPr>
        <p:spPr/>
        <p:txBody>
          <a:bodyPr/>
          <a:lstStyle/>
          <a:p>
            <a:fld id="{F5B028D7-95E0-435E-9B41-8E1AD37340B2}" type="datetime1">
              <a:rPr lang="en-US" smtClean="0"/>
              <a:t>10/20/2023</a:t>
            </a:fld>
            <a:endParaRPr lang="en-US"/>
          </a:p>
        </p:txBody>
      </p:sp>
      <p:sp>
        <p:nvSpPr>
          <p:cNvPr id="5" name="Footer Placeholder 4">
            <a:extLst>
              <a:ext uri="{FF2B5EF4-FFF2-40B4-BE49-F238E27FC236}">
                <a16:creationId xmlns:a16="http://schemas.microsoft.com/office/drawing/2014/main" id="{0E90A0BA-DA44-B6A9-A854-8A0C7B06993D}"/>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BB4C02A2-54AD-64A7-18BD-116A7F04A1C3}"/>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9335076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839200" cy="6629400"/>
          </a:xfrm>
        </p:spPr>
        <p:txBody>
          <a:bodyPr>
            <a:noAutofit/>
          </a:bodyPr>
          <a:lstStyle/>
          <a:p>
            <a:pPr algn="just" rtl="1"/>
            <a:r>
              <a:rPr lang="ar-IQ" sz="4800" dirty="0"/>
              <a:t>3- ئه‌گه‌ر(تاوانلێكراو) به‌دواى (تاوانبار) كه‌وت به‌هۆى تاوانه‌كه‌، یان (خه‌لك) به‌دواى (تاوانبار) كه‌وتن له‌گه‌ڵ هاواركردن به‌دواى: </a:t>
            </a:r>
          </a:p>
          <a:p>
            <a:pPr algn="just" rtl="1"/>
            <a:r>
              <a:rPr lang="ar-IQ" sz="4800" dirty="0"/>
              <a:t>نمونه‌: (ده‌ریا)ى خاوه‌ن ماڵ به‌ هۆى ڕوودانى تاوانى دزی له‌ ماڵه‌كه‌ى، كه‌وته‌ دواى دزه‌كه‌ كه‌ ناوی (سالار) بوو، یاخود خه‌ڵكه‌كه‌ به‌ هاوار كه‌وتبونه‌ دواى (ساڵار) به‌ هۆى دزیه‌كه‌ى.</a:t>
            </a:r>
          </a:p>
          <a:p>
            <a:pPr algn="just" rtl="1"/>
            <a:endParaRPr lang="en-US" sz="4800" dirty="0"/>
          </a:p>
        </p:txBody>
      </p:sp>
      <p:sp>
        <p:nvSpPr>
          <p:cNvPr id="2" name="Date Placeholder 1">
            <a:extLst>
              <a:ext uri="{FF2B5EF4-FFF2-40B4-BE49-F238E27FC236}">
                <a16:creationId xmlns:a16="http://schemas.microsoft.com/office/drawing/2014/main" id="{0007941C-EB00-998F-4ACA-C9F34C7B36F7}"/>
              </a:ext>
            </a:extLst>
          </p:cNvPr>
          <p:cNvSpPr>
            <a:spLocks noGrp="1"/>
          </p:cNvSpPr>
          <p:nvPr>
            <p:ph type="dt" sz="half" idx="10"/>
          </p:nvPr>
        </p:nvSpPr>
        <p:spPr/>
        <p:txBody>
          <a:bodyPr/>
          <a:lstStyle/>
          <a:p>
            <a:fld id="{F9A07A09-8346-4B65-B12E-0F02F44D5F36}" type="datetime1">
              <a:rPr lang="en-US" smtClean="0"/>
              <a:t>10/20/2023</a:t>
            </a:fld>
            <a:endParaRPr lang="en-US"/>
          </a:p>
        </p:txBody>
      </p:sp>
      <p:sp>
        <p:nvSpPr>
          <p:cNvPr id="4" name="Footer Placeholder 3">
            <a:extLst>
              <a:ext uri="{FF2B5EF4-FFF2-40B4-BE49-F238E27FC236}">
                <a16:creationId xmlns:a16="http://schemas.microsoft.com/office/drawing/2014/main" id="{096F259F-D42E-C246-0183-B4EE736120B1}"/>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DC7B4AA5-34D9-1314-65C6-3ECB874D01B2}"/>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000" b="1" dirty="0"/>
              <a:t>4- ئه‌گه‌ر (تاوانبارى تاوانه‌كه‌) بینرا كه‌ (ئالات یاخود چه‌ك یاخود كه‌لوپه‌ل یان ئه‌وراق یان شتى تر) ى پێ بوو كه‌ به‌ڵگه‌بوون كه‌ ئه‌و (بكه‌ره‌ یاخود هاوه‌ڵه‌) له‌ تاوانه‌كه‌ له‌دواى به‌سه‌رچونى كاتێكى كه‌م له‌ ڕوودانى تاوانه‌كه‌.  </a:t>
            </a:r>
          </a:p>
          <a:p>
            <a:pPr algn="just" rtl="1"/>
            <a:r>
              <a:rPr lang="ar-IQ" sz="4000" b="1" dirty="0"/>
              <a:t> نمونه‌: دواى ئه‌وه‌ى ته‌قه‌كرا له‌ براده‌رى  (عبدالكریم) وه‌برینداركرا له‌ به‌شه‌ ناوخۆییه‌كان، دواى كاتێكى كه‌م له‌ ڕووداوه‌كه‌، (عبدالكریم)  بینى كه‌ (سالار) چه‌كى به‌ده‌سته‌وه‌یه‌ له‌ ناو به‌شه‌ناوخۆییه‌كه‌  وه‌ ڕائه‌كات.</a:t>
            </a:r>
          </a:p>
        </p:txBody>
      </p:sp>
      <p:sp>
        <p:nvSpPr>
          <p:cNvPr id="2" name="Date Placeholder 1">
            <a:extLst>
              <a:ext uri="{FF2B5EF4-FFF2-40B4-BE49-F238E27FC236}">
                <a16:creationId xmlns:a16="http://schemas.microsoft.com/office/drawing/2014/main" id="{F582CA71-CF79-387C-94C4-9A29692DD5DD}"/>
              </a:ext>
            </a:extLst>
          </p:cNvPr>
          <p:cNvSpPr>
            <a:spLocks noGrp="1"/>
          </p:cNvSpPr>
          <p:nvPr>
            <p:ph type="dt" sz="half" idx="10"/>
          </p:nvPr>
        </p:nvSpPr>
        <p:spPr/>
        <p:txBody>
          <a:bodyPr/>
          <a:lstStyle/>
          <a:p>
            <a:fld id="{E10929EC-6BB0-46F8-9D03-E08B7CFA6D1F}" type="datetime1">
              <a:rPr lang="en-US" smtClean="0"/>
              <a:t>10/20/2023</a:t>
            </a:fld>
            <a:endParaRPr lang="en-US"/>
          </a:p>
        </p:txBody>
      </p:sp>
      <p:sp>
        <p:nvSpPr>
          <p:cNvPr id="4" name="Footer Placeholder 3">
            <a:extLst>
              <a:ext uri="{FF2B5EF4-FFF2-40B4-BE49-F238E27FC236}">
                <a16:creationId xmlns:a16="http://schemas.microsoft.com/office/drawing/2014/main" id="{0A162E84-21D6-1CA7-69A2-197D43DE060B}"/>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3644F245-7766-9BB9-AD50-CC4029A01B34}"/>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000" dirty="0"/>
              <a:t>5- ئه‌گه‌ر (تاوانبارى تاوانه‌كه‌) بینرا كه‌ ئاسه‌وارو هێماى به‌سه‌ره‌وه‌ دیاربوو كه‌ به‌ڵگه‌بوون كه‌ ئه‌و (بكه‌ره‌ یاخود هاوه‌ڵه‌) له‌ تاوانه‌كه‌، له‌دواى به‌سه‌رچونى كاتێكى كه‌م له‌ ڕوودانى تاوانه‌كه‌ : </a:t>
            </a:r>
          </a:p>
          <a:p>
            <a:pPr algn="just" rtl="1"/>
            <a:r>
              <a:rPr lang="ar-IQ" sz="4000" dirty="0"/>
              <a:t>  </a:t>
            </a:r>
          </a:p>
          <a:p>
            <a:pPr algn="just" rtl="1"/>
            <a:r>
              <a:rPr lang="ar-IQ" sz="4000" dirty="0"/>
              <a:t>نمونه‌: (جوهر) دواى برینداركردنى براده‌ره‌كه‌ی (گه‌یلان) به‌كاتێكى كه‌م، بینى كه‌ (سه‌رهه‌د) زۆربه‌ى كراسه‌كه‌ى به‌خوێنه‌ وه‌ دڕاوه‌و ئاسه‌وارى به‌رگرى تاوانلێكراوی پێوه‌دیاره‌.</a:t>
            </a:r>
          </a:p>
          <a:p>
            <a:pPr algn="just" rtl="1"/>
            <a:endParaRPr lang="ar-IQ" sz="4000" dirty="0"/>
          </a:p>
          <a:p>
            <a:pPr algn="just" rtl="1"/>
            <a:endParaRPr lang="ar-IQ" sz="4000" dirty="0"/>
          </a:p>
          <a:p>
            <a:pPr algn="just" rtl="1"/>
            <a:endParaRPr lang="en-US" sz="4000" dirty="0"/>
          </a:p>
        </p:txBody>
      </p:sp>
      <p:sp>
        <p:nvSpPr>
          <p:cNvPr id="2" name="Date Placeholder 1">
            <a:extLst>
              <a:ext uri="{FF2B5EF4-FFF2-40B4-BE49-F238E27FC236}">
                <a16:creationId xmlns:a16="http://schemas.microsoft.com/office/drawing/2014/main" id="{334ABEC1-B011-DB32-E4D8-72B6CD86D418}"/>
              </a:ext>
            </a:extLst>
          </p:cNvPr>
          <p:cNvSpPr>
            <a:spLocks noGrp="1"/>
          </p:cNvSpPr>
          <p:nvPr>
            <p:ph type="dt" sz="half" idx="10"/>
          </p:nvPr>
        </p:nvSpPr>
        <p:spPr/>
        <p:txBody>
          <a:bodyPr/>
          <a:lstStyle/>
          <a:p>
            <a:fld id="{E327959C-D7CC-42E2-BC2D-A333789DBC6F}" type="datetime1">
              <a:rPr lang="en-US" smtClean="0"/>
              <a:t>10/20/2023</a:t>
            </a:fld>
            <a:endParaRPr lang="en-US"/>
          </a:p>
        </p:txBody>
      </p:sp>
      <p:sp>
        <p:nvSpPr>
          <p:cNvPr id="4" name="Footer Placeholder 3">
            <a:extLst>
              <a:ext uri="{FF2B5EF4-FFF2-40B4-BE49-F238E27FC236}">
                <a16:creationId xmlns:a16="http://schemas.microsoft.com/office/drawing/2014/main" id="{4745C87A-284D-C4DF-D0C2-049A904BAEA6}"/>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BFBE8A2B-4D04-09A9-2187-8592FA88C12E}"/>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5400" b="1" dirty="0"/>
              <a:t>1- پێناسەی هەواڵدان:  </a:t>
            </a:r>
          </a:p>
          <a:p>
            <a:pPr algn="just" rtl="1"/>
            <a:r>
              <a:rPr lang="ar-IQ" sz="5400" b="1" dirty="0"/>
              <a:t>بریتیە لە ئاگاداركردنەوەی لایەنە تایبەتمەندەكان بە هەر ڕێگایێك بێت بە ڕوودانی تاوان جا چ تاوانەكە بۆ سەر كەسەكە یاخود غەیر یان دەوڵەت بێت.</a:t>
            </a:r>
          </a:p>
          <a:p>
            <a:pPr algn="just" rtl="1"/>
            <a:r>
              <a:rPr lang="ar-IQ" sz="5400" b="1" dirty="0"/>
              <a:t>  </a:t>
            </a:r>
          </a:p>
        </p:txBody>
      </p:sp>
      <p:sp>
        <p:nvSpPr>
          <p:cNvPr id="2" name="Title 1"/>
          <p:cNvSpPr>
            <a:spLocks noGrp="1"/>
          </p:cNvSpPr>
          <p:nvPr>
            <p:ph type="ctrTitle"/>
          </p:nvPr>
        </p:nvSpPr>
        <p:spPr>
          <a:xfrm>
            <a:off x="157223" y="204487"/>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2- هەواڵ دان م/47</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FFDD3273-E223-585F-5CF1-95BDC5F5644B}"/>
              </a:ext>
            </a:extLst>
          </p:cNvPr>
          <p:cNvSpPr>
            <a:spLocks noGrp="1"/>
          </p:cNvSpPr>
          <p:nvPr>
            <p:ph type="dt" sz="half" idx="10"/>
          </p:nvPr>
        </p:nvSpPr>
        <p:spPr/>
        <p:txBody>
          <a:bodyPr/>
          <a:lstStyle/>
          <a:p>
            <a:fld id="{15C4A8A2-C007-46EB-9DBA-13450AA5A32A}" type="datetime1">
              <a:rPr lang="en-US" smtClean="0"/>
              <a:t>10/20/2023</a:t>
            </a:fld>
            <a:endParaRPr lang="en-US"/>
          </a:p>
        </p:txBody>
      </p:sp>
      <p:sp>
        <p:nvSpPr>
          <p:cNvPr id="5" name="Footer Placeholder 4">
            <a:extLst>
              <a:ext uri="{FF2B5EF4-FFF2-40B4-BE49-F238E27FC236}">
                <a16:creationId xmlns:a16="http://schemas.microsoft.com/office/drawing/2014/main" id="{E7CC231A-A940-5499-1B6E-439E9F4419A3}"/>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CFF5CB87-9CCA-DBE7-2068-DBA9D55EF50E}"/>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5400" b="1" dirty="0"/>
              <a:t>یاسا شێوەیەكی دیاری كراوی دانەناوە بۆیە دەكرێت بە نوسراو یاخود زارەكی یاخود بە تەلەفۆن یان بەریدی ئەلكترونی یان هەر شێوەیەكی تر گرنگ ئەوەیە كە دەسەڵاتی تایبەت ئاگاداربكرێتەوە لە ڕوودانی تاوان. </a:t>
            </a:r>
          </a:p>
          <a:p>
            <a:pPr algn="just" rtl="1"/>
            <a:endParaRPr lang="ar-IQ" sz="5400" b="1"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2- شێوەكانی هەواڵدان </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9E86BDEB-FB28-244C-53A0-E7A424385C11}"/>
              </a:ext>
            </a:extLst>
          </p:cNvPr>
          <p:cNvSpPr>
            <a:spLocks noGrp="1"/>
          </p:cNvSpPr>
          <p:nvPr>
            <p:ph type="dt" sz="half" idx="10"/>
          </p:nvPr>
        </p:nvSpPr>
        <p:spPr/>
        <p:txBody>
          <a:bodyPr/>
          <a:lstStyle/>
          <a:p>
            <a:fld id="{955676E5-2C03-454B-80BD-852A1C176F7B}" type="datetime1">
              <a:rPr lang="en-US" smtClean="0"/>
              <a:t>10/20/2023</a:t>
            </a:fld>
            <a:endParaRPr lang="en-US"/>
          </a:p>
        </p:txBody>
      </p:sp>
      <p:sp>
        <p:nvSpPr>
          <p:cNvPr id="5" name="Footer Placeholder 4">
            <a:extLst>
              <a:ext uri="{FF2B5EF4-FFF2-40B4-BE49-F238E27FC236}">
                <a16:creationId xmlns:a16="http://schemas.microsoft.com/office/drawing/2014/main" id="{10EBFFAF-D9C8-B3D9-1033-CE39FF5830B2}"/>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D2DB28A2-C843-4FA6-12B5-D12D0ED67098}"/>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a:solidFill>
                  <a:srgbClr val="00B050"/>
                </a:solidFill>
              </a:rPr>
              <a:t>أ- هەواڵدانی ئارەزوومەندانە: </a:t>
            </a:r>
            <a:r>
              <a:rPr lang="ar-IQ" sz="4800" b="1" dirty="0"/>
              <a:t>واتە ئەوەی هەواڵەكەی لایە ئازادە لەوەی هەواڵ بدات یان هەواڵ نەدات.</a:t>
            </a:r>
          </a:p>
          <a:p>
            <a:pPr algn="just" rtl="1"/>
            <a:r>
              <a:rPr lang="ar-IQ" sz="4800" b="1" dirty="0">
                <a:solidFill>
                  <a:srgbClr val="00B050"/>
                </a:solidFill>
              </a:rPr>
              <a:t>ب-هەواڵدانی ناچاری: </a:t>
            </a:r>
            <a:r>
              <a:rPr lang="ar-IQ" sz="4800" b="1" dirty="0"/>
              <a:t>واتە ئەوەی هەواڵەكەی لایە ناچارە كە هەواڵ بدات بە دەسەڵاتی تایبەت ئەگەرنا توشی لێپرسینەوەی یاسایی ئەبێت.</a:t>
            </a:r>
          </a:p>
          <a:p>
            <a:pPr algn="just" rtl="1"/>
            <a:endParaRPr lang="ar-IQ" sz="4800" b="1"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3- وێنەكانی هەواڵدان</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B95CBE81-0BA9-1E8D-E70F-678C4C7B07EC}"/>
              </a:ext>
            </a:extLst>
          </p:cNvPr>
          <p:cNvSpPr>
            <a:spLocks noGrp="1"/>
          </p:cNvSpPr>
          <p:nvPr>
            <p:ph type="dt" sz="half" idx="10"/>
          </p:nvPr>
        </p:nvSpPr>
        <p:spPr/>
        <p:txBody>
          <a:bodyPr/>
          <a:lstStyle/>
          <a:p>
            <a:fld id="{5EF2D9FC-69DA-4FBB-89FF-9DE1F39AC6DD}" type="datetime1">
              <a:rPr lang="en-US" smtClean="0"/>
              <a:t>10/20/2023</a:t>
            </a:fld>
            <a:endParaRPr lang="en-US"/>
          </a:p>
        </p:txBody>
      </p:sp>
      <p:sp>
        <p:nvSpPr>
          <p:cNvPr id="5" name="Footer Placeholder 4">
            <a:extLst>
              <a:ext uri="{FF2B5EF4-FFF2-40B4-BE49-F238E27FC236}">
                <a16:creationId xmlns:a16="http://schemas.microsoft.com/office/drawing/2014/main" id="{25F8F76D-5953-6D48-BA48-292B242E255D}"/>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6CDA0901-24A0-7C56-5491-9FE4B03C28AC}"/>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400" b="1" dirty="0">
                <a:solidFill>
                  <a:srgbClr val="00B050"/>
                </a:solidFill>
              </a:rPr>
              <a:t>أ- هەواڵدانی ئارەزوومەندانە م/47.</a:t>
            </a:r>
          </a:p>
          <a:p>
            <a:pPr algn="just" rtl="1"/>
            <a:endParaRPr lang="ar-IQ" sz="800" b="1" dirty="0"/>
          </a:p>
          <a:p>
            <a:pPr algn="just" rtl="1"/>
            <a:r>
              <a:rPr lang="ar-IQ" sz="4400" b="1" dirty="0"/>
              <a:t>بۆ هەریەك لە:-</a:t>
            </a:r>
          </a:p>
          <a:p>
            <a:pPr algn="just" rtl="1"/>
            <a:endParaRPr lang="ar-IQ" sz="1000" b="1" dirty="0"/>
          </a:p>
          <a:p>
            <a:pPr algn="just" rtl="1"/>
            <a:r>
              <a:rPr lang="ar-IQ" sz="4400" b="1" dirty="0"/>
              <a:t>1- ئەوەی تاوانی لەسەر ڕووداوە.</a:t>
            </a:r>
          </a:p>
          <a:p>
            <a:pPr algn="just" rtl="1"/>
            <a:r>
              <a:rPr lang="ar-IQ" sz="4400" b="1" dirty="0"/>
              <a:t>2- ئەوەی زانینی بە ڕوودانی تاوان هەیە. (تاوانێك لە م/3  نەبێت).</a:t>
            </a:r>
          </a:p>
          <a:p>
            <a:pPr algn="just" rtl="1"/>
            <a:r>
              <a:rPr lang="ar-IQ" sz="4400" b="1" dirty="0"/>
              <a:t>3- زانینی بە مردنێكی گوماناوی هەیە.</a:t>
            </a:r>
          </a:p>
          <a:p>
            <a:pPr algn="just" rtl="1"/>
            <a:r>
              <a:rPr lang="ar-IQ" sz="4400" b="1" dirty="0"/>
              <a:t>ئەوانە بۆیان هەیە هەواڵ بدەن بۆ:-</a:t>
            </a:r>
          </a:p>
          <a:p>
            <a:pPr algn="just" rtl="1"/>
            <a:endParaRPr lang="ar-IQ" sz="4400" b="1" dirty="0"/>
          </a:p>
        </p:txBody>
      </p:sp>
      <p:sp>
        <p:nvSpPr>
          <p:cNvPr id="2" name="Date Placeholder 1">
            <a:extLst>
              <a:ext uri="{FF2B5EF4-FFF2-40B4-BE49-F238E27FC236}">
                <a16:creationId xmlns:a16="http://schemas.microsoft.com/office/drawing/2014/main" id="{0D3AF399-00F3-4BD7-6562-B1F807AE077A}"/>
              </a:ext>
            </a:extLst>
          </p:cNvPr>
          <p:cNvSpPr>
            <a:spLocks noGrp="1"/>
          </p:cNvSpPr>
          <p:nvPr>
            <p:ph type="dt" sz="half" idx="10"/>
          </p:nvPr>
        </p:nvSpPr>
        <p:spPr/>
        <p:txBody>
          <a:bodyPr/>
          <a:lstStyle/>
          <a:p>
            <a:fld id="{E718686D-9A77-4DDE-A286-A44295AF2B54}" type="datetime1">
              <a:rPr lang="en-US" smtClean="0"/>
              <a:t>10/20/2023</a:t>
            </a:fld>
            <a:endParaRPr lang="en-US"/>
          </a:p>
        </p:txBody>
      </p:sp>
      <p:sp>
        <p:nvSpPr>
          <p:cNvPr id="4" name="Footer Placeholder 3">
            <a:extLst>
              <a:ext uri="{FF2B5EF4-FFF2-40B4-BE49-F238E27FC236}">
                <a16:creationId xmlns:a16="http://schemas.microsoft.com/office/drawing/2014/main" id="{FC449707-C5E2-8E88-2F0C-952404638810}"/>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8C57869B-EB17-AA93-263C-F718E6D57B3F}"/>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defTabSz="1147763" rtl="1">
              <a:spcBef>
                <a:spcPts val="750"/>
              </a:spcBef>
              <a:buClrTx/>
            </a:pPr>
            <a:r>
              <a:rPr lang="ar-IQ" sz="5400" b="1" dirty="0">
                <a:solidFill>
                  <a:srgbClr val="FFFF00"/>
                </a:solidFill>
                <a:effectLst>
                  <a:outerShdw blurRad="38100" dist="38100" dir="2700000" algn="tl">
                    <a:srgbClr val="FFFFFF"/>
                  </a:outerShdw>
                </a:effectLst>
                <a:latin typeface="Dolphian" pitchFamily="2" charset="0"/>
                <a:cs typeface="Fri-Jwan" pitchFamily="2" charset="-78"/>
              </a:rPr>
              <a:t>1- </a:t>
            </a:r>
            <a:r>
              <a:rPr lang="ar-IQ" sz="5400" b="1" dirty="0">
                <a:solidFill>
                  <a:srgbClr val="FF0000"/>
                </a:solidFill>
                <a:effectLst>
                  <a:outerShdw blurRad="38100" dist="38100" dir="2700000" algn="tl">
                    <a:srgbClr val="FFFFFF"/>
                  </a:outerShdw>
                </a:effectLst>
                <a:latin typeface="Dolphian" pitchFamily="2" charset="0"/>
                <a:cs typeface="Fri-Jwan" pitchFamily="2" charset="-78"/>
              </a:rPr>
              <a:t>دادوةرى ليَكؤلَينةوة.</a:t>
            </a:r>
          </a:p>
          <a:p>
            <a:pPr algn="just" defTabSz="1147763" rtl="1">
              <a:spcBef>
                <a:spcPts val="750"/>
              </a:spcBef>
              <a:buClrTx/>
            </a:pPr>
            <a:endParaRPr lang="ar-IQ" sz="1800" b="1" dirty="0">
              <a:solidFill>
                <a:srgbClr val="FFFF00"/>
              </a:solidFill>
              <a:effectLst>
                <a:outerShdw blurRad="38100" dist="38100" dir="2700000" algn="tl">
                  <a:srgbClr val="FFFFFF"/>
                </a:outerShdw>
              </a:effectLst>
              <a:latin typeface="Dolphian" pitchFamily="2" charset="0"/>
              <a:cs typeface="Fri-Jwan" pitchFamily="2" charset="-78"/>
            </a:endParaRPr>
          </a:p>
          <a:p>
            <a:pPr algn="just" defTabSz="1147763" rtl="1">
              <a:spcBef>
                <a:spcPts val="750"/>
              </a:spcBef>
              <a:buClrTx/>
            </a:pPr>
            <a:r>
              <a:rPr lang="ar-IQ" sz="5400" b="1" dirty="0">
                <a:solidFill>
                  <a:srgbClr val="FFFF00"/>
                </a:solidFill>
                <a:effectLst>
                  <a:outerShdw blurRad="38100" dist="38100" dir="2700000" algn="tl">
                    <a:srgbClr val="FFFFFF"/>
                  </a:outerShdw>
                </a:effectLst>
                <a:latin typeface="Dolphian" pitchFamily="2" charset="0"/>
                <a:cs typeface="Fri-Jwan" pitchFamily="2" charset="-78"/>
              </a:rPr>
              <a:t>2-</a:t>
            </a:r>
            <a:r>
              <a:rPr lang="ar-IQ" sz="5400" b="1" dirty="0">
                <a:solidFill>
                  <a:srgbClr val="FF0000"/>
                </a:solidFill>
                <a:effectLst>
                  <a:outerShdw blurRad="38100" dist="38100" dir="2700000" algn="tl">
                    <a:srgbClr val="FFFFFF"/>
                  </a:outerShdw>
                </a:effectLst>
                <a:latin typeface="Dolphian" pitchFamily="2" charset="0"/>
                <a:cs typeface="Fri-Jwan" pitchFamily="2" charset="-78"/>
              </a:rPr>
              <a:t> ليَكؤلَةر.</a:t>
            </a:r>
          </a:p>
          <a:p>
            <a:pPr algn="just" defTabSz="1147763" rtl="1">
              <a:spcBef>
                <a:spcPts val="750"/>
              </a:spcBef>
              <a:buClrTx/>
            </a:pPr>
            <a:endParaRPr lang="ar-IQ" sz="1800" b="1" dirty="0">
              <a:solidFill>
                <a:srgbClr val="FFFF00"/>
              </a:solidFill>
              <a:effectLst>
                <a:outerShdw blurRad="38100" dist="38100" dir="2700000" algn="tl">
                  <a:srgbClr val="FFFFFF"/>
                </a:outerShdw>
              </a:effectLst>
              <a:latin typeface="Dolphian" pitchFamily="2" charset="0"/>
              <a:cs typeface="Fri-Jwan" pitchFamily="2" charset="-78"/>
            </a:endParaRPr>
          </a:p>
          <a:p>
            <a:pPr algn="just" defTabSz="1147763" rtl="1">
              <a:spcBef>
                <a:spcPts val="750"/>
              </a:spcBef>
              <a:buClrTx/>
            </a:pPr>
            <a:r>
              <a:rPr lang="ar-IQ" sz="5400" b="1" dirty="0">
                <a:solidFill>
                  <a:srgbClr val="FFFF00"/>
                </a:solidFill>
                <a:effectLst>
                  <a:outerShdw blurRad="38100" dist="38100" dir="2700000" algn="tl">
                    <a:srgbClr val="FFFFFF"/>
                  </a:outerShdw>
                </a:effectLst>
                <a:latin typeface="Dolphian" pitchFamily="2" charset="0"/>
                <a:cs typeface="Fri-Jwan" pitchFamily="2" charset="-78"/>
              </a:rPr>
              <a:t>3- </a:t>
            </a:r>
            <a:r>
              <a:rPr lang="ar-IQ" sz="5400" b="1" dirty="0">
                <a:solidFill>
                  <a:srgbClr val="FF0000"/>
                </a:solidFill>
                <a:effectLst>
                  <a:outerShdw blurRad="38100" dist="38100" dir="2700000" algn="tl">
                    <a:srgbClr val="FFFFFF"/>
                  </a:outerShdw>
                </a:effectLst>
                <a:latin typeface="Dolphian" pitchFamily="2" charset="0"/>
                <a:cs typeface="Fri-Jwan" pitchFamily="2" charset="-78"/>
              </a:rPr>
              <a:t>داواكارى طشتى: </a:t>
            </a:r>
            <a:r>
              <a:rPr lang="ar-IQ" sz="5400" b="1" dirty="0">
                <a:solidFill>
                  <a:schemeClr val="bg2">
                    <a:lumMod val="60000"/>
                    <a:lumOff val="40000"/>
                  </a:schemeClr>
                </a:solidFill>
                <a:effectLst>
                  <a:outerShdw blurRad="38100" dist="38100" dir="2700000" algn="tl">
                    <a:srgbClr val="FFFFFF"/>
                  </a:outerShdw>
                </a:effectLst>
                <a:latin typeface="Dolphian" pitchFamily="2" charset="0"/>
                <a:cs typeface="Fri-Jwan" pitchFamily="2" charset="-78"/>
              </a:rPr>
              <a:t>دواتر بةدريَذى باسي ئةكةين.</a:t>
            </a:r>
          </a:p>
          <a:p>
            <a:pPr algn="just" defTabSz="1147763" rtl="1">
              <a:spcBef>
                <a:spcPts val="750"/>
              </a:spcBef>
              <a:buClrTx/>
            </a:pPr>
            <a:endParaRPr lang="ar-IQ" sz="1800" b="1" dirty="0">
              <a:solidFill>
                <a:srgbClr val="FFFF00"/>
              </a:solidFill>
              <a:effectLst>
                <a:outerShdw blurRad="38100" dist="38100" dir="2700000" algn="tl">
                  <a:srgbClr val="FFFFFF"/>
                </a:outerShdw>
              </a:effectLst>
              <a:latin typeface="Dolphian" pitchFamily="2" charset="0"/>
              <a:cs typeface="Fri-Jwan" pitchFamily="2" charset="-78"/>
            </a:endParaRPr>
          </a:p>
          <a:p>
            <a:pPr algn="just" defTabSz="1147763" rtl="1">
              <a:spcBef>
                <a:spcPts val="750"/>
              </a:spcBef>
              <a:buClrTx/>
            </a:pPr>
            <a:r>
              <a:rPr lang="ar-IQ" sz="5400" b="1" dirty="0">
                <a:solidFill>
                  <a:srgbClr val="FFFF00"/>
                </a:solidFill>
                <a:effectLst>
                  <a:outerShdw blurRad="38100" dist="38100" dir="2700000" algn="tl">
                    <a:srgbClr val="FFFFFF"/>
                  </a:outerShdw>
                </a:effectLst>
                <a:latin typeface="Dolphian" pitchFamily="2" charset="0"/>
                <a:cs typeface="Fri-Jwan" pitchFamily="2" charset="-78"/>
              </a:rPr>
              <a:t>4- </a:t>
            </a:r>
            <a:r>
              <a:rPr lang="ar-IQ" sz="5400" b="1" dirty="0">
                <a:solidFill>
                  <a:srgbClr val="FF0000"/>
                </a:solidFill>
                <a:effectLst>
                  <a:outerShdw blurRad="38100" dist="38100" dir="2700000" algn="tl">
                    <a:srgbClr val="FFFFFF"/>
                  </a:outerShdw>
                </a:effectLst>
                <a:latin typeface="Dolphian" pitchFamily="2" charset="0"/>
                <a:cs typeface="Fri-Jwan" pitchFamily="2" charset="-78"/>
              </a:rPr>
              <a:t>يةكيَك لة بنكةكانى ثؤليس.</a:t>
            </a:r>
            <a:endParaRPr lang="en-US" sz="5400" b="1" dirty="0">
              <a:solidFill>
                <a:srgbClr val="FF0000"/>
              </a:solidFill>
              <a:effectLst>
                <a:outerShdw blurRad="38100" dist="38100" dir="2700000" algn="tl">
                  <a:srgbClr val="FFFFFF"/>
                </a:outerShdw>
              </a:effectLst>
              <a:latin typeface="Dolphian" pitchFamily="2" charset="0"/>
              <a:cs typeface="Fri-Jwan" pitchFamily="2" charset="-78"/>
            </a:endParaRPr>
          </a:p>
        </p:txBody>
      </p:sp>
      <p:sp>
        <p:nvSpPr>
          <p:cNvPr id="2" name="Date Placeholder 1">
            <a:extLst>
              <a:ext uri="{FF2B5EF4-FFF2-40B4-BE49-F238E27FC236}">
                <a16:creationId xmlns:a16="http://schemas.microsoft.com/office/drawing/2014/main" id="{1FCB8D4E-5EED-C447-4AD6-F293EB5DBF77}"/>
              </a:ext>
            </a:extLst>
          </p:cNvPr>
          <p:cNvSpPr>
            <a:spLocks noGrp="1"/>
          </p:cNvSpPr>
          <p:nvPr>
            <p:ph type="dt" sz="half" idx="10"/>
          </p:nvPr>
        </p:nvSpPr>
        <p:spPr/>
        <p:txBody>
          <a:bodyPr/>
          <a:lstStyle/>
          <a:p>
            <a:fld id="{A7E4158F-709B-49FC-B5E0-FA25FB6F1E03}" type="datetime1">
              <a:rPr lang="en-US" smtClean="0"/>
              <a:t>10/20/2023</a:t>
            </a:fld>
            <a:endParaRPr lang="en-US"/>
          </a:p>
        </p:txBody>
      </p:sp>
      <p:sp>
        <p:nvSpPr>
          <p:cNvPr id="4" name="Footer Placeholder 3">
            <a:extLst>
              <a:ext uri="{FF2B5EF4-FFF2-40B4-BE49-F238E27FC236}">
                <a16:creationId xmlns:a16="http://schemas.microsoft.com/office/drawing/2014/main" id="{A011E396-85B9-68ED-163E-5306A0815C19}"/>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5A6537CE-CD35-2290-7E36-E2BC562B23AF}"/>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a:t>1- هەر كەسێكی ڕاسپێردراو بەكاری گشتی زانینی یا گومانی هەبوو چ لە (كاتی یان بە هۆی)كارەكەی بە ڕوودانی تاوان/ بێچگە لە تاوانەكانی م/3. </a:t>
            </a:r>
          </a:p>
          <a:p>
            <a:pPr algn="just" rtl="1"/>
            <a:r>
              <a:rPr lang="ar-IQ" sz="4800" b="1" dirty="0">
                <a:solidFill>
                  <a:srgbClr val="00B050"/>
                </a:solidFill>
              </a:rPr>
              <a:t>بۆ نمونە: (سالار) فەرمانبەری ژمێریاریە زانی كە (بەڕێوەبەرەكەی) اختلاسی ماڵی دەوڵەت ئەكات.</a:t>
            </a:r>
          </a:p>
          <a:p>
            <a:pPr algn="just" rtl="1"/>
            <a:endParaRPr lang="ar-IQ" sz="4800" b="1" dirty="0"/>
          </a:p>
          <a:p>
            <a:pPr algn="just" rtl="1"/>
            <a:endParaRPr lang="ar-IQ" sz="4800" b="1" dirty="0"/>
          </a:p>
          <a:p>
            <a:pPr algn="just" rtl="1"/>
            <a:endParaRPr lang="ar-IQ" sz="4800" b="1" dirty="0"/>
          </a:p>
        </p:txBody>
      </p:sp>
      <p:sp>
        <p:nvSpPr>
          <p:cNvPr id="2" name="Title 1"/>
          <p:cNvSpPr>
            <a:spLocks noGrp="1"/>
          </p:cNvSpPr>
          <p:nvPr>
            <p:ph type="ctrTitle"/>
          </p:nvPr>
        </p:nvSpPr>
        <p:spPr>
          <a:xfrm>
            <a:off x="15240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ب- هەواڵدانی ناچاری م/48</a:t>
            </a:r>
          </a:p>
        </p:txBody>
      </p:sp>
      <p:sp>
        <p:nvSpPr>
          <p:cNvPr id="4" name="Date Placeholder 3">
            <a:extLst>
              <a:ext uri="{FF2B5EF4-FFF2-40B4-BE49-F238E27FC236}">
                <a16:creationId xmlns:a16="http://schemas.microsoft.com/office/drawing/2014/main" id="{7E9ECEB6-5896-3AB8-25CA-5B68900AA014}"/>
              </a:ext>
            </a:extLst>
          </p:cNvPr>
          <p:cNvSpPr>
            <a:spLocks noGrp="1"/>
          </p:cNvSpPr>
          <p:nvPr>
            <p:ph type="dt" sz="half" idx="10"/>
          </p:nvPr>
        </p:nvSpPr>
        <p:spPr/>
        <p:txBody>
          <a:bodyPr/>
          <a:lstStyle/>
          <a:p>
            <a:fld id="{C8785A5E-4E4D-4FFE-9412-F8011835E62C}" type="datetime1">
              <a:rPr lang="en-US" smtClean="0"/>
              <a:t>10/20/2023</a:t>
            </a:fld>
            <a:endParaRPr lang="en-US"/>
          </a:p>
        </p:txBody>
      </p:sp>
      <p:sp>
        <p:nvSpPr>
          <p:cNvPr id="5" name="Footer Placeholder 4">
            <a:extLst>
              <a:ext uri="{FF2B5EF4-FFF2-40B4-BE49-F238E27FC236}">
                <a16:creationId xmlns:a16="http://schemas.microsoft.com/office/drawing/2014/main" id="{6CA2CCC8-4B90-434B-7BF4-CF3294BFA711}"/>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F8D6A5C5-7481-33A4-5628-06911743F989}"/>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400" b="1" dirty="0"/>
              <a:t>2- ئەو كەسەی یارمەتی دا بەهۆی پیشە پزیشكیەكەی بۆ بارێك كە گومانی تاوانی لێ ئەكرا. </a:t>
            </a:r>
          </a:p>
          <a:p>
            <a:pPr algn="just" rtl="1"/>
            <a:r>
              <a:rPr lang="ar-IQ" sz="4400" b="1" dirty="0">
                <a:solidFill>
                  <a:srgbClr val="00B050"/>
                </a:solidFill>
              </a:rPr>
              <a:t>بۆنمونە: پزیشكێكی ئافرەتان ئافرەتێك دێتە لای گومانی ئەوەی لێ‌ ئەكات كە اغتصاب كرابێت.</a:t>
            </a:r>
          </a:p>
          <a:p>
            <a:pPr algn="just" rtl="1"/>
            <a:r>
              <a:rPr lang="ar-IQ" sz="4400" b="1" dirty="0">
                <a:solidFill>
                  <a:srgbClr val="00B0F0"/>
                </a:solidFill>
              </a:rPr>
              <a:t>یان یاریدەدەرێكی پزیشكی تداوی كەسێك دەكات گومانی ئەوەی لێ‌ ئەكات كە ئەشكەنجە دراوە.</a:t>
            </a:r>
          </a:p>
        </p:txBody>
      </p:sp>
      <p:sp>
        <p:nvSpPr>
          <p:cNvPr id="2" name="Date Placeholder 1">
            <a:extLst>
              <a:ext uri="{FF2B5EF4-FFF2-40B4-BE49-F238E27FC236}">
                <a16:creationId xmlns:a16="http://schemas.microsoft.com/office/drawing/2014/main" id="{42136DF8-B0B7-5F5E-7B14-A85D18810187}"/>
              </a:ext>
            </a:extLst>
          </p:cNvPr>
          <p:cNvSpPr>
            <a:spLocks noGrp="1"/>
          </p:cNvSpPr>
          <p:nvPr>
            <p:ph type="dt" sz="half" idx="10"/>
          </p:nvPr>
        </p:nvSpPr>
        <p:spPr/>
        <p:txBody>
          <a:bodyPr/>
          <a:lstStyle/>
          <a:p>
            <a:fld id="{1817F187-C7AC-4B71-9EED-A06147FAE8EC}" type="datetime1">
              <a:rPr lang="en-US" smtClean="0"/>
              <a:t>10/20/2023</a:t>
            </a:fld>
            <a:endParaRPr lang="en-US"/>
          </a:p>
        </p:txBody>
      </p:sp>
      <p:sp>
        <p:nvSpPr>
          <p:cNvPr id="4" name="Footer Placeholder 3">
            <a:extLst>
              <a:ext uri="{FF2B5EF4-FFF2-40B4-BE49-F238E27FC236}">
                <a16:creationId xmlns:a16="http://schemas.microsoft.com/office/drawing/2014/main" id="{8C083305-05D9-93E9-C3F1-BA3933E517B4}"/>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311499FE-B55E-12B9-3773-80C8257D39B7}"/>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rmAutofit/>
          </a:bodyPr>
          <a:lstStyle/>
          <a:p>
            <a:pPr algn="just" rtl="1"/>
            <a:r>
              <a:rPr lang="ar-IQ" sz="5400" b="1" dirty="0"/>
              <a:t>ئه‌و ئامرازه‌یه‌ كه‌ به‌یاسا ڕێكخراوه‌ له‌ ڕێگایه‌وه‌ كۆمه‌ڵگا ئه‌توانێت كه‌ زه‌مانه‌تى مافه‌كانى بكات له‌ سزادانى تاوانبار كه‌ زه‌ره‌رى گشتى گه‌یاندوه‌ وه‌ ئاسایش و سه‌لامه‌تى كۆمه‌ڵگاى خستۆته‌ مه‌ترسی.</a:t>
            </a:r>
          </a:p>
          <a:p>
            <a:pPr rtl="1"/>
            <a:endParaRPr lang="en-US" sz="4000" dirty="0"/>
          </a:p>
        </p:txBody>
      </p:sp>
      <p:sp>
        <p:nvSpPr>
          <p:cNvPr id="2" name="Title 1"/>
          <p:cNvSpPr>
            <a:spLocks noGrp="1"/>
          </p:cNvSpPr>
          <p:nvPr>
            <p:ph type="ctrTitle"/>
          </p:nvPr>
        </p:nvSpPr>
        <p:spPr>
          <a:xfrm>
            <a:off x="152400" y="152401"/>
            <a:ext cx="8839200" cy="7619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IQ" sz="4400" b="1" dirty="0"/>
              <a:t> </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داواى سزایی: </a:t>
            </a:r>
            <a:endParaRPr lang="en-US"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760CC0A9-68F6-27B0-3ED3-F30042727111}"/>
              </a:ext>
            </a:extLst>
          </p:cNvPr>
          <p:cNvSpPr>
            <a:spLocks noGrp="1"/>
          </p:cNvSpPr>
          <p:nvPr>
            <p:ph type="dt" sz="half" idx="10"/>
          </p:nvPr>
        </p:nvSpPr>
        <p:spPr/>
        <p:txBody>
          <a:bodyPr/>
          <a:lstStyle/>
          <a:p>
            <a:fld id="{7C31412E-69CD-4E79-8EEC-C92CAAB51675}" type="datetime1">
              <a:rPr lang="en-US" smtClean="0"/>
              <a:t>10/20/2023</a:t>
            </a:fld>
            <a:endParaRPr lang="en-US"/>
          </a:p>
        </p:txBody>
      </p:sp>
      <p:sp>
        <p:nvSpPr>
          <p:cNvPr id="5" name="Footer Placeholder 4">
            <a:extLst>
              <a:ext uri="{FF2B5EF4-FFF2-40B4-BE49-F238E27FC236}">
                <a16:creationId xmlns:a16="http://schemas.microsoft.com/office/drawing/2014/main" id="{A4444110-FF0F-98D0-8C4C-A7F6B9BC6D89}"/>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A5BCC686-B6AC-CE63-1D6B-3E98FCC6B1FC}"/>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5026153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algn="just" rtl="1"/>
            <a:r>
              <a:rPr lang="ar-IQ" sz="6000" b="1" dirty="0"/>
              <a:t>3- ئەو كەسەی لە كاتی ئەنجامدانی تاوانێكی جۆری جینایە ئامادەبوو.</a:t>
            </a:r>
          </a:p>
          <a:p>
            <a:pPr algn="just" rtl="1"/>
            <a:r>
              <a:rPr lang="ar-IQ" sz="6000" b="1" dirty="0">
                <a:solidFill>
                  <a:srgbClr val="00B050"/>
                </a:solidFill>
              </a:rPr>
              <a:t>بۆ نمونە: (حەیدەر) ئامادەبوو كاتێك بوبە دەمەتەقێ‌ لە نێوان (ئاسۆ) وە (شهاب) كە تیایدا (ئاسۆ شەهابی كوشت).</a:t>
            </a:r>
          </a:p>
          <a:p>
            <a:pPr algn="just" rtl="1"/>
            <a:endParaRPr lang="ar-IQ" sz="6000" b="1" dirty="0"/>
          </a:p>
          <a:p>
            <a:pPr algn="just" rtl="1"/>
            <a:endParaRPr lang="ar-IQ" sz="6000" b="1" dirty="0"/>
          </a:p>
        </p:txBody>
      </p:sp>
      <p:sp>
        <p:nvSpPr>
          <p:cNvPr id="2" name="Date Placeholder 1">
            <a:extLst>
              <a:ext uri="{FF2B5EF4-FFF2-40B4-BE49-F238E27FC236}">
                <a16:creationId xmlns:a16="http://schemas.microsoft.com/office/drawing/2014/main" id="{26841BAF-1700-E1D2-C477-5497236ADE2B}"/>
              </a:ext>
            </a:extLst>
          </p:cNvPr>
          <p:cNvSpPr>
            <a:spLocks noGrp="1"/>
          </p:cNvSpPr>
          <p:nvPr>
            <p:ph type="dt" sz="half" idx="10"/>
          </p:nvPr>
        </p:nvSpPr>
        <p:spPr/>
        <p:txBody>
          <a:bodyPr/>
          <a:lstStyle/>
          <a:p>
            <a:fld id="{11AA3B52-CA49-4F7F-8138-C50147C16CC2}" type="datetime1">
              <a:rPr lang="en-US" smtClean="0"/>
              <a:t>10/20/2023</a:t>
            </a:fld>
            <a:endParaRPr lang="en-US"/>
          </a:p>
        </p:txBody>
      </p:sp>
      <p:sp>
        <p:nvSpPr>
          <p:cNvPr id="4" name="Footer Placeholder 3">
            <a:extLst>
              <a:ext uri="{FF2B5EF4-FFF2-40B4-BE49-F238E27FC236}">
                <a16:creationId xmlns:a16="http://schemas.microsoft.com/office/drawing/2014/main" id="{36A2EB8C-C595-41EB-F7DD-2382785D1029}"/>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82FC426C-E165-03F8-CD1E-E67533460ADB}"/>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263" y="1371601"/>
            <a:ext cx="8991600" cy="5416974"/>
          </a:xfrm>
        </p:spPr>
        <p:txBody>
          <a:bodyPr>
            <a:noAutofit/>
          </a:bodyPr>
          <a:lstStyle/>
          <a:p>
            <a:pPr algn="just" rtl="1"/>
            <a:endParaRPr lang="ar-IQ" sz="6600" b="1" dirty="0"/>
          </a:p>
          <a:p>
            <a:pPr algn="just" rtl="1"/>
            <a:r>
              <a:rPr lang="ar-IQ" sz="6600" b="1" dirty="0"/>
              <a:t>و/ هەواڵدان بۆ هەمان ئەم لایەنانە ئەدرێت كە لەهەواڵدانی ئارەزوومەندانە ئاماژەمان بۆی كردن.</a:t>
            </a:r>
          </a:p>
          <a:p>
            <a:pPr algn="just" rtl="1"/>
            <a:endParaRPr lang="ar-IQ" sz="6600" b="1" dirty="0"/>
          </a:p>
          <a:p>
            <a:pPr algn="just" rtl="1"/>
            <a:endParaRPr lang="ar-IQ" sz="6600" b="1" dirty="0"/>
          </a:p>
          <a:p>
            <a:pPr algn="just" rtl="1"/>
            <a:endParaRPr lang="ar-IQ" sz="6600" b="1" dirty="0"/>
          </a:p>
        </p:txBody>
      </p:sp>
      <p:sp>
        <p:nvSpPr>
          <p:cNvPr id="2" name="Title 1"/>
          <p:cNvSpPr>
            <a:spLocks noGrp="1"/>
          </p:cNvSpPr>
          <p:nvPr>
            <p:ph type="ctrTitle"/>
          </p:nvPr>
        </p:nvSpPr>
        <p:spPr>
          <a:xfrm>
            <a:off x="0" y="114771"/>
            <a:ext cx="8991600" cy="209502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algn="just" rtl="1"/>
            <a: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پ/ ئایا لە باری هەواڵدانی ناچاری هەواڵ بۆ كام لایەن ئەدرێ؟</a:t>
            </a:r>
            <a:br>
              <a:rPr lang="ar-IQ" sz="3600" b="1" dirty="0">
                <a:solidFill>
                  <a:schemeClr val="bg2"/>
                </a:solidFill>
              </a:rPr>
            </a:br>
            <a:endParaRPr 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884283DD-5943-3432-4308-91D000F2D1BA}"/>
              </a:ext>
            </a:extLst>
          </p:cNvPr>
          <p:cNvSpPr>
            <a:spLocks noGrp="1"/>
          </p:cNvSpPr>
          <p:nvPr>
            <p:ph type="dt" sz="half" idx="10"/>
          </p:nvPr>
        </p:nvSpPr>
        <p:spPr/>
        <p:txBody>
          <a:bodyPr/>
          <a:lstStyle/>
          <a:p>
            <a:fld id="{6037A789-8A18-4C0E-99C8-51054DFAF5F9}" type="datetime1">
              <a:rPr lang="en-US" smtClean="0"/>
              <a:t>10/20/2023</a:t>
            </a:fld>
            <a:endParaRPr lang="en-US"/>
          </a:p>
        </p:txBody>
      </p:sp>
      <p:sp>
        <p:nvSpPr>
          <p:cNvPr id="5" name="Footer Placeholder 4">
            <a:extLst>
              <a:ext uri="{FF2B5EF4-FFF2-40B4-BE49-F238E27FC236}">
                <a16:creationId xmlns:a16="http://schemas.microsoft.com/office/drawing/2014/main" id="{1D817700-9154-2D14-E794-A55D16938FA1}"/>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154AC662-A9FD-DB94-7F63-C5B3A8CECBC0}"/>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0"/>
            <a:ext cx="8839200" cy="5181600"/>
          </a:xfrm>
        </p:spPr>
        <p:txBody>
          <a:bodyPr>
            <a:noAutofit/>
          </a:bodyPr>
          <a:lstStyle/>
          <a:p>
            <a:pPr algn="just" rtl="1"/>
            <a:r>
              <a:rPr lang="ar-IQ" sz="4400" b="1" dirty="0"/>
              <a:t>1- ئەو تاوانانەی كە داوای سزاییان تیا ناجولێنرێت تەنیا بە ئیزن نەبێت.</a:t>
            </a:r>
          </a:p>
          <a:p>
            <a:pPr algn="just" rtl="1"/>
            <a:r>
              <a:rPr lang="ar-IQ" sz="4400" b="1" dirty="0"/>
              <a:t>2- ئەو تاوانانەی كە داوای سزاییان تیا ناجولێنرێت تەنیا بە داواكاری نەبێت.</a:t>
            </a:r>
          </a:p>
          <a:p>
            <a:pPr algn="just" rtl="1"/>
            <a:r>
              <a:rPr lang="ar-IQ" sz="4400" b="1" dirty="0"/>
              <a:t>3- ئەو تاوانانەی كە داوای سزاییان تیا ناجولێنرێت تەنیا بە سكاڵای تاوانلێكراو نەبێت.</a:t>
            </a:r>
          </a:p>
          <a:p>
            <a:pPr algn="just" rtl="1"/>
            <a:endParaRPr lang="ar-IQ" sz="4400" b="1" dirty="0"/>
          </a:p>
          <a:p>
            <a:pPr algn="just" rtl="1"/>
            <a:endParaRPr lang="ar-IQ" sz="4400" b="1" dirty="0"/>
          </a:p>
          <a:p>
            <a:pPr algn="just" rtl="1"/>
            <a:endParaRPr lang="ar-IQ" sz="4400" b="1" dirty="0"/>
          </a:p>
          <a:p>
            <a:pPr algn="just" rtl="1"/>
            <a:endParaRPr lang="ar-IQ" sz="4400" b="1" dirty="0"/>
          </a:p>
          <a:p>
            <a:pPr algn="just" rtl="1"/>
            <a:endParaRPr lang="ar-IQ" sz="4400" b="1" dirty="0"/>
          </a:p>
        </p:txBody>
      </p:sp>
      <p:sp>
        <p:nvSpPr>
          <p:cNvPr id="2" name="Title 1"/>
          <p:cNvSpPr>
            <a:spLocks noGrp="1"/>
          </p:cNvSpPr>
          <p:nvPr>
            <p:ph type="ctrTitle"/>
          </p:nvPr>
        </p:nvSpPr>
        <p:spPr>
          <a:xfrm>
            <a:off x="152400" y="228600"/>
            <a:ext cx="8839200" cy="11429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كۆتە یاساییەكان لەسەر جولاندنی داوای سزایی</a:t>
            </a:r>
          </a:p>
        </p:txBody>
      </p:sp>
      <p:sp>
        <p:nvSpPr>
          <p:cNvPr id="4" name="Date Placeholder 3">
            <a:extLst>
              <a:ext uri="{FF2B5EF4-FFF2-40B4-BE49-F238E27FC236}">
                <a16:creationId xmlns:a16="http://schemas.microsoft.com/office/drawing/2014/main" id="{B9421899-4611-1387-0AC0-C6864C028062}"/>
              </a:ext>
            </a:extLst>
          </p:cNvPr>
          <p:cNvSpPr>
            <a:spLocks noGrp="1"/>
          </p:cNvSpPr>
          <p:nvPr>
            <p:ph type="dt" sz="half" idx="10"/>
          </p:nvPr>
        </p:nvSpPr>
        <p:spPr/>
        <p:txBody>
          <a:bodyPr/>
          <a:lstStyle/>
          <a:p>
            <a:fld id="{6D3BD5E7-C55F-4802-8715-9C5EC9A12B5D}" type="datetime1">
              <a:rPr lang="en-US" smtClean="0"/>
              <a:t>10/20/2023</a:t>
            </a:fld>
            <a:endParaRPr lang="en-US"/>
          </a:p>
        </p:txBody>
      </p:sp>
      <p:sp>
        <p:nvSpPr>
          <p:cNvPr id="5" name="Footer Placeholder 4">
            <a:extLst>
              <a:ext uri="{FF2B5EF4-FFF2-40B4-BE49-F238E27FC236}">
                <a16:creationId xmlns:a16="http://schemas.microsoft.com/office/drawing/2014/main" id="{E0FD1429-2665-1E50-7B86-8B6B713D9F8B}"/>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008CF65E-4773-4891-B270-607439656878}"/>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8424411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752600"/>
            <a:ext cx="8839200" cy="4953000"/>
          </a:xfrm>
        </p:spPr>
        <p:txBody>
          <a:bodyPr>
            <a:noAutofit/>
          </a:bodyPr>
          <a:lstStyle/>
          <a:p>
            <a:pPr algn="just" rtl="1"/>
            <a:r>
              <a:rPr lang="ar-IQ" sz="4000" b="1" dirty="0">
                <a:solidFill>
                  <a:srgbClr val="00B050"/>
                </a:solidFill>
              </a:rPr>
              <a:t>ئیزن: </a:t>
            </a:r>
            <a:r>
              <a:rPr lang="ar-IQ" sz="4000" b="1" dirty="0"/>
              <a:t>بریتی یە لە ڕەزامەندی نوسراو لەلایەن ئەو لایەنەی كە یاسا دیاری كردوە وە كو مەرجێك بۆ جولاندنی داوای سزایی، ئەمەش بەهۆی هەستیاری تاوانەكە یاخود (مركز)ی تۆمەتبار. </a:t>
            </a:r>
          </a:p>
          <a:p>
            <a:pPr algn="just" rtl="1"/>
            <a:r>
              <a:rPr lang="ar-IQ" sz="4000" b="1" dirty="0">
                <a:solidFill>
                  <a:srgbClr val="00B0F0"/>
                </a:solidFill>
              </a:rPr>
              <a:t>بۆنمونە: (پۆلیس، عەسكەری، ئەندام پەرلەمان،  دادوەرو ئەندامانی داواكاری گشتی، ئەو تاوانانەی كە لەدەرەوەی عیراق ڕووئەدەن، هتد).</a:t>
            </a:r>
          </a:p>
          <a:p>
            <a:pPr algn="just" rtl="1"/>
            <a:endParaRPr lang="ar-IQ" sz="4000" b="1" dirty="0"/>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ئەو تاوانانەی كە داوای سزاییان تیا ناجولێنرێت تەنیا بە ئیزن نەبێت.</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AD3A7B88-10E7-5BBC-FED0-23B4F3CE1E4E}"/>
              </a:ext>
            </a:extLst>
          </p:cNvPr>
          <p:cNvSpPr>
            <a:spLocks noGrp="1"/>
          </p:cNvSpPr>
          <p:nvPr>
            <p:ph type="dt" sz="half" idx="10"/>
          </p:nvPr>
        </p:nvSpPr>
        <p:spPr/>
        <p:txBody>
          <a:bodyPr/>
          <a:lstStyle/>
          <a:p>
            <a:fld id="{F41DB039-E9EC-4011-BB97-C5C2BE1CCD18}" type="datetime1">
              <a:rPr lang="en-US" smtClean="0"/>
              <a:t>10/20/2023</a:t>
            </a:fld>
            <a:endParaRPr lang="en-US"/>
          </a:p>
        </p:txBody>
      </p:sp>
      <p:sp>
        <p:nvSpPr>
          <p:cNvPr id="5" name="Footer Placeholder 4">
            <a:extLst>
              <a:ext uri="{FF2B5EF4-FFF2-40B4-BE49-F238E27FC236}">
                <a16:creationId xmlns:a16="http://schemas.microsoft.com/office/drawing/2014/main" id="{B487F9A7-6755-5380-99AC-C80BED08DD2E}"/>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D918FE18-720D-D93B-4944-A9507B8DCC06}"/>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150303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 y="1782147"/>
            <a:ext cx="8839200" cy="5105400"/>
          </a:xfrm>
        </p:spPr>
        <p:txBody>
          <a:bodyPr>
            <a:noAutofit/>
          </a:bodyPr>
          <a:lstStyle/>
          <a:p>
            <a:pPr algn="just" rtl="1"/>
            <a:r>
              <a:rPr lang="ar-IQ" sz="3600" b="1" dirty="0">
                <a:solidFill>
                  <a:srgbClr val="00B0F0"/>
                </a:solidFill>
              </a:rPr>
              <a:t>داواكاری: </a:t>
            </a:r>
            <a:r>
              <a:rPr lang="ar-IQ" sz="3600" b="1" dirty="0"/>
              <a:t>بریتیە لە ڕێككاریێكی یاسایی نوسراو كە لەلایەن لایەنێكی فەرمی (زەرەرمەند) كە یاسا دیاری كردوە دەردەچێت كە تیایدا:  ئەو لایەنە ئارەزوی خۆی دەرئەبڕێت بە بەرزكردنەوەی داوای سزایی دژی تۆمەتبار لەو تاوانەی كە زەرەری گەیاندوە بە بەرژەوەندیەكەی. بۆ نمونە: (م/31 لە یاسای چاپەمەنیەكان ژمارە(6) ی ساڵی (1968) ئاماژە بەوە ئەكات كە دەبێت داواكاری وەزیری ڕۆشنبیری وە ڕەزامەندی وەزیری داد هەبێت)، چەندین نمونەی تر .</a:t>
            </a:r>
          </a:p>
          <a:p>
            <a:pPr algn="just" rtl="1"/>
            <a:endParaRPr lang="ar-IQ" sz="3600" b="1" dirty="0"/>
          </a:p>
          <a:p>
            <a:pPr algn="just" rtl="1"/>
            <a:endParaRPr lang="ar-IQ" sz="3600" b="1" dirty="0"/>
          </a:p>
          <a:p>
            <a:pPr algn="just" rtl="1"/>
            <a:endParaRPr lang="ar-IQ" sz="3600" b="1" dirty="0"/>
          </a:p>
        </p:txBody>
      </p:sp>
      <p:sp>
        <p:nvSpPr>
          <p:cNvPr id="2" name="Title 1"/>
          <p:cNvSpPr>
            <a:spLocks noGrp="1"/>
          </p:cNvSpPr>
          <p:nvPr>
            <p:ph type="ctrTitle"/>
          </p:nvPr>
        </p:nvSpPr>
        <p:spPr>
          <a:xfrm>
            <a:off x="121920" y="228601"/>
            <a:ext cx="8839200" cy="12191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just" rtl="1"/>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ئەو تاوانانەی كە داوای سزاییان تیا ناجولێنرێت تەنیا بە داواكاری نەبێت.</a:t>
            </a:r>
          </a:p>
        </p:txBody>
      </p:sp>
      <p:sp>
        <p:nvSpPr>
          <p:cNvPr id="4" name="Date Placeholder 3">
            <a:extLst>
              <a:ext uri="{FF2B5EF4-FFF2-40B4-BE49-F238E27FC236}">
                <a16:creationId xmlns:a16="http://schemas.microsoft.com/office/drawing/2014/main" id="{99287178-FCE1-E8D6-8271-3178D64EC7C6}"/>
              </a:ext>
            </a:extLst>
          </p:cNvPr>
          <p:cNvSpPr>
            <a:spLocks noGrp="1"/>
          </p:cNvSpPr>
          <p:nvPr>
            <p:ph type="dt" sz="half" idx="10"/>
          </p:nvPr>
        </p:nvSpPr>
        <p:spPr/>
        <p:txBody>
          <a:bodyPr/>
          <a:lstStyle/>
          <a:p>
            <a:fld id="{C006535A-3B57-4783-AE2C-465A6E338DA2}" type="datetime1">
              <a:rPr lang="en-US" smtClean="0"/>
              <a:t>10/20/2023</a:t>
            </a:fld>
            <a:endParaRPr lang="en-US"/>
          </a:p>
        </p:txBody>
      </p:sp>
      <p:sp>
        <p:nvSpPr>
          <p:cNvPr id="5" name="Footer Placeholder 4">
            <a:extLst>
              <a:ext uri="{FF2B5EF4-FFF2-40B4-BE49-F238E27FC236}">
                <a16:creationId xmlns:a16="http://schemas.microsoft.com/office/drawing/2014/main" id="{2E362168-1C6B-E4E5-F54B-C024D591E3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61EC3C6D-AFEE-BEB4-B52C-EE59827E01A5}"/>
              </a:ext>
            </a:extLst>
          </p:cNvPr>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1404848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76400"/>
            <a:ext cx="8839200" cy="5029200"/>
          </a:xfrm>
        </p:spPr>
        <p:txBody>
          <a:bodyPr>
            <a:noAutofit/>
          </a:bodyPr>
          <a:lstStyle/>
          <a:p>
            <a:pPr algn="just" rtl="1"/>
            <a:r>
              <a:rPr lang="ar-IQ" sz="4800" b="1" dirty="0"/>
              <a:t>یاسای عیڕاقی ئاماژەی بە هەندێك تاوان كردوەكە تیایاندا تەنیا [كەسی تاوانلێكراو  یان ئەو كەسەی بە كاری ئەو هەڵئەستێت بە پێی یاسا] بۆی هەیە داوا بەرزبكاتەوە، بەو پێیەی لەو تاوانانە  (ئەو زەرەرەی كە بەتاكەكان ئەكەوێت بەهێزترە لەو زەرەرەی كە بەكۆمەڵگا دەكەوێت).</a:t>
            </a:r>
          </a:p>
          <a:p>
            <a:pPr algn="just" rtl="1"/>
            <a:endParaRPr lang="ar-IQ" sz="4800" b="1" dirty="0"/>
          </a:p>
          <a:p>
            <a:pPr algn="just" rtl="1"/>
            <a:endParaRPr lang="ar-IQ" sz="4800" b="1" dirty="0"/>
          </a:p>
        </p:txBody>
      </p:sp>
      <p:sp>
        <p:nvSpPr>
          <p:cNvPr id="2" name="Title 1"/>
          <p:cNvSpPr>
            <a:spLocks noGrp="1"/>
          </p:cNvSpPr>
          <p:nvPr>
            <p:ph type="ctrTitle"/>
          </p:nvPr>
        </p:nvSpPr>
        <p:spPr>
          <a:xfrm>
            <a:off x="152400" y="304800"/>
            <a:ext cx="8839200" cy="12953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3- ئەو تاوانانەی كە داوای سزاییان تیا ناجولێنرێت تەنیا بە سكاڵای تاوانلێكراو نەبێت م/3.</a:t>
            </a:r>
          </a:p>
        </p:txBody>
      </p:sp>
      <p:sp>
        <p:nvSpPr>
          <p:cNvPr id="4" name="Date Placeholder 3">
            <a:extLst>
              <a:ext uri="{FF2B5EF4-FFF2-40B4-BE49-F238E27FC236}">
                <a16:creationId xmlns:a16="http://schemas.microsoft.com/office/drawing/2014/main" id="{253C3663-4AFE-D8B1-426C-095B8AEF7765}"/>
              </a:ext>
            </a:extLst>
          </p:cNvPr>
          <p:cNvSpPr>
            <a:spLocks noGrp="1"/>
          </p:cNvSpPr>
          <p:nvPr>
            <p:ph type="dt" sz="half" idx="10"/>
          </p:nvPr>
        </p:nvSpPr>
        <p:spPr/>
        <p:txBody>
          <a:bodyPr/>
          <a:lstStyle/>
          <a:p>
            <a:fld id="{32A898BB-F4B7-46CB-8D71-49239BED7FDD}" type="datetime1">
              <a:rPr lang="en-US" smtClean="0"/>
              <a:t>10/20/2023</a:t>
            </a:fld>
            <a:endParaRPr lang="en-US"/>
          </a:p>
        </p:txBody>
      </p:sp>
      <p:sp>
        <p:nvSpPr>
          <p:cNvPr id="5" name="Footer Placeholder 4">
            <a:extLst>
              <a:ext uri="{FF2B5EF4-FFF2-40B4-BE49-F238E27FC236}">
                <a16:creationId xmlns:a16="http://schemas.microsoft.com/office/drawing/2014/main" id="{C20C1C5D-9228-43E5-AF7C-5CEB5B87E831}"/>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09D20E6B-0AEA-FEA8-13A3-64774DD8D258}"/>
              </a:ext>
            </a:extLst>
          </p:cNvPr>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6140264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352800"/>
            <a:ext cx="8839200" cy="3352800"/>
          </a:xfrm>
        </p:spPr>
        <p:txBody>
          <a:bodyPr>
            <a:noAutofit/>
          </a:bodyPr>
          <a:lstStyle/>
          <a:p>
            <a:pPr algn="just" rtl="1"/>
            <a:r>
              <a:rPr lang="ar-IQ" sz="6000" b="1" dirty="0"/>
              <a:t>1- زینای هاوسەرێتی یان فرە ژنی ناكۆك لە گەڵ یاسای باری كەسی.</a:t>
            </a:r>
          </a:p>
          <a:p>
            <a:pPr algn="just" rtl="1"/>
            <a:endParaRPr lang="ar-IQ" sz="6000" b="1" dirty="0"/>
          </a:p>
          <a:p>
            <a:pPr algn="just" rtl="1"/>
            <a:endParaRPr lang="ar-IQ" sz="6000" b="1" dirty="0"/>
          </a:p>
          <a:p>
            <a:pPr algn="just" rtl="1"/>
            <a:endParaRPr lang="ar-IQ" sz="6000" b="1" dirty="0"/>
          </a:p>
        </p:txBody>
      </p:sp>
      <p:sp>
        <p:nvSpPr>
          <p:cNvPr id="2" name="Title 1"/>
          <p:cNvSpPr>
            <a:spLocks noGrp="1"/>
          </p:cNvSpPr>
          <p:nvPr>
            <p:ph type="ctrTitle"/>
          </p:nvPr>
        </p:nvSpPr>
        <p:spPr>
          <a:xfrm>
            <a:off x="121920" y="228601"/>
            <a:ext cx="8839200" cy="2895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algn="just" rtl="1"/>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تاوانەكانی كە داوای جەزائیان تیا ناجوڵێت تەنیا بە سكاڵای (كەسی تاوانلێكراو یان ئەوەی بەكاری ئەو هەڵئەستێت بە پێی یاسا) نەبێت  م/3]</a:t>
            </a:r>
          </a:p>
        </p:txBody>
      </p:sp>
      <p:sp>
        <p:nvSpPr>
          <p:cNvPr id="4" name="Date Placeholder 3">
            <a:extLst>
              <a:ext uri="{FF2B5EF4-FFF2-40B4-BE49-F238E27FC236}">
                <a16:creationId xmlns:a16="http://schemas.microsoft.com/office/drawing/2014/main" id="{A7FD7149-D36C-4C54-C69B-593395E3CF2D}"/>
              </a:ext>
            </a:extLst>
          </p:cNvPr>
          <p:cNvSpPr>
            <a:spLocks noGrp="1"/>
          </p:cNvSpPr>
          <p:nvPr>
            <p:ph type="dt" sz="half" idx="10"/>
          </p:nvPr>
        </p:nvSpPr>
        <p:spPr/>
        <p:txBody>
          <a:bodyPr/>
          <a:lstStyle/>
          <a:p>
            <a:fld id="{DF8ECF81-8F35-4AA2-A2B3-59825C1E410A}" type="datetime1">
              <a:rPr lang="en-US" smtClean="0"/>
              <a:t>10/20/2023</a:t>
            </a:fld>
            <a:endParaRPr lang="en-US"/>
          </a:p>
        </p:txBody>
      </p:sp>
      <p:sp>
        <p:nvSpPr>
          <p:cNvPr id="5" name="Footer Placeholder 4">
            <a:extLst>
              <a:ext uri="{FF2B5EF4-FFF2-40B4-BE49-F238E27FC236}">
                <a16:creationId xmlns:a16="http://schemas.microsoft.com/office/drawing/2014/main" id="{9FBED448-CCF1-F640-967E-74071C6A41C9}"/>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C5F7EB46-51B3-C1A4-1120-B71EC323659D}"/>
              </a:ext>
            </a:extLst>
          </p:cNvPr>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2992166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algn="just" rtl="1"/>
            <a:r>
              <a:rPr lang="ar-IQ" sz="4400" b="1" dirty="0"/>
              <a:t>2- (بوختان وە جوێندان وە دركاندنی نهێنی وە هەواڵدانی درۆ وە هەڕەشەكردن بە قسە وە ئەزیەتدانی كەم) ........ بەمەرجێك: نەكەوتبوە سەر [كەسێكی ڕاسپێردراو بە كاری گشتی] لە كاتی ئەنجامدانی ئەركەكەی یاخود بەهۆی ئەوەوە.</a:t>
            </a:r>
          </a:p>
          <a:p>
            <a:pPr algn="just" rtl="1"/>
            <a:r>
              <a:rPr lang="ar-IQ" sz="4400" b="1" dirty="0">
                <a:solidFill>
                  <a:srgbClr val="00B050"/>
                </a:solidFill>
              </a:rPr>
              <a:t>نمونە: (قادر) جوێنی بە (صالح) ی فیتەر دا ..تەنیا (صالح) ئەتوانێت داوا لە دژی (قادر) بەرز بكاتەوە.</a:t>
            </a:r>
          </a:p>
          <a:p>
            <a:pPr algn="just" rtl="1"/>
            <a:endParaRPr lang="ar-IQ" sz="4400" b="1" dirty="0"/>
          </a:p>
          <a:p>
            <a:pPr algn="just" rtl="1"/>
            <a:endParaRPr lang="ar-IQ" sz="4400" b="1" dirty="0"/>
          </a:p>
          <a:p>
            <a:pPr algn="just" rtl="1"/>
            <a:endParaRPr lang="ar-IQ" sz="4400" b="1" dirty="0"/>
          </a:p>
          <a:p>
            <a:pPr algn="just" rtl="1"/>
            <a:endParaRPr lang="ar-IQ" sz="4400" b="1" dirty="0"/>
          </a:p>
        </p:txBody>
      </p:sp>
      <p:sp>
        <p:nvSpPr>
          <p:cNvPr id="2" name="Date Placeholder 1">
            <a:extLst>
              <a:ext uri="{FF2B5EF4-FFF2-40B4-BE49-F238E27FC236}">
                <a16:creationId xmlns:a16="http://schemas.microsoft.com/office/drawing/2014/main" id="{EFED158E-E151-3111-831D-FE32547202D8}"/>
              </a:ext>
            </a:extLst>
          </p:cNvPr>
          <p:cNvSpPr>
            <a:spLocks noGrp="1"/>
          </p:cNvSpPr>
          <p:nvPr>
            <p:ph type="dt" sz="half" idx="10"/>
          </p:nvPr>
        </p:nvSpPr>
        <p:spPr/>
        <p:txBody>
          <a:bodyPr/>
          <a:lstStyle/>
          <a:p>
            <a:fld id="{CAEC8D07-D0B7-4EF4-BB09-A975CA77CBC6}" type="datetime1">
              <a:rPr lang="en-US" smtClean="0"/>
              <a:t>10/20/2023</a:t>
            </a:fld>
            <a:endParaRPr lang="en-US"/>
          </a:p>
        </p:txBody>
      </p:sp>
      <p:sp>
        <p:nvSpPr>
          <p:cNvPr id="4" name="Footer Placeholder 3">
            <a:extLst>
              <a:ext uri="{FF2B5EF4-FFF2-40B4-BE49-F238E27FC236}">
                <a16:creationId xmlns:a16="http://schemas.microsoft.com/office/drawing/2014/main" id="{996286C3-67B8-E726-67A2-FDB141FEE779}"/>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4234D339-D9E6-37D0-68E1-47D4066CDBE4}"/>
              </a:ext>
            </a:extLst>
          </p:cNvPr>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4586448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000" b="1" dirty="0"/>
              <a:t>3-  (دزی وە اغتصاب وە خیانەتكردن لە ئەمانەت وە احتیال وە حیازەتی ئەو شتانەی كە تیایاندا دەست ئەكەون)   بە دوو مەرج:- </a:t>
            </a:r>
          </a:p>
          <a:p>
            <a:pPr algn="just" rtl="1"/>
            <a:r>
              <a:rPr lang="ar-IQ" sz="4000" b="1" dirty="0"/>
              <a:t>1- تاوانلێكراو هاوسەری تاوانبار یاخود یەكێك لە باب وباپیرانی یاخود كوڕونەوەكانی  بوو.</a:t>
            </a:r>
          </a:p>
          <a:p>
            <a:pPr algn="just" rtl="1"/>
            <a:r>
              <a:rPr lang="ar-IQ" sz="4000" b="1" dirty="0"/>
              <a:t>2- ئەو ئەشیایانە نابێت حجزیان لەسەر بێت جا چ لە لایەن دادگا یاخود لایەنی كارگێری، وە نابێت بەستراوە بن بە مافی كەسێكی تر./</a:t>
            </a:r>
          </a:p>
          <a:p>
            <a:pPr algn="just" rtl="1"/>
            <a:r>
              <a:rPr lang="ar-IQ" sz="4000" b="1" dirty="0">
                <a:solidFill>
                  <a:srgbClr val="00B050"/>
                </a:solidFill>
              </a:rPr>
              <a:t>نمونە: (علی) دزی لە (بابی خۆی) كرد.</a:t>
            </a:r>
          </a:p>
          <a:p>
            <a:pPr algn="just" rtl="1"/>
            <a:endParaRPr lang="ar-IQ" sz="4000" b="1" dirty="0"/>
          </a:p>
          <a:p>
            <a:pPr algn="just" rtl="1"/>
            <a:endParaRPr lang="ar-IQ" sz="4000" b="1" dirty="0"/>
          </a:p>
          <a:p>
            <a:pPr algn="just" rtl="1"/>
            <a:endParaRPr lang="ar-IQ" sz="4000" b="1" dirty="0"/>
          </a:p>
          <a:p>
            <a:pPr algn="just" rtl="1"/>
            <a:endParaRPr lang="ar-IQ" sz="4000" b="1" dirty="0"/>
          </a:p>
        </p:txBody>
      </p:sp>
      <p:sp>
        <p:nvSpPr>
          <p:cNvPr id="2" name="Date Placeholder 1">
            <a:extLst>
              <a:ext uri="{FF2B5EF4-FFF2-40B4-BE49-F238E27FC236}">
                <a16:creationId xmlns:a16="http://schemas.microsoft.com/office/drawing/2014/main" id="{01C408F5-B4FB-73C7-3AAE-F86CD94BF26B}"/>
              </a:ext>
            </a:extLst>
          </p:cNvPr>
          <p:cNvSpPr>
            <a:spLocks noGrp="1"/>
          </p:cNvSpPr>
          <p:nvPr>
            <p:ph type="dt" sz="half" idx="10"/>
          </p:nvPr>
        </p:nvSpPr>
        <p:spPr/>
        <p:txBody>
          <a:bodyPr/>
          <a:lstStyle/>
          <a:p>
            <a:fld id="{A9D89C44-2940-4AAA-8298-E2B9A182AABC}" type="datetime1">
              <a:rPr lang="en-US" smtClean="0"/>
              <a:t>10/20/2023</a:t>
            </a:fld>
            <a:endParaRPr lang="en-US"/>
          </a:p>
        </p:txBody>
      </p:sp>
      <p:sp>
        <p:nvSpPr>
          <p:cNvPr id="4" name="Footer Placeholder 3">
            <a:extLst>
              <a:ext uri="{FF2B5EF4-FFF2-40B4-BE49-F238E27FC236}">
                <a16:creationId xmlns:a16="http://schemas.microsoft.com/office/drawing/2014/main" id="{374D5C6F-6276-AFD6-19CC-47F64AC32DF3}"/>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F709E8D4-8284-B804-94A5-79CBB0F49A72}"/>
              </a:ext>
            </a:extLst>
          </p:cNvPr>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5153163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400" b="1" dirty="0"/>
              <a:t>4- پوچەڵكردنی ماڵ وە تێكدانی.. بە دوو مەرج:-</a:t>
            </a:r>
          </a:p>
          <a:p>
            <a:pPr algn="just" rtl="1"/>
            <a:r>
              <a:rPr lang="ar-IQ" sz="4400" b="1" dirty="0"/>
              <a:t>1- ماڵی دەوڵەت نەبێت</a:t>
            </a:r>
          </a:p>
          <a:p>
            <a:pPr algn="just" rtl="1"/>
            <a:r>
              <a:rPr lang="ar-IQ" sz="4400" b="1" dirty="0"/>
              <a:t>2- نەڵكابێت بە باری توندكەر.</a:t>
            </a:r>
          </a:p>
          <a:p>
            <a:pPr algn="just" rtl="1"/>
            <a:endParaRPr lang="ar-IQ" sz="1000" b="1" dirty="0"/>
          </a:p>
          <a:p>
            <a:pPr algn="just" rtl="1"/>
            <a:r>
              <a:rPr lang="ar-IQ" sz="4400" b="1" dirty="0"/>
              <a:t>5- شكاندنی پیرۆزی مولكێك یان چونە ژوورەوە یان پێداڕۆیشتنی خاكێكی چێنراو یان ئامادە بۆ چاندن یان خاكێك كە بەروبومی تیابێت یاخود وابكەیت ئاژەڵ بچنە ناویەوە. </a:t>
            </a:r>
          </a:p>
          <a:p>
            <a:pPr algn="just" rtl="1"/>
            <a:endParaRPr lang="ar-IQ" sz="4400" b="1" dirty="0"/>
          </a:p>
          <a:p>
            <a:pPr algn="just" rtl="1"/>
            <a:endParaRPr lang="ar-IQ" sz="4400" b="1" dirty="0"/>
          </a:p>
          <a:p>
            <a:pPr algn="just" rtl="1"/>
            <a:endParaRPr lang="ar-IQ" sz="4400" b="1" dirty="0"/>
          </a:p>
          <a:p>
            <a:pPr algn="just" rtl="1"/>
            <a:endParaRPr lang="ar-IQ" sz="4400" b="1" dirty="0"/>
          </a:p>
          <a:p>
            <a:pPr algn="just" rtl="1"/>
            <a:endParaRPr lang="ar-IQ" sz="4400" b="1" dirty="0"/>
          </a:p>
        </p:txBody>
      </p:sp>
      <p:sp>
        <p:nvSpPr>
          <p:cNvPr id="2" name="Date Placeholder 1">
            <a:extLst>
              <a:ext uri="{FF2B5EF4-FFF2-40B4-BE49-F238E27FC236}">
                <a16:creationId xmlns:a16="http://schemas.microsoft.com/office/drawing/2014/main" id="{886C0281-780E-0621-50B6-7BC6811A24EC}"/>
              </a:ext>
            </a:extLst>
          </p:cNvPr>
          <p:cNvSpPr>
            <a:spLocks noGrp="1"/>
          </p:cNvSpPr>
          <p:nvPr>
            <p:ph type="dt" sz="half" idx="10"/>
          </p:nvPr>
        </p:nvSpPr>
        <p:spPr/>
        <p:txBody>
          <a:bodyPr/>
          <a:lstStyle/>
          <a:p>
            <a:fld id="{3CA7D3CE-08B5-443E-A4DB-BA7BDE9C2486}" type="datetime1">
              <a:rPr lang="en-US" smtClean="0"/>
              <a:t>10/20/2023</a:t>
            </a:fld>
            <a:endParaRPr lang="en-US"/>
          </a:p>
        </p:txBody>
      </p:sp>
      <p:sp>
        <p:nvSpPr>
          <p:cNvPr id="4" name="Footer Placeholder 3">
            <a:extLst>
              <a:ext uri="{FF2B5EF4-FFF2-40B4-BE49-F238E27FC236}">
                <a16:creationId xmlns:a16="http://schemas.microsoft.com/office/drawing/2014/main" id="{62EE4BBF-39BE-1A49-80CA-BC0069EA6112}"/>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E4D7FA58-0FA1-CD73-AF40-E6FE0B342621}"/>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5077517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rmAutofit fontScale="92500" lnSpcReduction="10000"/>
          </a:bodyPr>
          <a:lstStyle/>
          <a:p>
            <a:pPr algn="just" rtl="1"/>
            <a:r>
              <a:rPr lang="ar-IQ" sz="5400" b="1" dirty="0"/>
              <a:t>ئه‌و ئامرازه‌یه‌ كه‌ به‌یاسا ڕێكخراوه‌ وه‌ به‌ هۆیه‌وه‌ زه‌ره‌رمه‌ند له‌ تاوان ئه‌توانێت له‌ ڕێگاى دادگای جه‌زائی داواى مافه‌ مه‌ده‌نیه‌كه‌ى بكات، جا چ به‌وه‌ى كاره‌كه‌ وه‌كو خۆى لێ بكرێته‌وه‌، یاخود قه‌ره‌بۆى زه‌ره‌ره‌كه‌ى بدرێته‌وه‌،  یاخود هه‌ر حوكمێكى تر كه‌ به‌پێى یاسا رێكخرابێت.</a:t>
            </a:r>
          </a:p>
          <a:p>
            <a:pPr rtl="1"/>
            <a:endParaRPr lang="en-US" sz="4000"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داواى مه‌ده‌نی له‌به‌رده‌م دادگاى جه‌زائی: </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2A220755-28E9-63BD-F01C-7EF469F1E116}"/>
              </a:ext>
            </a:extLst>
          </p:cNvPr>
          <p:cNvSpPr>
            <a:spLocks noGrp="1"/>
          </p:cNvSpPr>
          <p:nvPr>
            <p:ph type="dt" sz="half" idx="10"/>
          </p:nvPr>
        </p:nvSpPr>
        <p:spPr/>
        <p:txBody>
          <a:bodyPr/>
          <a:lstStyle/>
          <a:p>
            <a:fld id="{87CB04A3-750F-4B86-8146-2DB10878867C}" type="datetime1">
              <a:rPr lang="en-US" smtClean="0"/>
              <a:t>10/20/2023</a:t>
            </a:fld>
            <a:endParaRPr lang="en-US"/>
          </a:p>
        </p:txBody>
      </p:sp>
      <p:sp>
        <p:nvSpPr>
          <p:cNvPr id="5" name="Footer Placeholder 4">
            <a:extLst>
              <a:ext uri="{FF2B5EF4-FFF2-40B4-BE49-F238E27FC236}">
                <a16:creationId xmlns:a16="http://schemas.microsoft.com/office/drawing/2014/main" id="{F14F9A25-F4CE-A22A-455C-182EA97DA266}"/>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CD0AC121-1D90-E4E8-820B-98B65FB5B8C4}"/>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094244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0"/>
            <a:ext cx="8839200" cy="6705600"/>
          </a:xfrm>
        </p:spPr>
        <p:txBody>
          <a:bodyPr>
            <a:noAutofit/>
          </a:bodyPr>
          <a:lstStyle/>
          <a:p>
            <a:pPr algn="just" rtl="1"/>
            <a:r>
              <a:rPr lang="ar-IQ" sz="5400" b="1" dirty="0"/>
              <a:t>6- هاوێشتنی بەرد یان شتی تر بۆ ئامرازی گواستنەوە یان ماڵان یان  مبانی یان بێستانەكان یان شوێنی بەخێوكردنی ئاژەڵ.</a:t>
            </a:r>
            <a:endParaRPr lang="ar-IQ" sz="4800" b="1" dirty="0"/>
          </a:p>
          <a:p>
            <a:pPr algn="just" rtl="1"/>
            <a:r>
              <a:rPr lang="ar-IQ" sz="5400" b="1" dirty="0"/>
              <a:t>7- تاوانەكانی تر كە یاسا ئاماژەی بۆ كردون كە نابێت داوایان تیا بجولێنرێت تەنیا بە سكاڵای كەسی زەرەرمەند نەبێت.</a:t>
            </a:r>
          </a:p>
          <a:p>
            <a:pPr algn="just" rtl="1"/>
            <a:endParaRPr lang="ar-IQ" sz="5400" b="1" dirty="0"/>
          </a:p>
          <a:p>
            <a:pPr algn="just" rtl="1"/>
            <a:endParaRPr lang="ar-IQ" sz="5400" b="1" dirty="0"/>
          </a:p>
          <a:p>
            <a:pPr algn="just" rtl="1"/>
            <a:endParaRPr lang="ar-IQ" sz="5400" b="1" dirty="0"/>
          </a:p>
          <a:p>
            <a:pPr algn="just" rtl="1"/>
            <a:endParaRPr lang="ar-IQ" sz="5400" b="1" dirty="0"/>
          </a:p>
          <a:p>
            <a:pPr algn="just" rtl="1"/>
            <a:endParaRPr lang="ar-IQ" sz="5400" b="1" dirty="0"/>
          </a:p>
        </p:txBody>
      </p:sp>
      <p:sp>
        <p:nvSpPr>
          <p:cNvPr id="2" name="Date Placeholder 1">
            <a:extLst>
              <a:ext uri="{FF2B5EF4-FFF2-40B4-BE49-F238E27FC236}">
                <a16:creationId xmlns:a16="http://schemas.microsoft.com/office/drawing/2014/main" id="{6C777F55-5A72-1B8A-173B-2FA206C6347D}"/>
              </a:ext>
            </a:extLst>
          </p:cNvPr>
          <p:cNvSpPr>
            <a:spLocks noGrp="1"/>
          </p:cNvSpPr>
          <p:nvPr>
            <p:ph type="dt" sz="half" idx="10"/>
          </p:nvPr>
        </p:nvSpPr>
        <p:spPr/>
        <p:txBody>
          <a:bodyPr/>
          <a:lstStyle/>
          <a:p>
            <a:fld id="{D65735B1-3785-4CB3-AA09-E529382770C9}" type="datetime1">
              <a:rPr lang="en-US" smtClean="0"/>
              <a:t>10/20/2023</a:t>
            </a:fld>
            <a:endParaRPr lang="en-US"/>
          </a:p>
        </p:txBody>
      </p:sp>
      <p:sp>
        <p:nvSpPr>
          <p:cNvPr id="4" name="Footer Placeholder 3">
            <a:extLst>
              <a:ext uri="{FF2B5EF4-FFF2-40B4-BE49-F238E27FC236}">
                <a16:creationId xmlns:a16="http://schemas.microsoft.com/office/drawing/2014/main" id="{6C2129D6-CBE4-C75B-13FE-DE39C06A2520}"/>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8FEE8F6A-76D1-FFB0-67A4-09625F49E157}"/>
              </a:ext>
            </a:extLst>
          </p:cNvPr>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2391242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solidFill>
                  <a:srgbClr val="00B050"/>
                </a:solidFill>
              </a:rPr>
              <a:t>1- بونی زیاتر لە تاوانلێكراوێك  یان تۆمەتبارێك.</a:t>
            </a:r>
          </a:p>
          <a:p>
            <a:pPr algn="just" rtl="1"/>
            <a:r>
              <a:rPr lang="ar-IQ" sz="4000" b="1" dirty="0">
                <a:solidFill>
                  <a:srgbClr val="00B0F0"/>
                </a:solidFill>
              </a:rPr>
              <a:t>2- نەمانی مافی بەرزكردنەوەی سكاڵا لەم تاوانانە.</a:t>
            </a:r>
          </a:p>
          <a:p>
            <a:pPr algn="just" rtl="1"/>
            <a:r>
              <a:rPr lang="ar-IQ" sz="4000" b="1" dirty="0">
                <a:solidFill>
                  <a:srgbClr val="FF0000"/>
                </a:solidFill>
              </a:rPr>
              <a:t>3- تنازل كردن: وەك ڕێگایێك بۆ كۆتایی هاتنی داوا لەم تاوانانە.</a:t>
            </a:r>
          </a:p>
          <a:p>
            <a:pPr algn="just" rtl="1"/>
            <a:r>
              <a:rPr lang="ar-IQ" sz="4000" b="1" dirty="0">
                <a:solidFill>
                  <a:srgbClr val="92D050"/>
                </a:solidFill>
              </a:rPr>
              <a:t>4- صولح كردن: وەك ڕێگایێك بۆ كۆتایی هاتنی داوا لەم تاوانانە.</a:t>
            </a:r>
          </a:p>
          <a:p>
            <a:pPr algn="just" rtl="1"/>
            <a:r>
              <a:rPr lang="ar-IQ" sz="4000" b="1" dirty="0"/>
              <a:t>5- لێخۆشبون لەلایەن تاوانلێكراو لەو تاوانانە.</a:t>
            </a:r>
          </a:p>
          <a:p>
            <a:pPr algn="just" rtl="1"/>
            <a:endParaRPr lang="ar-IQ" sz="4000" b="1" dirty="0"/>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چەند ئەحكامێكی تاوانەكانی مادەی/3</a:t>
            </a:r>
          </a:p>
        </p:txBody>
      </p:sp>
      <p:sp>
        <p:nvSpPr>
          <p:cNvPr id="4" name="Date Placeholder 3">
            <a:extLst>
              <a:ext uri="{FF2B5EF4-FFF2-40B4-BE49-F238E27FC236}">
                <a16:creationId xmlns:a16="http://schemas.microsoft.com/office/drawing/2014/main" id="{62D5BDC8-9500-4C4D-A6C8-598D2335A2D0}"/>
              </a:ext>
            </a:extLst>
          </p:cNvPr>
          <p:cNvSpPr>
            <a:spLocks noGrp="1"/>
          </p:cNvSpPr>
          <p:nvPr>
            <p:ph type="dt" sz="half" idx="10"/>
          </p:nvPr>
        </p:nvSpPr>
        <p:spPr/>
        <p:txBody>
          <a:bodyPr/>
          <a:lstStyle/>
          <a:p>
            <a:fld id="{89D18048-200E-4A8F-A7FA-A598230BDCEC}" type="datetime1">
              <a:rPr lang="en-US" smtClean="0"/>
              <a:t>10/20/2023</a:t>
            </a:fld>
            <a:endParaRPr lang="en-US"/>
          </a:p>
        </p:txBody>
      </p:sp>
      <p:sp>
        <p:nvSpPr>
          <p:cNvPr id="5" name="Footer Placeholder 4">
            <a:extLst>
              <a:ext uri="{FF2B5EF4-FFF2-40B4-BE49-F238E27FC236}">
                <a16:creationId xmlns:a16="http://schemas.microsoft.com/office/drawing/2014/main" id="{5CFB561D-D30E-0460-8AB3-3E121A0A1A23}"/>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4B74507E-D2D7-9EBA-E574-22885EC8C56A}"/>
              </a:ext>
            </a:extLst>
          </p:cNvPr>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187802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00200"/>
            <a:ext cx="8839200" cy="5105400"/>
          </a:xfrm>
        </p:spPr>
        <p:txBody>
          <a:bodyPr>
            <a:noAutofit/>
          </a:bodyPr>
          <a:lstStyle/>
          <a:p>
            <a:pPr algn="just" rtl="1"/>
            <a:r>
              <a:rPr lang="ar-IQ" sz="3600" b="1" dirty="0"/>
              <a:t>م/4-أ  لە (ی.ب.د.س.ع). </a:t>
            </a:r>
          </a:p>
          <a:p>
            <a:pPr algn="just" rtl="1"/>
            <a:r>
              <a:rPr lang="ar-IQ" sz="3600" b="1" dirty="0"/>
              <a:t>1- ئەگەر تاوانلێكراو زیاتر لە یەك كەس بوون بەرزكردنەوەی داوا لەلایەن یەكێكیان كافیە بۆ جولاندنی داوای سزایی .</a:t>
            </a:r>
          </a:p>
          <a:p>
            <a:pPr algn="just" rtl="1"/>
            <a:r>
              <a:rPr lang="ar-IQ" sz="3600" b="1" dirty="0">
                <a:solidFill>
                  <a:srgbClr val="00B050"/>
                </a:solidFill>
              </a:rPr>
              <a:t>نمونە:  (سالار) جوێنی بە (هەمزە وە محمد) دا، لێرەدا بەرزكردنەوەی داوا چ لەلایەن (هەمزە) یان له لایەن (محمد) بەسسە بۆ  جولاندنی داوای جەزائی دژی (سالار).</a:t>
            </a:r>
          </a:p>
          <a:p>
            <a:pPr algn="just" rtl="1"/>
            <a:endParaRPr lang="ar-IQ" sz="3600" b="1" dirty="0"/>
          </a:p>
          <a:p>
            <a:pPr algn="just" rtl="1"/>
            <a:endParaRPr lang="ar-IQ" sz="3600" b="1" dirty="0"/>
          </a:p>
        </p:txBody>
      </p:sp>
      <p:sp>
        <p:nvSpPr>
          <p:cNvPr id="2" name="Title 1"/>
          <p:cNvSpPr>
            <a:spLocks noGrp="1"/>
          </p:cNvSpPr>
          <p:nvPr>
            <p:ph type="ctrTitle"/>
          </p:nvPr>
        </p:nvSpPr>
        <p:spPr>
          <a:xfrm>
            <a:off x="12192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ئەگەر زیاتر لە تاوانلێكراوێك یان زیاتر لە تۆمەتبارێك هەبوو لەم تاوانانە</a:t>
            </a:r>
          </a:p>
        </p:txBody>
      </p:sp>
      <p:sp>
        <p:nvSpPr>
          <p:cNvPr id="4" name="Date Placeholder 3">
            <a:extLst>
              <a:ext uri="{FF2B5EF4-FFF2-40B4-BE49-F238E27FC236}">
                <a16:creationId xmlns:a16="http://schemas.microsoft.com/office/drawing/2014/main" id="{3F65D131-359F-F841-D978-CC3E643A8371}"/>
              </a:ext>
            </a:extLst>
          </p:cNvPr>
          <p:cNvSpPr>
            <a:spLocks noGrp="1"/>
          </p:cNvSpPr>
          <p:nvPr>
            <p:ph type="dt" sz="half" idx="10"/>
          </p:nvPr>
        </p:nvSpPr>
        <p:spPr/>
        <p:txBody>
          <a:bodyPr/>
          <a:lstStyle/>
          <a:p>
            <a:fld id="{B6A5BC41-4142-4DB4-B0C9-39786AF97E98}" type="datetime1">
              <a:rPr lang="en-US" smtClean="0"/>
              <a:t>10/20/2023</a:t>
            </a:fld>
            <a:endParaRPr lang="en-US"/>
          </a:p>
        </p:txBody>
      </p:sp>
      <p:sp>
        <p:nvSpPr>
          <p:cNvPr id="5" name="Footer Placeholder 4">
            <a:extLst>
              <a:ext uri="{FF2B5EF4-FFF2-40B4-BE49-F238E27FC236}">
                <a16:creationId xmlns:a16="http://schemas.microsoft.com/office/drawing/2014/main" id="{28990717-D60D-44BA-4CA6-672247AA503E}"/>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1A649057-AF41-3527-4979-D89A831A5FF6}"/>
              </a:ext>
            </a:extLst>
          </p:cNvPr>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6901586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000" b="1" dirty="0">
                <a:solidFill>
                  <a:srgbClr val="FF0000"/>
                </a:solidFill>
              </a:rPr>
              <a:t>م/4 -ب لە ی.ب.د.س.ع.</a:t>
            </a:r>
          </a:p>
          <a:p>
            <a:pPr algn="just" rtl="1"/>
            <a:r>
              <a:rPr lang="ar-IQ" sz="4000" b="1" dirty="0"/>
              <a:t>2- ئەگەر تۆمەتباران زیاتر لە یەك كەس بوون، ئەوا بەرزكردنەوەی سكاڵا دژی یەكێك بەسە بۆ جولاندنی داوای سزایی دژی هەمویان. تەنها لە تاوانی (زینای زەوجی) نەبێ. </a:t>
            </a:r>
          </a:p>
          <a:p>
            <a:pPr algn="just" rtl="1"/>
            <a:r>
              <a:rPr lang="ar-IQ" sz="4000" b="1" dirty="0">
                <a:solidFill>
                  <a:srgbClr val="00B050"/>
                </a:solidFill>
              </a:rPr>
              <a:t>نمونە: (هاوسەر و كۆچەر) هەردوكیان بەیەكەوە جوێنیان بە (هەڵوێست) دا، لێرەدا بەرزكردنەوەی داوا لەلایەن (هەڵوێست) دژی هەریەك لە (هاوسەر) یان (كۆچەر) بەسسە بۆ  جولاندنی داوای جەزائی لە دژ هەردوكیان.</a:t>
            </a:r>
          </a:p>
          <a:p>
            <a:pPr algn="just" rtl="1"/>
            <a:endParaRPr lang="ar-IQ" sz="4000" b="1" dirty="0"/>
          </a:p>
          <a:p>
            <a:pPr algn="just" rtl="1"/>
            <a:endParaRPr lang="ar-IQ" sz="4000" b="1" dirty="0"/>
          </a:p>
          <a:p>
            <a:pPr algn="just" rtl="1"/>
            <a:endParaRPr lang="ar-IQ" sz="4000" b="1" dirty="0"/>
          </a:p>
        </p:txBody>
      </p:sp>
      <p:sp>
        <p:nvSpPr>
          <p:cNvPr id="2" name="Date Placeholder 1">
            <a:extLst>
              <a:ext uri="{FF2B5EF4-FFF2-40B4-BE49-F238E27FC236}">
                <a16:creationId xmlns:a16="http://schemas.microsoft.com/office/drawing/2014/main" id="{18FBFB65-FA9E-B2D0-F417-5318634C0533}"/>
              </a:ext>
            </a:extLst>
          </p:cNvPr>
          <p:cNvSpPr>
            <a:spLocks noGrp="1"/>
          </p:cNvSpPr>
          <p:nvPr>
            <p:ph type="dt" sz="half" idx="10"/>
          </p:nvPr>
        </p:nvSpPr>
        <p:spPr/>
        <p:txBody>
          <a:bodyPr/>
          <a:lstStyle/>
          <a:p>
            <a:fld id="{C0508219-050F-4EF0-9E38-B500248DD35E}" type="datetime1">
              <a:rPr lang="en-US" smtClean="0"/>
              <a:t>10/20/2023</a:t>
            </a:fld>
            <a:endParaRPr lang="en-US"/>
          </a:p>
        </p:txBody>
      </p:sp>
      <p:sp>
        <p:nvSpPr>
          <p:cNvPr id="4" name="Footer Placeholder 3">
            <a:extLst>
              <a:ext uri="{FF2B5EF4-FFF2-40B4-BE49-F238E27FC236}">
                <a16:creationId xmlns:a16="http://schemas.microsoft.com/office/drawing/2014/main" id="{54BF0ADC-1271-41A5-A5E4-C05F1959C699}"/>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0F2884C5-4CD8-93EA-5789-6F56AB17202E}"/>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8482633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839200" cy="6629400"/>
          </a:xfrm>
        </p:spPr>
        <p:txBody>
          <a:bodyPr>
            <a:noAutofit/>
          </a:bodyPr>
          <a:lstStyle/>
          <a:p>
            <a:pPr algn="just" rtl="1"/>
            <a:r>
              <a:rPr lang="ar-IQ" sz="4000" b="1" dirty="0"/>
              <a:t>*/ (تاوانی زینای زەوجیە) حوكمێكی تایبەتی هەیە بە پێی م/4-ب بەم شێوەیە :</a:t>
            </a:r>
          </a:p>
          <a:p>
            <a:pPr algn="just" rtl="1"/>
            <a:r>
              <a:rPr lang="ar-IQ" sz="4000" b="1" dirty="0"/>
              <a:t>(داوا ناجولێنرێت دژی هاوەڵ لەم تاوانە ئەگەر نەجولێنرێت دژی هاوسەری زیناكەر).</a:t>
            </a:r>
          </a:p>
          <a:p>
            <a:pPr algn="just" rtl="1"/>
            <a:r>
              <a:rPr lang="ar-IQ" sz="4000" b="1" dirty="0">
                <a:solidFill>
                  <a:srgbClr val="00B050"/>
                </a:solidFill>
              </a:rPr>
              <a:t>(ئەگەر (سالار) چوو (زینای) لەگەڵ ( ژنی فتاح) كرد كە ناوی (سوزان) بوو.</a:t>
            </a:r>
          </a:p>
          <a:p>
            <a:pPr algn="just" rtl="1"/>
            <a:r>
              <a:rPr lang="ar-IQ" sz="4000" b="1" dirty="0">
                <a:solidFill>
                  <a:srgbClr val="00B050"/>
                </a:solidFill>
              </a:rPr>
              <a:t>لێرە  (فتاح) ناتوانێت داوا بجولێنێت دژی (سالار) كە زنای لەگەڵ ژنەكەی كردوە ... تەنیا ئەگەر داوا دژی ژنەكەشی كە ناوی (سوزان) ە بەرز نەكاتەوە.</a:t>
            </a:r>
          </a:p>
          <a:p>
            <a:pPr algn="just" rtl="1"/>
            <a:endParaRPr lang="ar-IQ" sz="4000" b="1" dirty="0">
              <a:solidFill>
                <a:srgbClr val="00B050"/>
              </a:solidFill>
            </a:endParaRPr>
          </a:p>
          <a:p>
            <a:pPr algn="just" rtl="1"/>
            <a:endParaRPr lang="ar-IQ" sz="4000" b="1" dirty="0"/>
          </a:p>
          <a:p>
            <a:pPr algn="just" rtl="1"/>
            <a:endParaRPr lang="ar-IQ" sz="4000" b="1" dirty="0"/>
          </a:p>
        </p:txBody>
      </p:sp>
      <p:sp>
        <p:nvSpPr>
          <p:cNvPr id="2" name="Date Placeholder 1">
            <a:extLst>
              <a:ext uri="{FF2B5EF4-FFF2-40B4-BE49-F238E27FC236}">
                <a16:creationId xmlns:a16="http://schemas.microsoft.com/office/drawing/2014/main" id="{646E11FF-E670-8A0A-70C2-5E023DD24F2F}"/>
              </a:ext>
            </a:extLst>
          </p:cNvPr>
          <p:cNvSpPr>
            <a:spLocks noGrp="1"/>
          </p:cNvSpPr>
          <p:nvPr>
            <p:ph type="dt" sz="half" idx="10"/>
          </p:nvPr>
        </p:nvSpPr>
        <p:spPr/>
        <p:txBody>
          <a:bodyPr/>
          <a:lstStyle/>
          <a:p>
            <a:fld id="{3750EC7F-47D4-4506-B951-8053124A8A30}" type="datetime1">
              <a:rPr lang="en-US" smtClean="0"/>
              <a:t>10/20/2023</a:t>
            </a:fld>
            <a:endParaRPr lang="en-US"/>
          </a:p>
        </p:txBody>
      </p:sp>
      <p:sp>
        <p:nvSpPr>
          <p:cNvPr id="4" name="Footer Placeholder 3">
            <a:extLst>
              <a:ext uri="{FF2B5EF4-FFF2-40B4-BE49-F238E27FC236}">
                <a16:creationId xmlns:a16="http://schemas.microsoft.com/office/drawing/2014/main" id="{BCC03170-AA9F-216F-4EA9-83AC526E5323}"/>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E2EE4702-FAAB-2340-016F-48A172B1EF71}"/>
              </a:ext>
            </a:extLst>
          </p:cNvPr>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68002956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143000"/>
            <a:ext cx="8839200" cy="5562600"/>
          </a:xfrm>
        </p:spPr>
        <p:txBody>
          <a:bodyPr>
            <a:noAutofit/>
          </a:bodyPr>
          <a:lstStyle/>
          <a:p>
            <a:pPr algn="just" rtl="1"/>
            <a:r>
              <a:rPr lang="ar-IQ" sz="4000" b="1" dirty="0"/>
              <a:t>1- ئەگەر یەكێك لە تۆمەتبارەكان لەوانەبێت كە م/3 بیگرێتەوە بەڵام تۆمەتبارەكەی تر لەوانە نەبێـت كە م/3 بیگرێتەوە، ئایا ئەتوانین داوا بەرزبكەینەوە دژی ئەو تۆمەتبارەی كە م/3 نایگرێتەوە. </a:t>
            </a:r>
          </a:p>
          <a:p>
            <a:pPr algn="just" rtl="1"/>
            <a:r>
              <a:rPr lang="ar-IQ" sz="4000" b="1" dirty="0">
                <a:solidFill>
                  <a:srgbClr val="00B050"/>
                </a:solidFill>
              </a:rPr>
              <a:t>بۆنمونە: كەسێك (س) تۆمەتبار بوو بە دزیكردن لە بابی خۆی، بەڵام تاوانەكەی لەگەل (ص)ی برادەری ئەنجام دابوو... بێگومان ناتوانرێت داوا بجولێنرێت دژی (س) تەنیا لە لایەن باوكی نەبێت، بەڵام ئایا دەتوانرێت داوا بجولێنرێت دژی (ص)؟</a:t>
            </a:r>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دوو تێبینی:-</a:t>
            </a:r>
            <a:br>
              <a:rPr lang="ar-IQ" sz="6000" b="1" dirty="0"/>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53FFDB6F-B131-E9CF-970E-3C67626A2C1D}"/>
              </a:ext>
            </a:extLst>
          </p:cNvPr>
          <p:cNvSpPr>
            <a:spLocks noGrp="1"/>
          </p:cNvSpPr>
          <p:nvPr>
            <p:ph type="dt" sz="half" idx="10"/>
          </p:nvPr>
        </p:nvSpPr>
        <p:spPr/>
        <p:txBody>
          <a:bodyPr/>
          <a:lstStyle/>
          <a:p>
            <a:fld id="{3141CA26-1546-44CF-992A-743A2D077520}" type="datetime1">
              <a:rPr lang="en-US" smtClean="0"/>
              <a:t>10/20/2023</a:t>
            </a:fld>
            <a:endParaRPr lang="en-US"/>
          </a:p>
        </p:txBody>
      </p:sp>
      <p:sp>
        <p:nvSpPr>
          <p:cNvPr id="5" name="Footer Placeholder 4">
            <a:extLst>
              <a:ext uri="{FF2B5EF4-FFF2-40B4-BE49-F238E27FC236}">
                <a16:creationId xmlns:a16="http://schemas.microsoft.com/office/drawing/2014/main" id="{D85409AF-0D8A-692A-5B14-F251FC0A5D45}"/>
              </a:ext>
            </a:extLst>
          </p:cNvPr>
          <p:cNvSpPr>
            <a:spLocks noGrp="1"/>
          </p:cNvSpPr>
          <p:nvPr>
            <p:ph type="ftr" sz="quarter" idx="11"/>
          </p:nvPr>
        </p:nvSpPr>
        <p:spPr/>
        <p:txBody>
          <a:bodyPr/>
          <a:lstStyle/>
          <a:p>
            <a:r>
              <a:rPr lang="ar-IQ" dirty="0" err="1"/>
              <a:t>جوڵاندنى</a:t>
            </a:r>
            <a:r>
              <a:rPr lang="ar-IQ" dirty="0"/>
              <a:t> </a:t>
            </a:r>
            <a:r>
              <a:rPr lang="ar-IQ" dirty="0" err="1"/>
              <a:t>داوایی</a:t>
            </a:r>
            <a:r>
              <a:rPr lang="ar-IQ" dirty="0"/>
              <a:t> </a:t>
            </a:r>
            <a:r>
              <a:rPr lang="ar-IQ" dirty="0" err="1"/>
              <a:t>سزایی</a:t>
            </a:r>
            <a:endParaRPr lang="en-US" dirty="0"/>
          </a:p>
        </p:txBody>
      </p:sp>
      <p:sp>
        <p:nvSpPr>
          <p:cNvPr id="6" name="Slide Number Placeholder 5">
            <a:extLst>
              <a:ext uri="{FF2B5EF4-FFF2-40B4-BE49-F238E27FC236}">
                <a16:creationId xmlns:a16="http://schemas.microsoft.com/office/drawing/2014/main" id="{8A770607-C619-7BD9-F66B-133578CDDA94}"/>
              </a:ext>
            </a:extLst>
          </p:cNvPr>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7138866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algn="just" rtl="1"/>
            <a:r>
              <a:rPr lang="ar-IQ" sz="5400" b="1" dirty="0"/>
              <a:t>وەڵام: ڕای پەسەند ئەوەیە بەڵێ‌ چونكە تاوانەكانی مادەی (3) بە حصر هاتوون نەك نمونە، وە كەسەیری یاسای سزاكان ئەكەین ئەبینین كە (هاوەڵ) بەرپرسیاریەتی تاوانكاری لەسەرە هەرچەند  (بكەر) بەرپرس نەبێت. </a:t>
            </a:r>
          </a:p>
          <a:p>
            <a:pPr algn="just" rtl="1"/>
            <a:endParaRPr lang="ar-IQ" sz="5400" b="1" dirty="0"/>
          </a:p>
          <a:p>
            <a:pPr algn="just" rtl="1"/>
            <a:endParaRPr lang="ar-IQ" sz="5400" b="1" dirty="0"/>
          </a:p>
        </p:txBody>
      </p:sp>
      <p:sp>
        <p:nvSpPr>
          <p:cNvPr id="2" name="Date Placeholder 1">
            <a:extLst>
              <a:ext uri="{FF2B5EF4-FFF2-40B4-BE49-F238E27FC236}">
                <a16:creationId xmlns:a16="http://schemas.microsoft.com/office/drawing/2014/main" id="{F0C0C206-8AAF-C0DD-3B09-14584AD4B888}"/>
              </a:ext>
            </a:extLst>
          </p:cNvPr>
          <p:cNvSpPr>
            <a:spLocks noGrp="1"/>
          </p:cNvSpPr>
          <p:nvPr>
            <p:ph type="dt" sz="half" idx="10"/>
          </p:nvPr>
        </p:nvSpPr>
        <p:spPr/>
        <p:txBody>
          <a:bodyPr/>
          <a:lstStyle/>
          <a:p>
            <a:fld id="{F685343C-D584-45FD-890D-8EDAB40C573D}" type="datetime1">
              <a:rPr lang="en-US" smtClean="0"/>
              <a:t>10/20/2023</a:t>
            </a:fld>
            <a:endParaRPr lang="en-US"/>
          </a:p>
        </p:txBody>
      </p:sp>
      <p:sp>
        <p:nvSpPr>
          <p:cNvPr id="4" name="Footer Placeholder 3">
            <a:extLst>
              <a:ext uri="{FF2B5EF4-FFF2-40B4-BE49-F238E27FC236}">
                <a16:creationId xmlns:a16="http://schemas.microsoft.com/office/drawing/2014/main" id="{ECB4827F-9129-A01D-5051-EB8E8193EEAF}"/>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A017BA53-D448-67F1-D97A-87F412FD9D2A}"/>
              </a:ext>
            </a:extLst>
          </p:cNvPr>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3919699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800" b="1" dirty="0"/>
              <a:t>2- ئەگەر زیاتر لە تاوانێك هەبوو (تعدد الجرائم)، یەكێكیان لەو تاوانانەبوو كە م/3 بیگرێتەوە وە تاوانەكەی تر  لەو تاوانانە نەبوو كە م/3 بیگرێتەوە، ئایا چۆن چارەسەری ئەو كیێشەیە بكەین؟ </a:t>
            </a:r>
          </a:p>
          <a:p>
            <a:pPr algn="just" rtl="1"/>
            <a:r>
              <a:rPr lang="ar-IQ" sz="4800" b="1" dirty="0">
                <a:solidFill>
                  <a:srgbClr val="00B050"/>
                </a:solidFill>
              </a:rPr>
              <a:t>بۆنمونە: (خالد) هەڵئەستێت بە كوشتنی (خادمەكەی ماڵی بابی) بۆ ئەوەی بتوانێت دزی لە ماڵی بابی بكات.</a:t>
            </a:r>
          </a:p>
          <a:p>
            <a:pPr algn="just" rtl="1"/>
            <a:endParaRPr lang="ar-IQ" sz="4800" b="1" dirty="0"/>
          </a:p>
          <a:p>
            <a:pPr algn="just" rtl="1"/>
            <a:endParaRPr lang="ar-IQ" sz="4800" b="1" dirty="0"/>
          </a:p>
        </p:txBody>
      </p:sp>
      <p:sp>
        <p:nvSpPr>
          <p:cNvPr id="2" name="Date Placeholder 1">
            <a:extLst>
              <a:ext uri="{FF2B5EF4-FFF2-40B4-BE49-F238E27FC236}">
                <a16:creationId xmlns:a16="http://schemas.microsoft.com/office/drawing/2014/main" id="{FDDFAD65-4A51-E63D-3E3E-E982C962E409}"/>
              </a:ext>
            </a:extLst>
          </p:cNvPr>
          <p:cNvSpPr>
            <a:spLocks noGrp="1"/>
          </p:cNvSpPr>
          <p:nvPr>
            <p:ph type="dt" sz="half" idx="10"/>
          </p:nvPr>
        </p:nvSpPr>
        <p:spPr/>
        <p:txBody>
          <a:bodyPr/>
          <a:lstStyle/>
          <a:p>
            <a:fld id="{0EA48043-0609-4D53-AED2-C8E37BE0B68A}" type="datetime1">
              <a:rPr lang="en-US" smtClean="0"/>
              <a:t>10/20/2023</a:t>
            </a:fld>
            <a:endParaRPr lang="en-US"/>
          </a:p>
        </p:txBody>
      </p:sp>
      <p:sp>
        <p:nvSpPr>
          <p:cNvPr id="4" name="Footer Placeholder 3">
            <a:extLst>
              <a:ext uri="{FF2B5EF4-FFF2-40B4-BE49-F238E27FC236}">
                <a16:creationId xmlns:a16="http://schemas.microsoft.com/office/drawing/2014/main" id="{D0865B76-36B4-1555-8780-5C71B7169B42}"/>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BF2D264F-428A-D92F-29AA-6E0E0D591345}"/>
              </a:ext>
            </a:extLst>
          </p:cNvPr>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36127963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000" b="1" dirty="0"/>
              <a:t>و/یاسای عیڕاقی چارەسەری ئەم بابەتەی نەكردوە، بەڵام ڕای پەسەند ئەوەیە: ئەتوانرێت داوا لەو تاوانەی تر كە ناكەوێتە ناو م/3  بەرز بكرێتەوە لەلایەن كەسێك كە تاوانلێكراو نەبێت. </a:t>
            </a:r>
          </a:p>
          <a:p>
            <a:pPr algn="just" rtl="1"/>
            <a:r>
              <a:rPr lang="ar-IQ" sz="4000" b="1" dirty="0"/>
              <a:t>لە بەر ئەوەی:-</a:t>
            </a:r>
          </a:p>
          <a:p>
            <a:pPr algn="just" rtl="1"/>
            <a:r>
              <a:rPr lang="ar-IQ" sz="4000" b="1" dirty="0">
                <a:solidFill>
                  <a:srgbClr val="00B050"/>
                </a:solidFill>
              </a:rPr>
              <a:t>أ- تاوانەكانی م/3 بە حصر هاتوون نەك وەك نمونە.</a:t>
            </a:r>
          </a:p>
          <a:p>
            <a:pPr algn="just" rtl="1"/>
            <a:r>
              <a:rPr lang="ar-IQ" sz="4000" b="1" dirty="0">
                <a:solidFill>
                  <a:srgbClr val="00B050"/>
                </a:solidFill>
              </a:rPr>
              <a:t>ب- ئەصل جولاندنی داوایە وە بەدەر نەجەلاندنیەتی لەبەر چەند هۆكارێك، بۆیە ناتوانین بەدەر فراوان بكەین. </a:t>
            </a:r>
          </a:p>
          <a:p>
            <a:pPr algn="just" rtl="1"/>
            <a:endParaRPr lang="ar-IQ" sz="4000" b="1" dirty="0"/>
          </a:p>
          <a:p>
            <a:pPr algn="just" rtl="1"/>
            <a:endParaRPr lang="ar-IQ" sz="4000" b="1" dirty="0"/>
          </a:p>
        </p:txBody>
      </p:sp>
      <p:sp>
        <p:nvSpPr>
          <p:cNvPr id="2" name="Date Placeholder 1">
            <a:extLst>
              <a:ext uri="{FF2B5EF4-FFF2-40B4-BE49-F238E27FC236}">
                <a16:creationId xmlns:a16="http://schemas.microsoft.com/office/drawing/2014/main" id="{8BF78F09-BD30-EFB6-86B4-B2CAC84E4E13}"/>
              </a:ext>
            </a:extLst>
          </p:cNvPr>
          <p:cNvSpPr>
            <a:spLocks noGrp="1"/>
          </p:cNvSpPr>
          <p:nvPr>
            <p:ph type="dt" sz="half" idx="10"/>
          </p:nvPr>
        </p:nvSpPr>
        <p:spPr/>
        <p:txBody>
          <a:bodyPr/>
          <a:lstStyle/>
          <a:p>
            <a:fld id="{116D0A45-F81D-414B-A1C1-3A5471CD15F0}" type="datetime1">
              <a:rPr lang="en-US" smtClean="0"/>
              <a:t>10/20/2023</a:t>
            </a:fld>
            <a:endParaRPr lang="en-US"/>
          </a:p>
        </p:txBody>
      </p:sp>
      <p:sp>
        <p:nvSpPr>
          <p:cNvPr id="4" name="Footer Placeholder 3">
            <a:extLst>
              <a:ext uri="{FF2B5EF4-FFF2-40B4-BE49-F238E27FC236}">
                <a16:creationId xmlns:a16="http://schemas.microsoft.com/office/drawing/2014/main" id="{F34F921E-02F0-8E36-F636-55CA5BFB1F93}"/>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46B1C1FC-DD37-EE8E-6C0E-E8BBB0FB8923}"/>
              </a:ext>
            </a:extLst>
          </p:cNvPr>
          <p:cNvSpPr>
            <a:spLocks noGrp="1"/>
          </p:cNvSpPr>
          <p:nvPr>
            <p:ph type="sldNum" sz="quarter" idx="12"/>
          </p:nvPr>
        </p:nvSpPr>
        <p:spPr/>
        <p:txBody>
          <a:bodyPr/>
          <a:lstStyle/>
          <a:p>
            <a:fld id="{B6F15528-21DE-4FAA-801E-634DDDAF4B2B}" type="slidenum">
              <a:rPr lang="en-US" smtClean="0"/>
              <a:pPr/>
              <a:t>38</a:t>
            </a:fld>
            <a:endParaRPr lang="en-US" dirty="0"/>
          </a:p>
        </p:txBody>
      </p:sp>
    </p:spTree>
    <p:extLst>
      <p:ext uri="{BB962C8B-B14F-4D97-AF65-F5344CB8AC3E}">
        <p14:creationId xmlns:p14="http://schemas.microsoft.com/office/powerpoint/2010/main" val="15593790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839200" cy="6629400"/>
          </a:xfrm>
        </p:spPr>
        <p:txBody>
          <a:bodyPr>
            <a:noAutofit/>
          </a:bodyPr>
          <a:lstStyle/>
          <a:p>
            <a:pPr algn="just" rtl="1"/>
            <a:r>
              <a:rPr lang="ar-IQ" sz="4400" b="1" dirty="0">
                <a:solidFill>
                  <a:srgbClr val="00B050"/>
                </a:solidFill>
              </a:rPr>
              <a:t>ج- ئەنجامی نا لۆجیكی لێ‌ بەرهەم دێت: </a:t>
            </a:r>
            <a:r>
              <a:rPr lang="ar-IQ" sz="4400" b="1" dirty="0"/>
              <a:t>بۆ ڕوون كردنەوەی ئەمە لەو نمونەی پێشوتر ئایا ئەگونجێت لەگەڵ عەقلی مرۆڤ خادمێك كە مرۆڤێكەو كوژراوە كەچی مافی بەفیڕۆبڕوات چونكە بابی دزەكە داوا بەرزناكاتەوە دژی كوڕەكەی!!!! .... وە ئەتوانین بڵیین: لەوانەیە ئەگەر وابێت باوكەكە بەئەنقەست داوا بەرزنەكاتەوە دژی كوڕەكەی تا كوڕەكەی قورتاربكات لە سزای تاوانەكەی تركە قورسترە وە كوشتنە. </a:t>
            </a:r>
          </a:p>
          <a:p>
            <a:pPr algn="just" rtl="1"/>
            <a:endParaRPr lang="ar-IQ" sz="4400" b="1" dirty="0"/>
          </a:p>
          <a:p>
            <a:pPr algn="just" rtl="1"/>
            <a:endParaRPr lang="ar-IQ" sz="4400" b="1" dirty="0"/>
          </a:p>
        </p:txBody>
      </p:sp>
      <p:sp>
        <p:nvSpPr>
          <p:cNvPr id="2" name="Date Placeholder 1">
            <a:extLst>
              <a:ext uri="{FF2B5EF4-FFF2-40B4-BE49-F238E27FC236}">
                <a16:creationId xmlns:a16="http://schemas.microsoft.com/office/drawing/2014/main" id="{935B7949-8624-7DEE-CB23-E67BFB80BB24}"/>
              </a:ext>
            </a:extLst>
          </p:cNvPr>
          <p:cNvSpPr>
            <a:spLocks noGrp="1"/>
          </p:cNvSpPr>
          <p:nvPr>
            <p:ph type="dt" sz="half" idx="10"/>
          </p:nvPr>
        </p:nvSpPr>
        <p:spPr/>
        <p:txBody>
          <a:bodyPr/>
          <a:lstStyle/>
          <a:p>
            <a:fld id="{76ACF6FC-6BFF-4AAC-96BF-3AEB920304E1}" type="datetime1">
              <a:rPr lang="en-US" smtClean="0"/>
              <a:t>10/20/2023</a:t>
            </a:fld>
            <a:endParaRPr lang="en-US"/>
          </a:p>
        </p:txBody>
      </p:sp>
      <p:sp>
        <p:nvSpPr>
          <p:cNvPr id="4" name="Footer Placeholder 3">
            <a:extLst>
              <a:ext uri="{FF2B5EF4-FFF2-40B4-BE49-F238E27FC236}">
                <a16:creationId xmlns:a16="http://schemas.microsoft.com/office/drawing/2014/main" id="{C35D3110-8649-F6AE-34AE-7664A8C96492}"/>
              </a:ext>
            </a:extLst>
          </p:cNvPr>
          <p:cNvSpPr>
            <a:spLocks noGrp="1"/>
          </p:cNvSpPr>
          <p:nvPr>
            <p:ph type="ftr" sz="quarter" idx="11"/>
          </p:nvPr>
        </p:nvSpPr>
        <p:spPr/>
        <p:txBody>
          <a:bodyPr/>
          <a:lstStyle/>
          <a:p>
            <a:r>
              <a:rPr lang="ar-IQ"/>
              <a:t>جوڵاندنى داوایی سزایی</a:t>
            </a:r>
            <a:endParaRPr lang="en-US"/>
          </a:p>
        </p:txBody>
      </p:sp>
      <p:sp>
        <p:nvSpPr>
          <p:cNvPr id="5" name="Slide Number Placeholder 4">
            <a:extLst>
              <a:ext uri="{FF2B5EF4-FFF2-40B4-BE49-F238E27FC236}">
                <a16:creationId xmlns:a16="http://schemas.microsoft.com/office/drawing/2014/main" id="{6D8039F3-FC19-831E-26DF-1D8E918DB62A}"/>
              </a:ext>
            </a:extLst>
          </p:cNvPr>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7212592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rmAutofit lnSpcReduction="10000"/>
          </a:bodyPr>
          <a:lstStyle/>
          <a:p>
            <a:pPr algn="just" rtl="1"/>
            <a:r>
              <a:rPr lang="ar-IQ" sz="5400" b="1" dirty="0"/>
              <a:t>ئامرازى كۆمه‌ڵگایه‌ بۆ به‌ده‌ست هێنانى مافی ده‌وڵه‌ت له‌ سزادان و لێپرسینه‌وه‌ له‌ تاوانباران كه‌ له‌فه‌رمانه‌كانى یاسا لایان داوه‌ و به‌رژه‌وه‌ندی و سه‌لامه‌تى گشتیان خستۆته‌ مه‌ترسی، بۆیه‌ لایه‌نه‌كانى ئه‌م داوایه‌ (ده‌وڵه‌ت و تۆمه‌تباره‌).</a:t>
            </a:r>
          </a:p>
          <a:p>
            <a:pPr rtl="1"/>
            <a:endParaRPr lang="en-US" sz="4000"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داوای سزایی</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56099328-11FE-74A4-CD57-F202318305F2}"/>
              </a:ext>
            </a:extLst>
          </p:cNvPr>
          <p:cNvSpPr>
            <a:spLocks noGrp="1"/>
          </p:cNvSpPr>
          <p:nvPr>
            <p:ph type="dt" sz="half" idx="10"/>
          </p:nvPr>
        </p:nvSpPr>
        <p:spPr/>
        <p:txBody>
          <a:bodyPr/>
          <a:lstStyle/>
          <a:p>
            <a:fld id="{091158BE-7EA7-44C6-8E0B-AF16DE1C16DB}" type="datetime1">
              <a:rPr lang="en-US" smtClean="0"/>
              <a:t>10/20/2023</a:t>
            </a:fld>
            <a:endParaRPr lang="en-US"/>
          </a:p>
        </p:txBody>
      </p:sp>
      <p:sp>
        <p:nvSpPr>
          <p:cNvPr id="5" name="Footer Placeholder 4">
            <a:extLst>
              <a:ext uri="{FF2B5EF4-FFF2-40B4-BE49-F238E27FC236}">
                <a16:creationId xmlns:a16="http://schemas.microsoft.com/office/drawing/2014/main" id="{9DC4FBAF-AA2E-F4A9-395C-26340748649E}"/>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1D4E2D8D-FBAF-6BD9-EB20-32B61265ADBD}"/>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2971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828800"/>
            <a:ext cx="8839200" cy="4876800"/>
          </a:xfrm>
        </p:spPr>
        <p:txBody>
          <a:bodyPr>
            <a:noAutofit/>
          </a:bodyPr>
          <a:lstStyle/>
          <a:p>
            <a:pPr algn="just" rtl="1"/>
            <a:r>
              <a:rPr lang="ar-IQ" sz="3600" b="1" dirty="0"/>
              <a:t>بە پێی م/6 لە ی.ب.د.س.ع مافی بەرزكردنەوەی داوایی سزایی نامێنێت لەم تاوانانە، لەم دوو بارەدا:-</a:t>
            </a:r>
          </a:p>
          <a:p>
            <a:pPr algn="just" rtl="1"/>
            <a:r>
              <a:rPr lang="ar-IQ" sz="3600" b="1" dirty="0">
                <a:solidFill>
                  <a:srgbClr val="00B050"/>
                </a:solidFill>
              </a:rPr>
              <a:t>(1)- بەسەرچونی ماوەی (3 مانگ) لەڕۆژی:- </a:t>
            </a:r>
          </a:p>
          <a:p>
            <a:pPr algn="just" rtl="1"/>
            <a:r>
              <a:rPr lang="ar-IQ" sz="3600" b="1" dirty="0"/>
              <a:t>أ.   </a:t>
            </a:r>
            <a:r>
              <a:rPr lang="ar-IQ" sz="3600" b="1" dirty="0">
                <a:solidFill>
                  <a:srgbClr val="FF0000"/>
                </a:solidFill>
              </a:rPr>
              <a:t>زانینی تاوانلێكراو بەڕوودانی تاوان.  </a:t>
            </a:r>
          </a:p>
          <a:p>
            <a:pPr algn="just" rtl="1"/>
            <a:r>
              <a:rPr lang="ar-IQ" sz="3600" b="1" dirty="0">
                <a:solidFill>
                  <a:srgbClr val="FF0000"/>
                </a:solidFill>
              </a:rPr>
              <a:t>ب. بەسەرچونی بیانویێكی بەهێز كە بەهۆیەوە تاوانلێكراو نەیتوانیوە داوا بەرزبكاتەوە.</a:t>
            </a:r>
          </a:p>
          <a:p>
            <a:pPr algn="just" rtl="1"/>
            <a:r>
              <a:rPr lang="ar-IQ" sz="3600" b="1" dirty="0">
                <a:solidFill>
                  <a:srgbClr val="FF0000"/>
                </a:solidFill>
              </a:rPr>
              <a:t>(2)- مردنی تاوانلێكراو.</a:t>
            </a:r>
          </a:p>
          <a:p>
            <a:pPr algn="just" rtl="1"/>
            <a:endParaRPr lang="ar-IQ" sz="3600" b="1" dirty="0"/>
          </a:p>
          <a:p>
            <a:pPr algn="just" rtl="1"/>
            <a:endParaRPr lang="ar-IQ" sz="3600" b="1" dirty="0"/>
          </a:p>
        </p:txBody>
      </p:sp>
      <p:sp>
        <p:nvSpPr>
          <p:cNvPr id="2" name="Title 1"/>
          <p:cNvSpPr>
            <a:spLocks noGrp="1"/>
          </p:cNvSpPr>
          <p:nvPr>
            <p:ph type="ctrTitle"/>
          </p:nvPr>
        </p:nvSpPr>
        <p:spPr>
          <a:xfrm>
            <a:off x="152400" y="228601"/>
            <a:ext cx="8839200" cy="16001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نەمانی مافی بەرزكردنەوەی سكاڵا لە تاوانانەكانی م/3</a:t>
            </a:r>
          </a:p>
        </p:txBody>
      </p:sp>
      <p:sp>
        <p:nvSpPr>
          <p:cNvPr id="4" name="Date Placeholder 3">
            <a:extLst>
              <a:ext uri="{FF2B5EF4-FFF2-40B4-BE49-F238E27FC236}">
                <a16:creationId xmlns:a16="http://schemas.microsoft.com/office/drawing/2014/main" id="{2E7B0F10-2ABE-7A43-ED76-9A039AECDFB4}"/>
              </a:ext>
            </a:extLst>
          </p:cNvPr>
          <p:cNvSpPr>
            <a:spLocks noGrp="1"/>
          </p:cNvSpPr>
          <p:nvPr>
            <p:ph type="dt" sz="half" idx="10"/>
          </p:nvPr>
        </p:nvSpPr>
        <p:spPr/>
        <p:txBody>
          <a:bodyPr/>
          <a:lstStyle/>
          <a:p>
            <a:fld id="{970861D6-5510-47F1-9E33-E9EDE326599E}" type="datetime1">
              <a:rPr lang="en-US" smtClean="0"/>
              <a:t>10/20/2023</a:t>
            </a:fld>
            <a:endParaRPr lang="en-US"/>
          </a:p>
        </p:txBody>
      </p:sp>
      <p:sp>
        <p:nvSpPr>
          <p:cNvPr id="5" name="Footer Placeholder 4">
            <a:extLst>
              <a:ext uri="{FF2B5EF4-FFF2-40B4-BE49-F238E27FC236}">
                <a16:creationId xmlns:a16="http://schemas.microsoft.com/office/drawing/2014/main" id="{86B7370D-030E-7BA4-2BB6-BDFD1EB35DCE}"/>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BC67F86-37B1-4D15-9325-51806247CB56}"/>
              </a:ext>
            </a:extLst>
          </p:cNvPr>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8464640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400" b="1" dirty="0">
                <a:solidFill>
                  <a:srgbClr val="FF0000"/>
                </a:solidFill>
              </a:rPr>
              <a:t>أ.زانینی (تاوانلێكراو) بەڕوودانی تاوان. </a:t>
            </a:r>
          </a:p>
          <a:p>
            <a:pPr algn="just" rtl="1"/>
            <a:r>
              <a:rPr lang="ar-IQ" sz="4400" b="1" dirty="0"/>
              <a:t>نمونە: ئەگەر (علی)  بەفێل ماڵی باوكی كەوتە دەست (تاوانی أحتیال لە باوكی)، لەبەرواری (1-1-2014) بابی ئەمەی زانیبوو .... ئەوا تەنیا تا سێ مانگ لەوبەروارەوە مافی پێشكەش كردنی داوای هەیە، دوای ئەو ماوەیە مافی بەرزكردنی داوای دەفەوتێت، تەنیا یەك بەدەرمان هەیە ئەگەر بیانوی لە ڕاددەبەدەر هەبوو كە نەیتوانیبو داوابەرزبكاتەوە.</a:t>
            </a:r>
          </a:p>
          <a:p>
            <a:pPr algn="just" rtl="1"/>
            <a:endParaRPr lang="ar-IQ" sz="4400" b="1" dirty="0"/>
          </a:p>
          <a:p>
            <a:pPr algn="just" rtl="1"/>
            <a:endParaRPr lang="ar-IQ" sz="4400" b="1" dirty="0"/>
          </a:p>
        </p:txBody>
      </p:sp>
      <p:sp>
        <p:nvSpPr>
          <p:cNvPr id="6" name="Date Placeholder 5">
            <a:extLst>
              <a:ext uri="{FF2B5EF4-FFF2-40B4-BE49-F238E27FC236}">
                <a16:creationId xmlns:a16="http://schemas.microsoft.com/office/drawing/2014/main" id="{B39D5C6A-85C5-7A36-DE07-E82DE4FB50C3}"/>
              </a:ext>
            </a:extLst>
          </p:cNvPr>
          <p:cNvSpPr>
            <a:spLocks noGrp="1"/>
          </p:cNvSpPr>
          <p:nvPr>
            <p:ph type="dt" sz="half" idx="10"/>
          </p:nvPr>
        </p:nvSpPr>
        <p:spPr/>
        <p:txBody>
          <a:bodyPr/>
          <a:lstStyle/>
          <a:p>
            <a:fld id="{11307CC8-E7F2-45B4-A38D-1E8B3C0E6712}" type="datetime1">
              <a:rPr lang="en-US" smtClean="0"/>
              <a:t>10/20/2023</a:t>
            </a:fld>
            <a:endParaRPr lang="en-US"/>
          </a:p>
        </p:txBody>
      </p:sp>
      <p:sp>
        <p:nvSpPr>
          <p:cNvPr id="7" name="Footer Placeholder 6">
            <a:extLst>
              <a:ext uri="{FF2B5EF4-FFF2-40B4-BE49-F238E27FC236}">
                <a16:creationId xmlns:a16="http://schemas.microsoft.com/office/drawing/2014/main" id="{EAC1A735-44F4-D342-C535-BCDB28CF60EC}"/>
              </a:ext>
            </a:extLst>
          </p:cNvPr>
          <p:cNvSpPr>
            <a:spLocks noGrp="1"/>
          </p:cNvSpPr>
          <p:nvPr>
            <p:ph type="ftr" sz="quarter" idx="11"/>
          </p:nvPr>
        </p:nvSpPr>
        <p:spPr/>
        <p:txBody>
          <a:bodyPr/>
          <a:lstStyle/>
          <a:p>
            <a:r>
              <a:rPr lang="ar-IQ"/>
              <a:t>جوڵاندنى داوایی سزایی</a:t>
            </a:r>
            <a:endParaRPr lang="en-US"/>
          </a:p>
        </p:txBody>
      </p:sp>
      <p:sp>
        <p:nvSpPr>
          <p:cNvPr id="8" name="Slide Number Placeholder 7">
            <a:extLst>
              <a:ext uri="{FF2B5EF4-FFF2-40B4-BE49-F238E27FC236}">
                <a16:creationId xmlns:a16="http://schemas.microsoft.com/office/drawing/2014/main" id="{7055E760-F917-5863-7AD0-882ABBE4D452}"/>
              </a:ext>
            </a:extLst>
          </p:cNvPr>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0533329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just" rtl="1"/>
            <a:r>
              <a:rPr lang="ar-IQ" sz="4400" b="1" dirty="0">
                <a:solidFill>
                  <a:srgbClr val="FF0000"/>
                </a:solidFill>
              </a:rPr>
              <a:t>ب- ئەگەر كەسی تاوانلێكراو زانینی هەبوو بە ڕوودانی تاوانەكە بەڵام بیانوێكی لە ڕادەبەدەر هەبوو كە نەیتوانیبوو سكاَلا بەرزبكاتەوە.</a:t>
            </a:r>
          </a:p>
          <a:p>
            <a:pPr algn="just" rtl="1"/>
            <a:r>
              <a:rPr lang="ar-IQ" sz="4400" b="1" dirty="0"/>
              <a:t>بۆ نمونە: (سەلمە) جوێنی  بە (ڕووخۆش) دا، بەڵام (ڕووخۆش) نەیتوانی سكاَلا بەرزبكاتەوە بۆ ماوەی (4مانگ) لەبەر ڕوودانی لافاو وە دابڕانی ئەو ناوچەیە كە ئەو لێ‌ ی بوو، بۆیە دوای ئەو ماوەیە ئەتوانێت داوابەرزبكاتەوە دژی  (سەلمە). </a:t>
            </a:r>
          </a:p>
          <a:p>
            <a:pPr algn="just" rtl="1"/>
            <a:endParaRPr lang="ar-IQ" sz="4400" b="1" dirty="0"/>
          </a:p>
          <a:p>
            <a:pPr algn="just" rtl="1"/>
            <a:endParaRPr lang="ar-IQ" sz="4400" b="1" dirty="0"/>
          </a:p>
        </p:txBody>
      </p:sp>
      <p:sp>
        <p:nvSpPr>
          <p:cNvPr id="6" name="Date Placeholder 5">
            <a:extLst>
              <a:ext uri="{FF2B5EF4-FFF2-40B4-BE49-F238E27FC236}">
                <a16:creationId xmlns:a16="http://schemas.microsoft.com/office/drawing/2014/main" id="{7C0F8E5B-2FBD-D91E-C117-B7126530A3AC}"/>
              </a:ext>
            </a:extLst>
          </p:cNvPr>
          <p:cNvSpPr>
            <a:spLocks noGrp="1"/>
          </p:cNvSpPr>
          <p:nvPr>
            <p:ph type="dt" sz="half" idx="10"/>
          </p:nvPr>
        </p:nvSpPr>
        <p:spPr/>
        <p:txBody>
          <a:bodyPr/>
          <a:lstStyle/>
          <a:p>
            <a:fld id="{7F1531E0-767F-4A50-879F-2CEED062E367}" type="datetime1">
              <a:rPr lang="en-US" smtClean="0"/>
              <a:t>10/20/2023</a:t>
            </a:fld>
            <a:endParaRPr lang="en-US"/>
          </a:p>
        </p:txBody>
      </p:sp>
      <p:sp>
        <p:nvSpPr>
          <p:cNvPr id="7" name="Footer Placeholder 6">
            <a:extLst>
              <a:ext uri="{FF2B5EF4-FFF2-40B4-BE49-F238E27FC236}">
                <a16:creationId xmlns:a16="http://schemas.microsoft.com/office/drawing/2014/main" id="{B05182A7-38F3-6B48-AEE6-2013E2F9E873}"/>
              </a:ext>
            </a:extLst>
          </p:cNvPr>
          <p:cNvSpPr>
            <a:spLocks noGrp="1"/>
          </p:cNvSpPr>
          <p:nvPr>
            <p:ph type="ftr" sz="quarter" idx="11"/>
          </p:nvPr>
        </p:nvSpPr>
        <p:spPr/>
        <p:txBody>
          <a:bodyPr/>
          <a:lstStyle/>
          <a:p>
            <a:r>
              <a:rPr lang="ar-IQ"/>
              <a:t>جوڵاندنى داوایی سزایی</a:t>
            </a:r>
            <a:endParaRPr lang="en-US"/>
          </a:p>
        </p:txBody>
      </p:sp>
      <p:sp>
        <p:nvSpPr>
          <p:cNvPr id="8" name="Slide Number Placeholder 7">
            <a:extLst>
              <a:ext uri="{FF2B5EF4-FFF2-40B4-BE49-F238E27FC236}">
                <a16:creationId xmlns:a16="http://schemas.microsoft.com/office/drawing/2014/main" id="{3C4C7D78-C861-0A5F-9E7C-AD109B9A764A}"/>
              </a:ext>
            </a:extLst>
          </p:cNvPr>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42403488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t>هەر</a:t>
            </a:r>
          </a:p>
          <a:p>
            <a:pPr algn="just" rtl="1"/>
            <a:r>
              <a:rPr lang="ar-IQ" sz="4000" b="1" dirty="0"/>
              <a:t>و/  لەو تاوانانە مافی كەسی بەهێزترە لە مافی گشتی بۆیە ماف دراوەتە (تاوانلێكراو) بەتەنیا  كە سكاڵا بەرزبكاتەوە ....  بەڵام.. أ- </a:t>
            </a:r>
            <a:r>
              <a:rPr lang="ar-IQ" sz="4000" b="1" dirty="0">
                <a:solidFill>
                  <a:srgbClr val="FF0000"/>
                </a:solidFill>
              </a:rPr>
              <a:t>نابێت ئەو مافە هەردەم وەكو هەڕەشەیەك بمێنێتەوە بۆ سەر تۆمەتبار</a:t>
            </a:r>
            <a:r>
              <a:rPr lang="ar-IQ" sz="4000" b="1" dirty="0"/>
              <a:t>، وە ب- </a:t>
            </a:r>
            <a:r>
              <a:rPr lang="ar-IQ" sz="4000" b="1" dirty="0">
                <a:solidFill>
                  <a:srgbClr val="FF0000"/>
                </a:solidFill>
              </a:rPr>
              <a:t>بەسەر چونی ئەم ماوەیە بەڵگەیە كە (تاوانلێكراو) تاوانەكەی ئەوەندە لاگرنگ نیەو ئەیەوێت داوا بەرزنەكاتەوەو وەلە (تۆمەتبار)  ببورێت.</a:t>
            </a:r>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19049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پ/ ئایا یاسا بۆ  ئەم ماوەیەی دیاری كردوە، كە دوای بەسەرچونی مافی بەرزكردنەوەی سكاڵا نامێنێت؟</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D416F19B-D2BC-8962-D6D6-792E249AC4BB}"/>
              </a:ext>
            </a:extLst>
          </p:cNvPr>
          <p:cNvSpPr>
            <a:spLocks noGrp="1"/>
          </p:cNvSpPr>
          <p:nvPr>
            <p:ph type="dt" sz="half" idx="10"/>
          </p:nvPr>
        </p:nvSpPr>
        <p:spPr/>
        <p:txBody>
          <a:bodyPr/>
          <a:lstStyle/>
          <a:p>
            <a:fld id="{EC9C781E-122D-4622-9808-F015FB169D2E}" type="datetime1">
              <a:rPr lang="en-US" smtClean="0"/>
              <a:t>10/20/2023</a:t>
            </a:fld>
            <a:endParaRPr lang="en-US"/>
          </a:p>
        </p:txBody>
      </p:sp>
      <p:sp>
        <p:nvSpPr>
          <p:cNvPr id="5" name="Footer Placeholder 4">
            <a:extLst>
              <a:ext uri="{FF2B5EF4-FFF2-40B4-BE49-F238E27FC236}">
                <a16:creationId xmlns:a16="http://schemas.microsoft.com/office/drawing/2014/main" id="{639D382D-FE78-0A1F-0DBE-C886FEF21F3E}"/>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2FF7F14D-2BC7-C361-0604-AF5D62D01342}"/>
              </a:ext>
            </a:extLst>
          </p:cNvPr>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4113110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791200"/>
          </a:xfrm>
        </p:spPr>
        <p:txBody>
          <a:bodyPr>
            <a:noAutofit/>
          </a:bodyPr>
          <a:lstStyle/>
          <a:p>
            <a:pPr algn="just" rtl="1"/>
            <a:r>
              <a:rPr lang="ar-IQ" sz="4400" b="1" dirty="0">
                <a:solidFill>
                  <a:srgbClr val="FFFF00"/>
                </a:solidFill>
              </a:rPr>
              <a:t>یاسا لەم تاوانانە تەنیا مافی داوەتە تاوانلێكراو بۆ بەرزكردنەوەی سكاڵا، بەڵام تاوانلێكراو ئەگەر پێش ئەوەی سكاڵا بەرزبكاتەوە مرد، ئیتر كەس مافی بەرزكردنەوەی سكاڵای لە جیاتی ئەو نیە، وە ئەو مافە ناگوازرێتەوە بۆ میراتگرەكانی ... چونكە یاسا لێرە ئەو مردنە بەوە دائەنێت كە كەسی (تاوانلێكراو) لە (تۆمەتبار) خۆش بوە.</a:t>
            </a:r>
          </a:p>
          <a:p>
            <a:pPr algn="just" rtl="1"/>
            <a:endParaRPr lang="ar-IQ" sz="4400" b="1" dirty="0">
              <a:solidFill>
                <a:srgbClr val="FFFF00"/>
              </a:solidFill>
            </a:endParaRPr>
          </a:p>
          <a:p>
            <a:pPr algn="just" rtl="1"/>
            <a:endParaRPr lang="ar-IQ" sz="4400" b="1" dirty="0">
              <a:solidFill>
                <a:srgbClr val="FFFF00"/>
              </a:solidFill>
            </a:endParaRPr>
          </a:p>
        </p:txBody>
      </p:sp>
      <p:sp>
        <p:nvSpPr>
          <p:cNvPr id="2" name="Title 1"/>
          <p:cNvSpPr>
            <a:spLocks noGrp="1"/>
          </p:cNvSpPr>
          <p:nvPr>
            <p:ph type="ctrTitle"/>
          </p:nvPr>
        </p:nvSpPr>
        <p:spPr>
          <a:xfrm>
            <a:off x="150471" y="152401"/>
            <a:ext cx="8839200" cy="914400"/>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algn="r" rtl="1"/>
            <a:r>
              <a:rPr lang="ar-IQ" sz="3600" b="1" dirty="0">
                <a:solidFill>
                  <a:srgbClr val="FF0000"/>
                </a:solidFill>
              </a:rPr>
              <a:t>(2)- مردنی تاوانلێكراو پێش بەرزكردنەوەی سكاڵا م/6.</a:t>
            </a:r>
            <a:br>
              <a:rPr lang="ar-IQ" sz="2000" b="1" dirty="0">
                <a:solidFill>
                  <a:srgbClr val="FF0000"/>
                </a:solidFill>
              </a:rPr>
            </a:br>
            <a:endParaRPr lang="ar-IQ" sz="2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6" name="Date Placeholder 5">
            <a:extLst>
              <a:ext uri="{FF2B5EF4-FFF2-40B4-BE49-F238E27FC236}">
                <a16:creationId xmlns:a16="http://schemas.microsoft.com/office/drawing/2014/main" id="{E199A578-1286-8A53-6C19-6D629E9045D2}"/>
              </a:ext>
            </a:extLst>
          </p:cNvPr>
          <p:cNvSpPr>
            <a:spLocks noGrp="1"/>
          </p:cNvSpPr>
          <p:nvPr>
            <p:ph type="dt" sz="half" idx="10"/>
          </p:nvPr>
        </p:nvSpPr>
        <p:spPr/>
        <p:txBody>
          <a:bodyPr/>
          <a:lstStyle/>
          <a:p>
            <a:fld id="{58F1595C-4C71-477B-B9CD-D7AF3D4DFE06}" type="datetime1">
              <a:rPr lang="en-US" smtClean="0"/>
              <a:t>10/20/2023</a:t>
            </a:fld>
            <a:endParaRPr lang="en-US"/>
          </a:p>
        </p:txBody>
      </p:sp>
      <p:sp>
        <p:nvSpPr>
          <p:cNvPr id="7" name="Footer Placeholder 6">
            <a:extLst>
              <a:ext uri="{FF2B5EF4-FFF2-40B4-BE49-F238E27FC236}">
                <a16:creationId xmlns:a16="http://schemas.microsoft.com/office/drawing/2014/main" id="{256E6CE3-C663-8F21-3F5A-716DF37EC173}"/>
              </a:ext>
            </a:extLst>
          </p:cNvPr>
          <p:cNvSpPr>
            <a:spLocks noGrp="1"/>
          </p:cNvSpPr>
          <p:nvPr>
            <p:ph type="ftr" sz="quarter" idx="11"/>
          </p:nvPr>
        </p:nvSpPr>
        <p:spPr/>
        <p:txBody>
          <a:bodyPr/>
          <a:lstStyle/>
          <a:p>
            <a:r>
              <a:rPr lang="ar-IQ"/>
              <a:t>جوڵاندنى داوایی سزایی</a:t>
            </a:r>
            <a:endParaRPr lang="en-US"/>
          </a:p>
        </p:txBody>
      </p:sp>
      <p:sp>
        <p:nvSpPr>
          <p:cNvPr id="8" name="Slide Number Placeholder 7">
            <a:extLst>
              <a:ext uri="{FF2B5EF4-FFF2-40B4-BE49-F238E27FC236}">
                <a16:creationId xmlns:a16="http://schemas.microsoft.com/office/drawing/2014/main" id="{20CC2D4E-3983-A081-40AE-A01A42BDA192}"/>
              </a:ext>
            </a:extLst>
          </p:cNvPr>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30941181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505200"/>
          </a:xfrm>
        </p:spPr>
        <p:txBody>
          <a:bodyPr>
            <a:noAutofit/>
          </a:bodyPr>
          <a:lstStyle/>
          <a:p>
            <a:pPr algn="just" rtl="1"/>
            <a:r>
              <a:rPr lang="ar-IQ" sz="4400" b="1" dirty="0">
                <a:solidFill>
                  <a:srgbClr val="FF0000"/>
                </a:solidFill>
              </a:rPr>
              <a:t>نمونە: </a:t>
            </a:r>
            <a:r>
              <a:rPr lang="ar-IQ" sz="4400" b="1" dirty="0"/>
              <a:t>دوای ئەوەی (قادر) مێردی (سوها)  زینای كرد لەگەل (سوزان)، (سوها) داوای لە دژی (قادر وە سۆزان) بەرزكردەوە، بەڵام لە دوای ڕۆژێك لەبەرزكردنەوەی داوا (سوها) مرد، ئەوا  داواكە كۆتایی پێ دێت.</a:t>
            </a:r>
          </a:p>
          <a:p>
            <a:pPr algn="just" rtl="1"/>
            <a:endParaRPr lang="ar-IQ" sz="4400" b="1" dirty="0"/>
          </a:p>
          <a:p>
            <a:pPr algn="just" rtl="1"/>
            <a:endParaRPr lang="ar-IQ" sz="4400" b="1" dirty="0"/>
          </a:p>
        </p:txBody>
      </p:sp>
      <p:sp>
        <p:nvSpPr>
          <p:cNvPr id="2" name="Title 1"/>
          <p:cNvSpPr>
            <a:spLocks noGrp="1"/>
          </p:cNvSpPr>
          <p:nvPr>
            <p:ph type="ctrTitle"/>
          </p:nvPr>
        </p:nvSpPr>
        <p:spPr>
          <a:xfrm>
            <a:off x="135424" y="232459"/>
            <a:ext cx="8839200" cy="2815541"/>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algn="just" rtl="1"/>
            <a:r>
              <a:rPr lang="ar-IQ" sz="4400" b="1" dirty="0">
                <a:solidFill>
                  <a:schemeClr val="bg2"/>
                </a:solidFill>
              </a:rPr>
              <a:t>م/379 لە ی.س.ع باس لەكۆتایی هاتنی داوای (تاوانی زینای زەوجی) ئەكات وە ئاماژەبەوە ئەكات كە ئەم داوایە كۆتایی پێ دێت بە مردنی كەسی سكاڵاكەر.</a:t>
            </a:r>
            <a:br>
              <a:rPr lang="ar-IQ" sz="4400" b="1" dirty="0">
                <a:solidFill>
                  <a:schemeClr val="bg2"/>
                </a:solidFill>
              </a:rPr>
            </a:br>
            <a:endParaRPr lang="ar-IQ"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AE94F484-7327-FCFC-251E-B60CA35403AD}"/>
              </a:ext>
            </a:extLst>
          </p:cNvPr>
          <p:cNvSpPr>
            <a:spLocks noGrp="1"/>
          </p:cNvSpPr>
          <p:nvPr>
            <p:ph type="dt" sz="half" idx="10"/>
          </p:nvPr>
        </p:nvSpPr>
        <p:spPr/>
        <p:txBody>
          <a:bodyPr/>
          <a:lstStyle/>
          <a:p>
            <a:fld id="{D4272C76-8FE3-40E0-9374-7289789A5887}" type="datetime1">
              <a:rPr lang="en-US" smtClean="0"/>
              <a:t>10/20/2023</a:t>
            </a:fld>
            <a:endParaRPr lang="en-US"/>
          </a:p>
        </p:txBody>
      </p:sp>
      <p:sp>
        <p:nvSpPr>
          <p:cNvPr id="5" name="Footer Placeholder 4">
            <a:extLst>
              <a:ext uri="{FF2B5EF4-FFF2-40B4-BE49-F238E27FC236}">
                <a16:creationId xmlns:a16="http://schemas.microsoft.com/office/drawing/2014/main" id="{FF3DD2CB-A827-680D-A541-FA42DD4709B2}"/>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AD905AA2-8CC4-2967-53D8-18A3784BA326}"/>
              </a:ext>
            </a:extLst>
          </p:cNvPr>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422982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00200"/>
            <a:ext cx="8839200" cy="5105400"/>
          </a:xfrm>
        </p:spPr>
        <p:txBody>
          <a:bodyPr>
            <a:noAutofit/>
          </a:bodyPr>
          <a:lstStyle/>
          <a:p>
            <a:pPr algn="just" rtl="1"/>
            <a:r>
              <a:rPr lang="ar-IQ" sz="4800" b="1" dirty="0" err="1">
                <a:solidFill>
                  <a:srgbClr val="FF0000"/>
                </a:solidFill>
              </a:rPr>
              <a:t>تەنازل</a:t>
            </a:r>
            <a:r>
              <a:rPr lang="ar-IQ" sz="4800" b="1" dirty="0">
                <a:solidFill>
                  <a:srgbClr val="FF0000"/>
                </a:solidFill>
              </a:rPr>
              <a:t> كردن: </a:t>
            </a:r>
            <a:r>
              <a:rPr lang="ar-IQ" sz="4800" b="1" dirty="0" err="1">
                <a:solidFill>
                  <a:srgbClr val="FFFF00"/>
                </a:solidFill>
              </a:rPr>
              <a:t>هەڵسوكەوتێكی</a:t>
            </a:r>
            <a:r>
              <a:rPr lang="ar-IQ" sz="4800" b="1" dirty="0">
                <a:solidFill>
                  <a:srgbClr val="FFFF00"/>
                </a:solidFill>
              </a:rPr>
              <a:t> </a:t>
            </a:r>
            <a:r>
              <a:rPr lang="ar-IQ" sz="4800" b="1" dirty="0" err="1">
                <a:solidFill>
                  <a:srgbClr val="FFFF00"/>
                </a:solidFill>
              </a:rPr>
              <a:t>یاساییە</a:t>
            </a:r>
            <a:r>
              <a:rPr lang="ar-IQ" sz="4800" b="1" dirty="0">
                <a:solidFill>
                  <a:srgbClr val="FFFF00"/>
                </a:solidFill>
              </a:rPr>
              <a:t> </a:t>
            </a:r>
            <a:r>
              <a:rPr lang="ar-IQ" sz="4800" b="1" dirty="0" err="1">
                <a:solidFill>
                  <a:srgbClr val="FFFF00"/>
                </a:solidFill>
              </a:rPr>
              <a:t>كە</a:t>
            </a:r>
            <a:r>
              <a:rPr lang="ar-IQ" sz="4800" b="1" dirty="0">
                <a:solidFill>
                  <a:srgbClr val="FFFF00"/>
                </a:solidFill>
              </a:rPr>
              <a:t> </a:t>
            </a:r>
            <a:r>
              <a:rPr lang="ar-IQ" sz="4800" b="1" dirty="0" err="1">
                <a:solidFill>
                  <a:srgbClr val="FFFF00"/>
                </a:solidFill>
              </a:rPr>
              <a:t>تیایدا</a:t>
            </a:r>
            <a:r>
              <a:rPr lang="ar-IQ" sz="4800" b="1" dirty="0">
                <a:solidFill>
                  <a:srgbClr val="FFFF00"/>
                </a:solidFill>
              </a:rPr>
              <a:t> </a:t>
            </a:r>
            <a:r>
              <a:rPr lang="ar-IQ" sz="4800" b="1" dirty="0" err="1">
                <a:solidFill>
                  <a:srgbClr val="FFFF00"/>
                </a:solidFill>
              </a:rPr>
              <a:t>كەسی</a:t>
            </a:r>
            <a:r>
              <a:rPr lang="ar-IQ" sz="4800" b="1" dirty="0">
                <a:solidFill>
                  <a:srgbClr val="FFFF00"/>
                </a:solidFill>
              </a:rPr>
              <a:t> </a:t>
            </a:r>
            <a:r>
              <a:rPr lang="ar-IQ" sz="4800" b="1" dirty="0" err="1">
                <a:solidFill>
                  <a:srgbClr val="FFFF00"/>
                </a:solidFill>
              </a:rPr>
              <a:t>تاوانلێكراو</a:t>
            </a:r>
            <a:r>
              <a:rPr lang="ar-IQ" sz="4800" b="1" dirty="0">
                <a:solidFill>
                  <a:srgbClr val="FFFF00"/>
                </a:solidFill>
              </a:rPr>
              <a:t> </a:t>
            </a:r>
            <a:r>
              <a:rPr lang="ar-IQ" sz="4800" b="1" dirty="0" err="1">
                <a:solidFill>
                  <a:srgbClr val="FFFF00"/>
                </a:solidFill>
              </a:rPr>
              <a:t>لە</a:t>
            </a:r>
            <a:r>
              <a:rPr lang="ar-IQ" sz="4800" b="1" dirty="0">
                <a:solidFill>
                  <a:srgbClr val="FFFF00"/>
                </a:solidFill>
              </a:rPr>
              <a:t> </a:t>
            </a:r>
            <a:r>
              <a:rPr lang="ar-IQ" sz="4800" b="1" dirty="0" err="1">
                <a:solidFill>
                  <a:srgbClr val="FFFF00"/>
                </a:solidFill>
              </a:rPr>
              <a:t>تاوانەكانی</a:t>
            </a:r>
            <a:r>
              <a:rPr lang="ar-IQ" sz="4800" b="1" dirty="0">
                <a:solidFill>
                  <a:srgbClr val="FFFF00"/>
                </a:solidFill>
              </a:rPr>
              <a:t> م/3  </a:t>
            </a:r>
            <a:r>
              <a:rPr lang="ar-IQ" sz="4800" b="1" dirty="0" err="1">
                <a:solidFill>
                  <a:srgbClr val="FFFF00"/>
                </a:solidFill>
              </a:rPr>
              <a:t>ئارەزووی</a:t>
            </a:r>
            <a:r>
              <a:rPr lang="ar-IQ" sz="4800" b="1" dirty="0">
                <a:solidFill>
                  <a:srgbClr val="FFFF00"/>
                </a:solidFill>
              </a:rPr>
              <a:t> </a:t>
            </a:r>
            <a:r>
              <a:rPr lang="ar-IQ" sz="4800" b="1" dirty="0" err="1">
                <a:solidFill>
                  <a:srgbClr val="FFFF00"/>
                </a:solidFill>
              </a:rPr>
              <a:t>خۆی</a:t>
            </a:r>
            <a:r>
              <a:rPr lang="ar-IQ" sz="4800" b="1" dirty="0">
                <a:solidFill>
                  <a:srgbClr val="FFFF00"/>
                </a:solidFill>
              </a:rPr>
              <a:t> </a:t>
            </a:r>
            <a:r>
              <a:rPr lang="ar-IQ" sz="4800" b="1" dirty="0" err="1">
                <a:solidFill>
                  <a:srgbClr val="FFFF00"/>
                </a:solidFill>
              </a:rPr>
              <a:t>دەرئەبرێت</a:t>
            </a:r>
            <a:r>
              <a:rPr lang="ar-IQ" sz="4800" b="1" dirty="0">
                <a:solidFill>
                  <a:srgbClr val="FFFF00"/>
                </a:solidFill>
              </a:rPr>
              <a:t> </a:t>
            </a:r>
            <a:r>
              <a:rPr lang="ar-IQ" sz="4800" b="1" dirty="0" err="1">
                <a:solidFill>
                  <a:srgbClr val="FFFF00"/>
                </a:solidFill>
              </a:rPr>
              <a:t>بە</a:t>
            </a:r>
            <a:r>
              <a:rPr lang="ar-IQ" sz="4800" b="1" dirty="0">
                <a:solidFill>
                  <a:srgbClr val="FFFF00"/>
                </a:solidFill>
              </a:rPr>
              <a:t> </a:t>
            </a:r>
            <a:r>
              <a:rPr lang="ar-IQ" sz="4800" b="1" dirty="0" err="1">
                <a:solidFill>
                  <a:srgbClr val="FFFF00"/>
                </a:solidFill>
              </a:rPr>
              <a:t>وەستانی</a:t>
            </a:r>
            <a:r>
              <a:rPr lang="ar-IQ" sz="4800" b="1" dirty="0">
                <a:solidFill>
                  <a:srgbClr val="FFFF00"/>
                </a:solidFill>
              </a:rPr>
              <a:t> </a:t>
            </a:r>
            <a:r>
              <a:rPr lang="ar-IQ" sz="4800" b="1" dirty="0" err="1">
                <a:solidFill>
                  <a:srgbClr val="FFFF00"/>
                </a:solidFill>
              </a:rPr>
              <a:t>ئاسەواری</a:t>
            </a:r>
            <a:r>
              <a:rPr lang="ar-IQ" sz="4800" b="1" dirty="0">
                <a:solidFill>
                  <a:srgbClr val="FFFF00"/>
                </a:solidFill>
              </a:rPr>
              <a:t> </a:t>
            </a:r>
            <a:r>
              <a:rPr lang="ar-IQ" sz="4800" b="1" dirty="0" err="1">
                <a:solidFill>
                  <a:srgbClr val="FFFF00"/>
                </a:solidFill>
              </a:rPr>
              <a:t>یاسایی</a:t>
            </a:r>
            <a:r>
              <a:rPr lang="ar-IQ" sz="4800" b="1" dirty="0">
                <a:solidFill>
                  <a:srgbClr val="FFFF00"/>
                </a:solidFill>
              </a:rPr>
              <a:t> </a:t>
            </a:r>
            <a:r>
              <a:rPr lang="ar-IQ" sz="4800" b="1" dirty="0" err="1">
                <a:solidFill>
                  <a:srgbClr val="FFFF00"/>
                </a:solidFill>
              </a:rPr>
              <a:t>ئەو</a:t>
            </a:r>
            <a:r>
              <a:rPr lang="ar-IQ" sz="4800" b="1" dirty="0">
                <a:solidFill>
                  <a:srgbClr val="FFFF00"/>
                </a:solidFill>
              </a:rPr>
              <a:t> </a:t>
            </a:r>
            <a:r>
              <a:rPr lang="ar-IQ" sz="4800" b="1" dirty="0" err="1">
                <a:solidFill>
                  <a:srgbClr val="FFFF00"/>
                </a:solidFill>
              </a:rPr>
              <a:t>سكاڵایەی</a:t>
            </a:r>
            <a:r>
              <a:rPr lang="ar-IQ" sz="4800" b="1" dirty="0">
                <a:solidFill>
                  <a:srgbClr val="FFFF00"/>
                </a:solidFill>
              </a:rPr>
              <a:t> </a:t>
            </a:r>
            <a:r>
              <a:rPr lang="ar-IQ" sz="4800" b="1" dirty="0" err="1">
                <a:solidFill>
                  <a:srgbClr val="FFFF00"/>
                </a:solidFill>
              </a:rPr>
              <a:t>پێشكەشی</a:t>
            </a:r>
            <a:r>
              <a:rPr lang="ar-IQ" sz="4800" b="1" dirty="0">
                <a:solidFill>
                  <a:srgbClr val="FFFF00"/>
                </a:solidFill>
              </a:rPr>
              <a:t> </a:t>
            </a:r>
            <a:r>
              <a:rPr lang="ar-IQ" sz="4800" b="1" dirty="0" err="1">
                <a:solidFill>
                  <a:srgbClr val="FFFF00"/>
                </a:solidFill>
              </a:rPr>
              <a:t>لایەنە</a:t>
            </a:r>
            <a:r>
              <a:rPr lang="ar-IQ" sz="4800" b="1" dirty="0">
                <a:solidFill>
                  <a:srgbClr val="FFFF00"/>
                </a:solidFill>
              </a:rPr>
              <a:t> </a:t>
            </a:r>
            <a:r>
              <a:rPr lang="ar-IQ" sz="4800" b="1" dirty="0" err="1">
                <a:solidFill>
                  <a:srgbClr val="FFFF00"/>
                </a:solidFill>
              </a:rPr>
              <a:t>پەیوەندیدارەكانی</a:t>
            </a:r>
            <a:r>
              <a:rPr lang="ar-IQ" sz="4800" b="1" dirty="0">
                <a:solidFill>
                  <a:srgbClr val="FFFF00"/>
                </a:solidFill>
              </a:rPr>
              <a:t> </a:t>
            </a:r>
            <a:r>
              <a:rPr lang="ar-IQ" sz="4800" b="1" dirty="0" err="1">
                <a:solidFill>
                  <a:srgbClr val="FFFF00"/>
                </a:solidFill>
              </a:rPr>
              <a:t>كردوە</a:t>
            </a:r>
            <a:r>
              <a:rPr lang="ar-IQ" sz="4800" b="1" dirty="0">
                <a:solidFill>
                  <a:srgbClr val="FFFF00"/>
                </a:solidFill>
              </a:rPr>
              <a:t> ... </a:t>
            </a:r>
            <a:r>
              <a:rPr lang="ar-IQ" sz="4800" b="1" dirty="0" err="1">
                <a:solidFill>
                  <a:srgbClr val="FFFF00"/>
                </a:solidFill>
              </a:rPr>
              <a:t>لە</a:t>
            </a:r>
            <a:r>
              <a:rPr lang="ar-IQ" sz="4800" b="1" dirty="0">
                <a:solidFill>
                  <a:srgbClr val="FFFF00"/>
                </a:solidFill>
              </a:rPr>
              <a:t> م(8 ، 9) </a:t>
            </a:r>
            <a:r>
              <a:rPr lang="ar-IQ" sz="4800" b="1" dirty="0" err="1">
                <a:solidFill>
                  <a:srgbClr val="FFFF00"/>
                </a:solidFill>
              </a:rPr>
              <a:t>لە</a:t>
            </a:r>
            <a:r>
              <a:rPr lang="ar-IQ" sz="4800" b="1" dirty="0">
                <a:solidFill>
                  <a:srgbClr val="FFFF00"/>
                </a:solidFill>
              </a:rPr>
              <a:t> </a:t>
            </a:r>
            <a:r>
              <a:rPr lang="ar-IQ" sz="4800" b="1" dirty="0" err="1">
                <a:solidFill>
                  <a:srgbClr val="FFFF00"/>
                </a:solidFill>
              </a:rPr>
              <a:t>ی.ب.د.س.ع</a:t>
            </a:r>
            <a:r>
              <a:rPr lang="ar-IQ" sz="4800" b="1" dirty="0">
                <a:solidFill>
                  <a:srgbClr val="FFFF00"/>
                </a:solidFill>
              </a:rPr>
              <a:t> تنازل كردن </a:t>
            </a:r>
            <a:r>
              <a:rPr lang="ar-IQ" sz="4800" b="1" dirty="0" err="1">
                <a:solidFill>
                  <a:srgbClr val="FFFF00"/>
                </a:solidFill>
              </a:rPr>
              <a:t>ڕێكخراوە</a:t>
            </a:r>
            <a:r>
              <a:rPr lang="ar-IQ" sz="4800" b="1" dirty="0">
                <a:solidFill>
                  <a:srgbClr val="FFFF00"/>
                </a:solidFill>
              </a:rPr>
              <a:t>. </a:t>
            </a:r>
          </a:p>
          <a:p>
            <a:pPr algn="just" rtl="1"/>
            <a:endParaRPr lang="ar-IQ" sz="4800" b="1" dirty="0"/>
          </a:p>
          <a:p>
            <a:pPr algn="just" rtl="1"/>
            <a:endParaRPr lang="ar-IQ" sz="4800" b="1" dirty="0"/>
          </a:p>
        </p:txBody>
      </p:sp>
      <p:sp>
        <p:nvSpPr>
          <p:cNvPr id="2" name="Title 1"/>
          <p:cNvSpPr>
            <a:spLocks noGrp="1"/>
          </p:cNvSpPr>
          <p:nvPr>
            <p:ph type="ctrTitle"/>
          </p:nvPr>
        </p:nvSpPr>
        <p:spPr>
          <a:xfrm>
            <a:off x="219389" y="241196"/>
            <a:ext cx="8839200" cy="1054204"/>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3- </a:t>
            </a:r>
            <a:r>
              <a:rPr lang="ar-IQ" sz="4000"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تەنازل</a:t>
            </a: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كردن </a:t>
            </a:r>
            <a:r>
              <a:rPr lang="ar-IQ" sz="4000"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سكاڵا</a:t>
            </a: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تاوانەكانی</a:t>
            </a: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م/3</a:t>
            </a:r>
            <a:b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p>
        </p:txBody>
      </p:sp>
      <p:sp>
        <p:nvSpPr>
          <p:cNvPr id="4" name="Date Placeholder 3">
            <a:extLst>
              <a:ext uri="{FF2B5EF4-FFF2-40B4-BE49-F238E27FC236}">
                <a16:creationId xmlns:a16="http://schemas.microsoft.com/office/drawing/2014/main" id="{9917FACC-F53C-CBE8-1E5E-1853E56E6C81}"/>
              </a:ext>
            </a:extLst>
          </p:cNvPr>
          <p:cNvSpPr>
            <a:spLocks noGrp="1"/>
          </p:cNvSpPr>
          <p:nvPr>
            <p:ph type="dt" sz="half" idx="10"/>
          </p:nvPr>
        </p:nvSpPr>
        <p:spPr/>
        <p:txBody>
          <a:bodyPr/>
          <a:lstStyle/>
          <a:p>
            <a:fld id="{8334135D-9FCC-4AF2-824A-18ECAB909B19}" type="datetime1">
              <a:rPr lang="en-US" smtClean="0"/>
              <a:t>10/20/2023</a:t>
            </a:fld>
            <a:endParaRPr lang="en-US"/>
          </a:p>
        </p:txBody>
      </p:sp>
      <p:sp>
        <p:nvSpPr>
          <p:cNvPr id="5" name="Footer Placeholder 4">
            <a:extLst>
              <a:ext uri="{FF2B5EF4-FFF2-40B4-BE49-F238E27FC236}">
                <a16:creationId xmlns:a16="http://schemas.microsoft.com/office/drawing/2014/main" id="{2A66F01C-C6A2-EE3E-950E-D8082CA886EA}"/>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69523A74-1869-3260-89A4-D0D6AED9B24D}"/>
              </a:ext>
            </a:extLst>
          </p:cNvPr>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9849468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00200"/>
            <a:ext cx="8839200" cy="5105400"/>
          </a:xfrm>
        </p:spPr>
        <p:txBody>
          <a:bodyPr>
            <a:noAutofit/>
          </a:bodyPr>
          <a:lstStyle/>
          <a:p>
            <a:pPr algn="just" rtl="1"/>
            <a:r>
              <a:rPr lang="ar-IQ" sz="4800" b="1" dirty="0"/>
              <a:t>1- </a:t>
            </a:r>
            <a:r>
              <a:rPr lang="ar-IQ" sz="4800" b="1" dirty="0" err="1"/>
              <a:t>بەشێوەكی</a:t>
            </a:r>
            <a:r>
              <a:rPr lang="ar-IQ" sz="4800" b="1" dirty="0"/>
              <a:t> </a:t>
            </a:r>
            <a:r>
              <a:rPr lang="ar-IQ" sz="4800" b="1" dirty="0" err="1"/>
              <a:t>ڕاستەوخۆ</a:t>
            </a:r>
            <a:r>
              <a:rPr lang="ar-IQ" sz="4800" b="1" dirty="0"/>
              <a:t> تنازل </a:t>
            </a:r>
            <a:r>
              <a:rPr lang="ar-IQ" sz="4800" b="1" dirty="0" err="1"/>
              <a:t>ئەكات</a:t>
            </a:r>
            <a:r>
              <a:rPr lang="ar-IQ" sz="4800" b="1" dirty="0"/>
              <a:t>.</a:t>
            </a:r>
          </a:p>
          <a:p>
            <a:pPr algn="just" rtl="1"/>
            <a:r>
              <a:rPr lang="ar-IQ" sz="4800" b="1" dirty="0"/>
              <a:t>2- </a:t>
            </a:r>
            <a:r>
              <a:rPr lang="ar-IQ" sz="4800" b="1" dirty="0" err="1"/>
              <a:t>بەشێوەیەكی</a:t>
            </a:r>
            <a:r>
              <a:rPr lang="ar-IQ" sz="4800" b="1" dirty="0"/>
              <a:t> </a:t>
            </a:r>
            <a:r>
              <a:rPr lang="ar-IQ" sz="4800" b="1" dirty="0" err="1"/>
              <a:t>ناڕاستەوخۆ</a:t>
            </a:r>
            <a:r>
              <a:rPr lang="ar-IQ" sz="4800" b="1" dirty="0"/>
              <a:t> تنازل </a:t>
            </a:r>
            <a:r>
              <a:rPr lang="ar-IQ" sz="4800" b="1" dirty="0" err="1"/>
              <a:t>ئەكات</a:t>
            </a:r>
            <a:r>
              <a:rPr lang="ar-IQ" sz="4800" b="1" dirty="0"/>
              <a:t> </a:t>
            </a:r>
            <a:r>
              <a:rPr lang="ar-IQ" sz="4800" b="1" dirty="0" err="1"/>
              <a:t>ئەویش</a:t>
            </a:r>
            <a:r>
              <a:rPr lang="ar-IQ" sz="4800" b="1" dirty="0"/>
              <a:t>... </a:t>
            </a:r>
            <a:r>
              <a:rPr lang="ar-IQ" sz="4800" b="1" dirty="0" err="1"/>
              <a:t>ئەگەر</a:t>
            </a:r>
            <a:r>
              <a:rPr lang="ar-IQ" sz="4800" b="1" dirty="0"/>
              <a:t> </a:t>
            </a:r>
            <a:r>
              <a:rPr lang="ar-IQ" sz="4800" b="1" dirty="0" err="1"/>
              <a:t>تاوانلێكراو</a:t>
            </a:r>
            <a:r>
              <a:rPr lang="ar-IQ" sz="4800" b="1" dirty="0"/>
              <a:t> </a:t>
            </a:r>
            <a:r>
              <a:rPr lang="ar-IQ" sz="4800" b="1" dirty="0" err="1"/>
              <a:t>دوای</a:t>
            </a:r>
            <a:r>
              <a:rPr lang="ar-IQ" sz="4800" b="1" dirty="0"/>
              <a:t> </a:t>
            </a:r>
            <a:r>
              <a:rPr lang="ar-IQ" sz="4800" b="1" dirty="0" err="1"/>
              <a:t>پێشكەش</a:t>
            </a:r>
            <a:r>
              <a:rPr lang="ar-IQ" sz="4800" b="1" dirty="0"/>
              <a:t> </a:t>
            </a:r>
            <a:r>
              <a:rPr lang="ar-IQ" sz="4800" b="1" dirty="0" err="1"/>
              <a:t>كردنی</a:t>
            </a:r>
            <a:r>
              <a:rPr lang="ar-IQ" sz="4800" b="1" dirty="0"/>
              <a:t> </a:t>
            </a:r>
            <a:r>
              <a:rPr lang="ar-IQ" sz="4800" b="1" dirty="0" err="1"/>
              <a:t>سكاڵاكە</a:t>
            </a:r>
            <a:r>
              <a:rPr lang="ar-IQ" sz="4800" b="1" dirty="0"/>
              <a:t> </a:t>
            </a:r>
            <a:r>
              <a:rPr lang="ar-IQ" sz="4800" b="1" dirty="0" err="1"/>
              <a:t>بۆماوەی</a:t>
            </a:r>
            <a:r>
              <a:rPr lang="ar-IQ" sz="4800" b="1" dirty="0"/>
              <a:t> (3) </a:t>
            </a:r>
            <a:r>
              <a:rPr lang="ar-IQ" sz="4800" b="1" dirty="0" err="1"/>
              <a:t>مانگ</a:t>
            </a:r>
            <a:r>
              <a:rPr lang="ar-IQ" sz="4800" b="1" dirty="0"/>
              <a:t> </a:t>
            </a:r>
            <a:r>
              <a:rPr lang="ar-IQ" sz="4800" b="1" dirty="0" err="1"/>
              <a:t>بەدوای</a:t>
            </a:r>
            <a:r>
              <a:rPr lang="ar-IQ" sz="4800" b="1" dirty="0"/>
              <a:t> </a:t>
            </a:r>
            <a:r>
              <a:rPr lang="ar-IQ" sz="4800" b="1" dirty="0" err="1"/>
              <a:t>دانەچوو</a:t>
            </a:r>
            <a:r>
              <a:rPr lang="ar-IQ" sz="4800" b="1" dirty="0"/>
              <a:t> </a:t>
            </a:r>
            <a:r>
              <a:rPr lang="ar-IQ" sz="4800" b="1" dirty="0" err="1"/>
              <a:t>بەبێ</a:t>
            </a:r>
            <a:r>
              <a:rPr lang="ar-IQ" sz="4800" b="1" dirty="0"/>
              <a:t>‌ </a:t>
            </a:r>
            <a:r>
              <a:rPr lang="ar-IQ" sz="4800" b="1" dirty="0" err="1"/>
              <a:t>هیچ</a:t>
            </a:r>
            <a:r>
              <a:rPr lang="ar-IQ" sz="4800" b="1" dirty="0"/>
              <a:t> </a:t>
            </a:r>
            <a:r>
              <a:rPr lang="ar-IQ" sz="4800" b="1" dirty="0" err="1"/>
              <a:t>بیانوێكی</a:t>
            </a:r>
            <a:r>
              <a:rPr lang="ar-IQ" sz="4800" b="1" dirty="0"/>
              <a:t> </a:t>
            </a:r>
            <a:r>
              <a:rPr lang="ar-IQ" sz="4800" b="1" dirty="0" err="1"/>
              <a:t>ڕەوا</a:t>
            </a:r>
            <a:r>
              <a:rPr lang="ar-IQ" sz="4800" b="1" dirty="0"/>
              <a:t> م/8.</a:t>
            </a:r>
          </a:p>
          <a:p>
            <a:pPr algn="just" rtl="1"/>
            <a:endParaRPr lang="ar-IQ" sz="4800" b="1" dirty="0"/>
          </a:p>
          <a:p>
            <a:pPr algn="just" rtl="1"/>
            <a:endParaRPr lang="ar-IQ" sz="4800" b="1" dirty="0"/>
          </a:p>
          <a:p>
            <a:pPr algn="just" rtl="1"/>
            <a:endParaRPr lang="ar-IQ" sz="4800" b="1" dirty="0"/>
          </a:p>
        </p:txBody>
      </p:sp>
      <p:sp>
        <p:nvSpPr>
          <p:cNvPr id="2" name="Title 1"/>
          <p:cNvSpPr>
            <a:spLocks noGrp="1"/>
          </p:cNvSpPr>
          <p:nvPr>
            <p:ph type="ctrTitle"/>
          </p:nvPr>
        </p:nvSpPr>
        <p:spPr>
          <a:xfrm>
            <a:off x="121920" y="228601"/>
            <a:ext cx="8839200" cy="12191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چۆن</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تەنازل</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سكاڵا</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ئەكرێت</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لەم</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تاوانانە</a:t>
            </a:r>
            <a:endPar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D844C8EA-D4E4-F593-04E0-A0D09293A676}"/>
              </a:ext>
            </a:extLst>
          </p:cNvPr>
          <p:cNvSpPr>
            <a:spLocks noGrp="1"/>
          </p:cNvSpPr>
          <p:nvPr>
            <p:ph type="dt" sz="half" idx="10"/>
          </p:nvPr>
        </p:nvSpPr>
        <p:spPr/>
        <p:txBody>
          <a:bodyPr/>
          <a:lstStyle/>
          <a:p>
            <a:fld id="{4165980F-3FC5-464E-9C95-B267656D4334}" type="datetime1">
              <a:rPr lang="en-US" smtClean="0"/>
              <a:t>10/20/2023</a:t>
            </a:fld>
            <a:endParaRPr lang="en-US"/>
          </a:p>
        </p:txBody>
      </p:sp>
      <p:sp>
        <p:nvSpPr>
          <p:cNvPr id="5" name="Footer Placeholder 4">
            <a:extLst>
              <a:ext uri="{FF2B5EF4-FFF2-40B4-BE49-F238E27FC236}">
                <a16:creationId xmlns:a16="http://schemas.microsoft.com/office/drawing/2014/main" id="{B2AD50AA-44B9-4A1B-7F51-2A3DEF128931}"/>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00AD3B23-7596-F023-F666-B1BCBC62E0B0}"/>
              </a:ext>
            </a:extLst>
          </p:cNvPr>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40061955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400" b="1" dirty="0">
                <a:solidFill>
                  <a:srgbClr val="FFFF00"/>
                </a:solidFill>
              </a:rPr>
              <a:t>م9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ی.ب.د.س.ع</a:t>
            </a:r>
            <a:r>
              <a:rPr lang="ar-IQ" sz="4400" b="1" dirty="0">
                <a:solidFill>
                  <a:srgbClr val="FFFF00"/>
                </a:solidFill>
              </a:rPr>
              <a:t>.</a:t>
            </a:r>
          </a:p>
          <a:p>
            <a:pPr algn="just" rtl="1"/>
            <a:r>
              <a:rPr lang="ar-IQ" sz="4400" b="1" dirty="0">
                <a:solidFill>
                  <a:srgbClr val="FFFF00"/>
                </a:solidFill>
              </a:rPr>
              <a:t>1- </a:t>
            </a:r>
            <a:r>
              <a:rPr lang="ar-IQ" sz="4400" b="1" dirty="0" err="1">
                <a:solidFill>
                  <a:srgbClr val="FFFF00"/>
                </a:solidFill>
              </a:rPr>
              <a:t>كاتێك</a:t>
            </a:r>
            <a:r>
              <a:rPr lang="ar-IQ" sz="4400" b="1" dirty="0">
                <a:solidFill>
                  <a:srgbClr val="FFFF00"/>
                </a:solidFill>
              </a:rPr>
              <a:t> </a:t>
            </a:r>
            <a:r>
              <a:rPr lang="ar-IQ" sz="4400" b="1" dirty="0" err="1">
                <a:solidFill>
                  <a:srgbClr val="FFFF00"/>
                </a:solidFill>
              </a:rPr>
              <a:t>كۆمەڵە</a:t>
            </a:r>
            <a:r>
              <a:rPr lang="ar-IQ" sz="4400" b="1" dirty="0">
                <a:solidFill>
                  <a:srgbClr val="FFFF00"/>
                </a:solidFill>
              </a:rPr>
              <a:t> </a:t>
            </a:r>
            <a:r>
              <a:rPr lang="ar-IQ" sz="4400" b="1" dirty="0" err="1">
                <a:solidFill>
                  <a:srgbClr val="FFFF00"/>
                </a:solidFill>
              </a:rPr>
              <a:t>تۆمەتبارێك</a:t>
            </a:r>
            <a:r>
              <a:rPr lang="ar-IQ" sz="4400" b="1" dirty="0">
                <a:solidFill>
                  <a:srgbClr val="FFFF00"/>
                </a:solidFill>
              </a:rPr>
              <a:t> </a:t>
            </a:r>
            <a:r>
              <a:rPr lang="ar-IQ" sz="4400" b="1" dirty="0" err="1">
                <a:solidFill>
                  <a:srgbClr val="FFFF00"/>
                </a:solidFill>
              </a:rPr>
              <a:t>هەبن</a:t>
            </a:r>
            <a:r>
              <a:rPr lang="ar-IQ" sz="4400" b="1" dirty="0">
                <a:solidFill>
                  <a:srgbClr val="FFFF00"/>
                </a:solidFill>
              </a:rPr>
              <a:t> </a:t>
            </a:r>
            <a:r>
              <a:rPr lang="ar-IQ" sz="4400" b="1" dirty="0" err="1">
                <a:solidFill>
                  <a:srgbClr val="FFFF00"/>
                </a:solidFill>
              </a:rPr>
              <a:t>ئەوا</a:t>
            </a:r>
            <a:r>
              <a:rPr lang="ar-IQ" sz="4400" b="1" dirty="0">
                <a:solidFill>
                  <a:srgbClr val="FFFF00"/>
                </a:solidFill>
              </a:rPr>
              <a:t> </a:t>
            </a:r>
            <a:r>
              <a:rPr lang="ar-IQ" sz="4400" b="1" dirty="0" err="1">
                <a:solidFill>
                  <a:srgbClr val="FFFF00"/>
                </a:solidFill>
              </a:rPr>
              <a:t>تەنازل</a:t>
            </a:r>
            <a:r>
              <a:rPr lang="ar-IQ" sz="4400" b="1" dirty="0">
                <a:solidFill>
                  <a:srgbClr val="FFFF00"/>
                </a:solidFill>
              </a:rPr>
              <a:t> كردن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یەكێكیان</a:t>
            </a:r>
            <a:r>
              <a:rPr lang="ar-IQ" sz="4400" b="1" dirty="0">
                <a:solidFill>
                  <a:srgbClr val="FFFF00"/>
                </a:solidFill>
              </a:rPr>
              <a:t> </a:t>
            </a:r>
            <a:r>
              <a:rPr lang="ar-IQ" sz="4400" b="1" dirty="0" err="1">
                <a:solidFill>
                  <a:srgbClr val="FFFF00"/>
                </a:solidFill>
              </a:rPr>
              <a:t>ئەوانی</a:t>
            </a:r>
            <a:r>
              <a:rPr lang="ar-IQ" sz="4400" b="1" dirty="0">
                <a:solidFill>
                  <a:srgbClr val="FFFF00"/>
                </a:solidFill>
              </a:rPr>
              <a:t> تر </a:t>
            </a:r>
            <a:r>
              <a:rPr lang="ar-IQ" sz="4400" b="1" dirty="0" err="1">
                <a:solidFill>
                  <a:srgbClr val="FFFF00"/>
                </a:solidFill>
              </a:rPr>
              <a:t>ناگرێتەوە</a:t>
            </a:r>
            <a:r>
              <a:rPr lang="ar-IQ" sz="4400" b="1" dirty="0">
                <a:solidFill>
                  <a:srgbClr val="FFFF00"/>
                </a:solidFill>
              </a:rPr>
              <a:t>، </a:t>
            </a:r>
            <a:r>
              <a:rPr lang="ar-IQ" sz="4400" b="1" dirty="0" err="1">
                <a:solidFill>
                  <a:srgbClr val="FFFF00"/>
                </a:solidFill>
              </a:rPr>
              <a:t>تەنیا</a:t>
            </a:r>
            <a:r>
              <a:rPr lang="ar-IQ" sz="4400" b="1" dirty="0">
                <a:solidFill>
                  <a:srgbClr val="FFFF00"/>
                </a:solidFill>
              </a:rPr>
              <a:t> </a:t>
            </a:r>
            <a:r>
              <a:rPr lang="ar-IQ" sz="4400" b="1" dirty="0" err="1">
                <a:solidFill>
                  <a:srgbClr val="FFFF00"/>
                </a:solidFill>
              </a:rPr>
              <a:t>ئەگەر</a:t>
            </a:r>
            <a:r>
              <a:rPr lang="ar-IQ" sz="4400" b="1" dirty="0">
                <a:solidFill>
                  <a:srgbClr val="FFFF00"/>
                </a:solidFill>
              </a:rPr>
              <a:t> </a:t>
            </a:r>
            <a:r>
              <a:rPr lang="ar-IQ" sz="4400" b="1" dirty="0" err="1">
                <a:solidFill>
                  <a:srgbClr val="FFFF00"/>
                </a:solidFill>
              </a:rPr>
              <a:t>یاسا</a:t>
            </a:r>
            <a:r>
              <a:rPr lang="ar-IQ" sz="4400" b="1" dirty="0">
                <a:solidFill>
                  <a:srgbClr val="FFFF00"/>
                </a:solidFill>
              </a:rPr>
              <a:t> </a:t>
            </a:r>
            <a:r>
              <a:rPr lang="ar-IQ" sz="4400" b="1" dirty="0" err="1">
                <a:solidFill>
                  <a:srgbClr val="FFFF00"/>
                </a:solidFill>
              </a:rPr>
              <a:t>پێچەوانەی</a:t>
            </a:r>
            <a:r>
              <a:rPr lang="ar-IQ" sz="4400" b="1" dirty="0">
                <a:solidFill>
                  <a:srgbClr val="FFFF00"/>
                </a:solidFill>
              </a:rPr>
              <a:t> </a:t>
            </a:r>
            <a:r>
              <a:rPr lang="ar-IQ" sz="4400" b="1" dirty="0" err="1">
                <a:solidFill>
                  <a:srgbClr val="FFFF00"/>
                </a:solidFill>
              </a:rPr>
              <a:t>ئەمەی</a:t>
            </a:r>
            <a:r>
              <a:rPr lang="ar-IQ" sz="4400" b="1" dirty="0">
                <a:solidFill>
                  <a:srgbClr val="FFFF00"/>
                </a:solidFill>
              </a:rPr>
              <a:t> </a:t>
            </a:r>
            <a:r>
              <a:rPr lang="ar-IQ" sz="4400" b="1" dirty="0" err="1">
                <a:solidFill>
                  <a:srgbClr val="FFFF00"/>
                </a:solidFill>
              </a:rPr>
              <a:t>ووت</a:t>
            </a:r>
            <a:r>
              <a:rPr lang="ar-IQ" sz="4400" b="1" dirty="0">
                <a:solidFill>
                  <a:srgbClr val="FFFF00"/>
                </a:solidFill>
              </a:rPr>
              <a:t>.</a:t>
            </a:r>
          </a:p>
          <a:p>
            <a:pPr algn="just" rtl="1"/>
            <a:r>
              <a:rPr lang="ar-IQ" sz="4400" b="1" dirty="0">
                <a:solidFill>
                  <a:srgbClr val="FFFF00"/>
                </a:solidFill>
              </a:rPr>
              <a:t>*/ </a:t>
            </a:r>
            <a:r>
              <a:rPr lang="ar-IQ" sz="4400" b="1" dirty="0" err="1">
                <a:solidFill>
                  <a:srgbClr val="FFFF00"/>
                </a:solidFill>
              </a:rPr>
              <a:t>بەدەرێكمان</a:t>
            </a:r>
            <a:r>
              <a:rPr lang="ar-IQ" sz="4400" b="1" dirty="0">
                <a:solidFill>
                  <a:srgbClr val="FFFF00"/>
                </a:solidFill>
              </a:rPr>
              <a:t> </a:t>
            </a:r>
            <a:r>
              <a:rPr lang="ar-IQ" sz="4400" b="1" dirty="0" err="1">
                <a:solidFill>
                  <a:srgbClr val="FFFF00"/>
                </a:solidFill>
              </a:rPr>
              <a:t>هەیە</a:t>
            </a:r>
            <a:r>
              <a:rPr lang="ar-IQ" sz="4400" b="1" dirty="0">
                <a:solidFill>
                  <a:srgbClr val="FFFF00"/>
                </a:solidFill>
              </a:rPr>
              <a:t>:-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تاوانی</a:t>
            </a:r>
            <a:r>
              <a:rPr lang="ar-IQ" sz="4400" b="1" dirty="0">
                <a:solidFill>
                  <a:srgbClr val="FFFF00"/>
                </a:solidFill>
              </a:rPr>
              <a:t> </a:t>
            </a:r>
            <a:r>
              <a:rPr lang="ar-IQ" sz="4400" b="1" dirty="0" err="1">
                <a:solidFill>
                  <a:srgbClr val="FFFF00"/>
                </a:solidFill>
              </a:rPr>
              <a:t>زینای</a:t>
            </a:r>
            <a:r>
              <a:rPr lang="ar-IQ" sz="4400" b="1" dirty="0">
                <a:solidFill>
                  <a:srgbClr val="FFFF00"/>
                </a:solidFill>
              </a:rPr>
              <a:t> </a:t>
            </a:r>
            <a:r>
              <a:rPr lang="ar-IQ" sz="4400" b="1" dirty="0" err="1">
                <a:solidFill>
                  <a:srgbClr val="FFFF00"/>
                </a:solidFill>
              </a:rPr>
              <a:t>زەوجی</a:t>
            </a:r>
            <a:r>
              <a:rPr lang="ar-IQ" sz="4400" b="1" dirty="0">
                <a:solidFill>
                  <a:srgbClr val="FFFF00"/>
                </a:solidFill>
              </a:rPr>
              <a:t>) ف/أ  </a:t>
            </a:r>
            <a:r>
              <a:rPr lang="ar-IQ" sz="4400" b="1" dirty="0" err="1">
                <a:solidFill>
                  <a:srgbClr val="FFFF00"/>
                </a:solidFill>
              </a:rPr>
              <a:t>لە</a:t>
            </a:r>
            <a:r>
              <a:rPr lang="ar-IQ" sz="4400" b="1" dirty="0">
                <a:solidFill>
                  <a:srgbClr val="FFFF00"/>
                </a:solidFill>
              </a:rPr>
              <a:t> م/379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ی.س.ع</a:t>
            </a:r>
            <a:r>
              <a:rPr lang="ar-IQ" sz="4400" b="1" dirty="0">
                <a:solidFill>
                  <a:srgbClr val="FFFF00"/>
                </a:solidFill>
              </a:rPr>
              <a:t> </a:t>
            </a:r>
            <a:r>
              <a:rPr lang="ar-IQ" sz="4400" b="1" dirty="0" err="1">
                <a:solidFill>
                  <a:srgbClr val="FFFF00"/>
                </a:solidFill>
              </a:rPr>
              <a:t>نەبێت</a:t>
            </a:r>
            <a:r>
              <a:rPr lang="ar-IQ" sz="4400" b="1" dirty="0">
                <a:solidFill>
                  <a:srgbClr val="FFFF00"/>
                </a:solidFill>
              </a:rPr>
              <a:t>.</a:t>
            </a:r>
          </a:p>
          <a:p>
            <a:pPr algn="just" rtl="1"/>
            <a:endParaRPr lang="ar-IQ" sz="4400" b="1" dirty="0">
              <a:solidFill>
                <a:srgbClr val="FFFF00"/>
              </a:solidFill>
            </a:endParaRPr>
          </a:p>
          <a:p>
            <a:pPr algn="just" rtl="1"/>
            <a:endParaRPr lang="ar-IQ" sz="4400" b="1" dirty="0">
              <a:solidFill>
                <a:srgbClr val="FFFF00"/>
              </a:solidFill>
            </a:endParaRPr>
          </a:p>
          <a:p>
            <a:pPr algn="just" rtl="1"/>
            <a:endParaRPr lang="ar-IQ" sz="4400" b="1" dirty="0">
              <a:solidFill>
                <a:srgbClr val="FFFF00"/>
              </a:solidFill>
            </a:endParaRPr>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كۆمەڵێك</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ئەحكامی</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تەنازل</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كردن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لەم</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تاوانانە</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p>
        </p:txBody>
      </p:sp>
      <p:sp>
        <p:nvSpPr>
          <p:cNvPr id="4" name="Date Placeholder 3">
            <a:extLst>
              <a:ext uri="{FF2B5EF4-FFF2-40B4-BE49-F238E27FC236}">
                <a16:creationId xmlns:a16="http://schemas.microsoft.com/office/drawing/2014/main" id="{53A70477-2077-69BF-D908-03FE7606AB6A}"/>
              </a:ext>
            </a:extLst>
          </p:cNvPr>
          <p:cNvSpPr>
            <a:spLocks noGrp="1"/>
          </p:cNvSpPr>
          <p:nvPr>
            <p:ph type="dt" sz="half" idx="10"/>
          </p:nvPr>
        </p:nvSpPr>
        <p:spPr/>
        <p:txBody>
          <a:bodyPr/>
          <a:lstStyle/>
          <a:p>
            <a:fld id="{86060945-5FD6-439D-A227-22E6D643C23D}" type="datetime1">
              <a:rPr lang="en-US" smtClean="0"/>
              <a:t>10/20/2023</a:t>
            </a:fld>
            <a:endParaRPr lang="en-US"/>
          </a:p>
        </p:txBody>
      </p:sp>
      <p:sp>
        <p:nvSpPr>
          <p:cNvPr id="5" name="Footer Placeholder 4">
            <a:extLst>
              <a:ext uri="{FF2B5EF4-FFF2-40B4-BE49-F238E27FC236}">
                <a16:creationId xmlns:a16="http://schemas.microsoft.com/office/drawing/2014/main" id="{EF7297A7-D0BD-CF79-4B35-51AD1F715E06}"/>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52F3F53-43C8-4298-4AF3-5473A2023DB8}"/>
              </a:ext>
            </a:extLst>
          </p:cNvPr>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11840425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4000" b="1" dirty="0" err="1">
                <a:solidFill>
                  <a:srgbClr val="FF0000"/>
                </a:solidFill>
              </a:rPr>
              <a:t>نمونە</a:t>
            </a:r>
            <a:r>
              <a:rPr lang="ar-IQ" sz="4000" b="1" dirty="0">
                <a:solidFill>
                  <a:srgbClr val="FF0000"/>
                </a:solidFill>
              </a:rPr>
              <a:t>:  </a:t>
            </a:r>
            <a:r>
              <a:rPr lang="ar-IQ" sz="4000" b="1" dirty="0">
                <a:solidFill>
                  <a:srgbClr val="FFFF00"/>
                </a:solidFill>
              </a:rPr>
              <a:t>(</a:t>
            </a:r>
            <a:r>
              <a:rPr lang="ar-IQ" sz="4000" b="1" dirty="0" err="1">
                <a:solidFill>
                  <a:srgbClr val="FFFF00"/>
                </a:solidFill>
              </a:rPr>
              <a:t>قارەمان</a:t>
            </a:r>
            <a:r>
              <a:rPr lang="ar-IQ" sz="4000" b="1" dirty="0">
                <a:solidFill>
                  <a:srgbClr val="FFFF00"/>
                </a:solidFill>
              </a:rPr>
              <a:t> </a:t>
            </a:r>
            <a:r>
              <a:rPr lang="ar-IQ" sz="4000" b="1" dirty="0" err="1">
                <a:solidFill>
                  <a:srgbClr val="FFFF00"/>
                </a:solidFill>
              </a:rPr>
              <a:t>وە</a:t>
            </a:r>
            <a:r>
              <a:rPr lang="ar-IQ" sz="4000" b="1" dirty="0">
                <a:solidFill>
                  <a:srgbClr val="FFFF00"/>
                </a:solidFill>
              </a:rPr>
              <a:t> </a:t>
            </a:r>
            <a:r>
              <a:rPr lang="ar-IQ" sz="4000" b="1" dirty="0" err="1">
                <a:solidFill>
                  <a:srgbClr val="FFFF00"/>
                </a:solidFill>
              </a:rPr>
              <a:t>دارەوان</a:t>
            </a:r>
            <a:r>
              <a:rPr lang="ar-IQ" sz="4000" b="1" dirty="0">
                <a:solidFill>
                  <a:srgbClr val="FFFF00"/>
                </a:solidFill>
              </a:rPr>
              <a:t> </a:t>
            </a:r>
            <a:r>
              <a:rPr lang="ar-IQ" sz="4000" b="1" dirty="0" err="1">
                <a:solidFill>
                  <a:srgbClr val="FFFF00"/>
                </a:solidFill>
              </a:rPr>
              <a:t>وە</a:t>
            </a:r>
            <a:r>
              <a:rPr lang="ar-IQ" sz="4000" b="1" dirty="0">
                <a:solidFill>
                  <a:srgbClr val="FFFF00"/>
                </a:solidFill>
              </a:rPr>
              <a:t> </a:t>
            </a:r>
            <a:r>
              <a:rPr lang="ar-IQ" sz="4000" b="1" dirty="0" err="1">
                <a:solidFill>
                  <a:srgbClr val="FFFF00"/>
                </a:solidFill>
              </a:rPr>
              <a:t>میهرەبان</a:t>
            </a:r>
            <a:r>
              <a:rPr lang="ar-IQ" sz="4000" b="1" dirty="0">
                <a:solidFill>
                  <a:srgbClr val="FFFF00"/>
                </a:solidFill>
              </a:rPr>
              <a:t>) </a:t>
            </a:r>
            <a:r>
              <a:rPr lang="ar-IQ" sz="4000" b="1" dirty="0" err="1">
                <a:solidFill>
                  <a:srgbClr val="FFFF00"/>
                </a:solidFill>
              </a:rPr>
              <a:t>جوێنیان</a:t>
            </a:r>
            <a:r>
              <a:rPr lang="ar-IQ" sz="4000" b="1" dirty="0">
                <a:solidFill>
                  <a:srgbClr val="FFFF00"/>
                </a:solidFill>
              </a:rPr>
              <a:t> </a:t>
            </a:r>
            <a:r>
              <a:rPr lang="ar-IQ" sz="4000" b="1" dirty="0" err="1">
                <a:solidFill>
                  <a:srgbClr val="FFFF00"/>
                </a:solidFill>
              </a:rPr>
              <a:t>بەیەكەوە</a:t>
            </a:r>
            <a:r>
              <a:rPr lang="ar-IQ" sz="4000" b="1" dirty="0">
                <a:solidFill>
                  <a:srgbClr val="FFFF00"/>
                </a:solidFill>
              </a:rPr>
              <a:t> </a:t>
            </a:r>
            <a:r>
              <a:rPr lang="ar-IQ" sz="4000" b="1" dirty="0" err="1">
                <a:solidFill>
                  <a:srgbClr val="FFFF00"/>
                </a:solidFill>
              </a:rPr>
              <a:t>بە</a:t>
            </a:r>
            <a:r>
              <a:rPr lang="ar-IQ" sz="4000" b="1" dirty="0">
                <a:solidFill>
                  <a:srgbClr val="FFFF00"/>
                </a:solidFill>
              </a:rPr>
              <a:t> (</a:t>
            </a:r>
            <a:r>
              <a:rPr lang="ar-IQ" sz="4000" b="1" dirty="0" err="1">
                <a:solidFill>
                  <a:srgbClr val="FFFF00"/>
                </a:solidFill>
              </a:rPr>
              <a:t>ڕێناس</a:t>
            </a:r>
            <a:r>
              <a:rPr lang="ar-IQ" sz="4000" b="1" dirty="0">
                <a:solidFill>
                  <a:srgbClr val="FFFF00"/>
                </a:solidFill>
              </a:rPr>
              <a:t>) </a:t>
            </a:r>
            <a:r>
              <a:rPr lang="ar-IQ" sz="4000" b="1" dirty="0" err="1">
                <a:solidFill>
                  <a:srgbClr val="FFFF00"/>
                </a:solidFill>
              </a:rPr>
              <a:t>دا</a:t>
            </a:r>
            <a:r>
              <a:rPr lang="ar-IQ" sz="4000" b="1" dirty="0">
                <a:solidFill>
                  <a:srgbClr val="FFFF00"/>
                </a:solidFill>
              </a:rPr>
              <a:t>، تنازل </a:t>
            </a:r>
            <a:r>
              <a:rPr lang="ar-IQ" sz="4000" b="1" dirty="0" err="1">
                <a:solidFill>
                  <a:srgbClr val="FFFF00"/>
                </a:solidFill>
              </a:rPr>
              <a:t>كردنی</a:t>
            </a:r>
            <a:r>
              <a:rPr lang="ar-IQ" sz="4000" b="1" dirty="0">
                <a:solidFill>
                  <a:srgbClr val="FFFF00"/>
                </a:solidFill>
              </a:rPr>
              <a:t> (</a:t>
            </a:r>
            <a:r>
              <a:rPr lang="ar-IQ" sz="4000" b="1" dirty="0" err="1">
                <a:solidFill>
                  <a:srgbClr val="FFFF00"/>
                </a:solidFill>
              </a:rPr>
              <a:t>ڕێناس</a:t>
            </a:r>
            <a:r>
              <a:rPr lang="ar-IQ" sz="4000" b="1" dirty="0">
                <a:solidFill>
                  <a:srgbClr val="FFFF00"/>
                </a:solidFill>
              </a:rPr>
              <a:t>) </a:t>
            </a:r>
            <a:r>
              <a:rPr lang="ar-IQ" sz="4000" b="1" dirty="0" err="1">
                <a:solidFill>
                  <a:srgbClr val="FFFF00"/>
                </a:solidFill>
              </a:rPr>
              <a:t>لە</a:t>
            </a:r>
            <a:r>
              <a:rPr lang="ar-IQ" sz="4000" b="1" dirty="0">
                <a:solidFill>
                  <a:srgbClr val="FFFF00"/>
                </a:solidFill>
              </a:rPr>
              <a:t> (</a:t>
            </a:r>
            <a:r>
              <a:rPr lang="ar-IQ" sz="4000" b="1" dirty="0" err="1">
                <a:solidFill>
                  <a:srgbClr val="FFFF00"/>
                </a:solidFill>
              </a:rPr>
              <a:t>قارەمان</a:t>
            </a:r>
            <a:r>
              <a:rPr lang="ar-IQ" sz="4000" b="1" dirty="0">
                <a:solidFill>
                  <a:srgbClr val="FFFF00"/>
                </a:solidFill>
              </a:rPr>
              <a:t>) </a:t>
            </a:r>
            <a:r>
              <a:rPr lang="ar-IQ" sz="4000" b="1" dirty="0" err="1">
                <a:solidFill>
                  <a:srgbClr val="FFFF00"/>
                </a:solidFill>
              </a:rPr>
              <a:t>هەریەك</a:t>
            </a:r>
            <a:r>
              <a:rPr lang="ar-IQ" sz="4000" b="1" dirty="0">
                <a:solidFill>
                  <a:srgbClr val="FFFF00"/>
                </a:solidFill>
              </a:rPr>
              <a:t> </a:t>
            </a:r>
            <a:r>
              <a:rPr lang="ar-IQ" sz="4000" b="1" dirty="0" err="1">
                <a:solidFill>
                  <a:srgbClr val="FFFF00"/>
                </a:solidFill>
              </a:rPr>
              <a:t>لە</a:t>
            </a:r>
            <a:r>
              <a:rPr lang="ar-IQ" sz="4000" b="1" dirty="0">
                <a:solidFill>
                  <a:srgbClr val="FFFF00"/>
                </a:solidFill>
              </a:rPr>
              <a:t> (</a:t>
            </a:r>
            <a:r>
              <a:rPr lang="ar-IQ" sz="4000" b="1" dirty="0" err="1">
                <a:solidFill>
                  <a:srgbClr val="FFFF00"/>
                </a:solidFill>
              </a:rPr>
              <a:t>دارەوان</a:t>
            </a:r>
            <a:r>
              <a:rPr lang="ar-IQ" sz="4000" b="1" dirty="0">
                <a:solidFill>
                  <a:srgbClr val="FFFF00"/>
                </a:solidFill>
              </a:rPr>
              <a:t> </a:t>
            </a:r>
            <a:r>
              <a:rPr lang="ar-IQ" sz="4000" b="1" dirty="0" err="1">
                <a:solidFill>
                  <a:srgbClr val="FFFF00"/>
                </a:solidFill>
              </a:rPr>
              <a:t>وە</a:t>
            </a:r>
            <a:r>
              <a:rPr lang="ar-IQ" sz="4000" b="1" dirty="0">
                <a:solidFill>
                  <a:srgbClr val="FFFF00"/>
                </a:solidFill>
              </a:rPr>
              <a:t> </a:t>
            </a:r>
            <a:r>
              <a:rPr lang="ar-IQ" sz="4000" b="1" dirty="0" err="1">
                <a:solidFill>
                  <a:srgbClr val="FFFF00"/>
                </a:solidFill>
              </a:rPr>
              <a:t>میهرەبان</a:t>
            </a:r>
            <a:r>
              <a:rPr lang="ar-IQ" sz="4000" b="1" dirty="0">
                <a:solidFill>
                  <a:srgbClr val="FFFF00"/>
                </a:solidFill>
              </a:rPr>
              <a:t>) </a:t>
            </a:r>
            <a:r>
              <a:rPr lang="ar-IQ" sz="4000" b="1" dirty="0" err="1">
                <a:solidFill>
                  <a:srgbClr val="FFFF00"/>
                </a:solidFill>
              </a:rPr>
              <a:t>ناگرێتەوە</a:t>
            </a:r>
            <a:r>
              <a:rPr lang="ar-IQ" sz="4000" b="1" dirty="0">
                <a:solidFill>
                  <a:srgbClr val="FFFF00"/>
                </a:solidFill>
              </a:rPr>
              <a:t>.</a:t>
            </a:r>
          </a:p>
          <a:p>
            <a:pPr algn="just" rtl="1"/>
            <a:r>
              <a:rPr lang="ar-IQ" sz="4000" b="1" dirty="0" err="1">
                <a:solidFill>
                  <a:srgbClr val="FF0000"/>
                </a:solidFill>
              </a:rPr>
              <a:t>نمونە</a:t>
            </a:r>
            <a:r>
              <a:rPr lang="ar-IQ" sz="4000" b="1" dirty="0">
                <a:solidFill>
                  <a:srgbClr val="FF0000"/>
                </a:solidFill>
              </a:rPr>
              <a:t> </a:t>
            </a:r>
            <a:r>
              <a:rPr lang="ar-IQ" sz="4000" b="1" dirty="0" err="1">
                <a:solidFill>
                  <a:srgbClr val="FF0000"/>
                </a:solidFill>
              </a:rPr>
              <a:t>لەسەر</a:t>
            </a:r>
            <a:r>
              <a:rPr lang="ar-IQ" sz="4000" b="1" dirty="0">
                <a:solidFill>
                  <a:srgbClr val="FF0000"/>
                </a:solidFill>
              </a:rPr>
              <a:t> </a:t>
            </a:r>
            <a:r>
              <a:rPr lang="ar-IQ" sz="4000" b="1" dirty="0" err="1">
                <a:solidFill>
                  <a:srgbClr val="FF0000"/>
                </a:solidFill>
              </a:rPr>
              <a:t>بەدەرەكە</a:t>
            </a:r>
            <a:r>
              <a:rPr lang="ar-IQ" sz="4000" b="1" dirty="0">
                <a:solidFill>
                  <a:srgbClr val="FFFF00"/>
                </a:solidFill>
              </a:rPr>
              <a:t>:  (</a:t>
            </a:r>
            <a:r>
              <a:rPr lang="ar-IQ" sz="4000" b="1" dirty="0" err="1">
                <a:solidFill>
                  <a:srgbClr val="FFFF00"/>
                </a:solidFill>
              </a:rPr>
              <a:t>قارەمان</a:t>
            </a:r>
            <a:r>
              <a:rPr lang="ar-IQ" sz="4000" b="1" dirty="0">
                <a:solidFill>
                  <a:srgbClr val="FFFF00"/>
                </a:solidFill>
              </a:rPr>
              <a:t>) </a:t>
            </a:r>
            <a:r>
              <a:rPr lang="ar-IQ" sz="4000" b="1" dirty="0" err="1">
                <a:solidFill>
                  <a:srgbClr val="FFFF00"/>
                </a:solidFill>
              </a:rPr>
              <a:t>زینای</a:t>
            </a:r>
            <a:r>
              <a:rPr lang="ar-IQ" sz="4000" b="1" dirty="0">
                <a:solidFill>
                  <a:srgbClr val="FFFF00"/>
                </a:solidFill>
              </a:rPr>
              <a:t> كرد </a:t>
            </a:r>
            <a:r>
              <a:rPr lang="ar-IQ" sz="4000" b="1" dirty="0" err="1">
                <a:solidFill>
                  <a:srgbClr val="FFFF00"/>
                </a:solidFill>
              </a:rPr>
              <a:t>لەگەل</a:t>
            </a:r>
            <a:r>
              <a:rPr lang="ar-IQ" sz="4000" b="1" dirty="0">
                <a:solidFill>
                  <a:srgbClr val="FFFF00"/>
                </a:solidFill>
              </a:rPr>
              <a:t> (</a:t>
            </a:r>
            <a:r>
              <a:rPr lang="ar-IQ" sz="4000" b="1" dirty="0" err="1">
                <a:solidFill>
                  <a:srgbClr val="FFFF00"/>
                </a:solidFill>
              </a:rPr>
              <a:t>سارای</a:t>
            </a:r>
            <a:r>
              <a:rPr lang="ar-IQ" sz="4000" b="1" dirty="0">
                <a:solidFill>
                  <a:srgbClr val="FFFF00"/>
                </a:solidFill>
              </a:rPr>
              <a:t> </a:t>
            </a:r>
            <a:r>
              <a:rPr lang="ar-IQ" sz="4000" b="1" dirty="0" err="1">
                <a:solidFill>
                  <a:srgbClr val="FFFF00"/>
                </a:solidFill>
              </a:rPr>
              <a:t>خێزانی</a:t>
            </a:r>
            <a:r>
              <a:rPr lang="ar-IQ" sz="4000" b="1" dirty="0">
                <a:solidFill>
                  <a:srgbClr val="FFFF00"/>
                </a:solidFill>
              </a:rPr>
              <a:t> </a:t>
            </a:r>
            <a:r>
              <a:rPr lang="ar-IQ" sz="4000" b="1" dirty="0" err="1">
                <a:solidFill>
                  <a:srgbClr val="FFFF00"/>
                </a:solidFill>
              </a:rPr>
              <a:t>شۆڕش</a:t>
            </a:r>
            <a:r>
              <a:rPr lang="ar-IQ" sz="4000" b="1" dirty="0">
                <a:solidFill>
                  <a:srgbClr val="FFFF00"/>
                </a:solidFill>
              </a:rPr>
              <a:t>)، </a:t>
            </a:r>
            <a:r>
              <a:rPr lang="ar-IQ" sz="4000" b="1" dirty="0" err="1">
                <a:solidFill>
                  <a:srgbClr val="FFFF00"/>
                </a:solidFill>
              </a:rPr>
              <a:t>تنازلكردنی</a:t>
            </a:r>
            <a:r>
              <a:rPr lang="ar-IQ" sz="4000" b="1" dirty="0">
                <a:solidFill>
                  <a:srgbClr val="FFFF00"/>
                </a:solidFill>
              </a:rPr>
              <a:t> (</a:t>
            </a:r>
            <a:r>
              <a:rPr lang="ar-IQ" sz="4000" b="1" dirty="0" err="1">
                <a:solidFill>
                  <a:srgbClr val="FFFF00"/>
                </a:solidFill>
              </a:rPr>
              <a:t>شۆرش</a:t>
            </a:r>
            <a:r>
              <a:rPr lang="ar-IQ" sz="4000" b="1" dirty="0">
                <a:solidFill>
                  <a:srgbClr val="FFFF00"/>
                </a:solidFill>
              </a:rPr>
              <a:t>) </a:t>
            </a:r>
            <a:r>
              <a:rPr lang="ar-IQ" sz="4000" b="1" dirty="0" err="1">
                <a:solidFill>
                  <a:srgbClr val="FFFF00"/>
                </a:solidFill>
              </a:rPr>
              <a:t>لەو</a:t>
            </a:r>
            <a:r>
              <a:rPr lang="ar-IQ" sz="4000" b="1" dirty="0">
                <a:solidFill>
                  <a:srgbClr val="FFFF00"/>
                </a:solidFill>
              </a:rPr>
              <a:t> </a:t>
            </a:r>
            <a:r>
              <a:rPr lang="ar-IQ" sz="4000" b="1" dirty="0" err="1">
                <a:solidFill>
                  <a:srgbClr val="FFFF00"/>
                </a:solidFill>
              </a:rPr>
              <a:t>داوایەی</a:t>
            </a:r>
            <a:r>
              <a:rPr lang="ar-IQ" sz="4000" b="1" dirty="0">
                <a:solidFill>
                  <a:srgbClr val="FFFF00"/>
                </a:solidFill>
              </a:rPr>
              <a:t> </a:t>
            </a:r>
            <a:r>
              <a:rPr lang="ar-IQ" sz="4000" b="1" dirty="0" err="1">
                <a:solidFill>
                  <a:srgbClr val="FFFF00"/>
                </a:solidFill>
              </a:rPr>
              <a:t>بەرزی</a:t>
            </a:r>
            <a:r>
              <a:rPr lang="ar-IQ" sz="4000" b="1" dirty="0">
                <a:solidFill>
                  <a:srgbClr val="FFFF00"/>
                </a:solidFill>
              </a:rPr>
              <a:t> </a:t>
            </a:r>
            <a:r>
              <a:rPr lang="ar-IQ" sz="4000" b="1" dirty="0" err="1">
                <a:solidFill>
                  <a:srgbClr val="FFFF00"/>
                </a:solidFill>
              </a:rPr>
              <a:t>كردەوە</a:t>
            </a:r>
            <a:r>
              <a:rPr lang="ar-IQ" sz="4000" b="1" dirty="0">
                <a:solidFill>
                  <a:srgbClr val="FFFF00"/>
                </a:solidFill>
              </a:rPr>
              <a:t> </a:t>
            </a:r>
            <a:r>
              <a:rPr lang="ar-IQ" sz="4000" b="1" dirty="0" err="1">
                <a:solidFill>
                  <a:srgbClr val="FFFF00"/>
                </a:solidFill>
              </a:rPr>
              <a:t>دژی</a:t>
            </a:r>
            <a:r>
              <a:rPr lang="ar-IQ" sz="4000" b="1" dirty="0">
                <a:solidFill>
                  <a:srgbClr val="FFFF00"/>
                </a:solidFill>
              </a:rPr>
              <a:t> (</a:t>
            </a:r>
            <a:r>
              <a:rPr lang="ar-IQ" sz="4000" b="1" dirty="0" err="1">
                <a:solidFill>
                  <a:srgbClr val="FFFF00"/>
                </a:solidFill>
              </a:rPr>
              <a:t>سارای</a:t>
            </a:r>
            <a:r>
              <a:rPr lang="ar-IQ" sz="4000" b="1" dirty="0">
                <a:solidFill>
                  <a:srgbClr val="FFFF00"/>
                </a:solidFill>
              </a:rPr>
              <a:t> </a:t>
            </a:r>
            <a:r>
              <a:rPr lang="ar-IQ" sz="4000" b="1" dirty="0" err="1">
                <a:solidFill>
                  <a:srgbClr val="FFFF00"/>
                </a:solidFill>
              </a:rPr>
              <a:t>خێزانی</a:t>
            </a:r>
            <a:r>
              <a:rPr lang="ar-IQ" sz="4000" b="1" dirty="0">
                <a:solidFill>
                  <a:srgbClr val="FFFF00"/>
                </a:solidFill>
              </a:rPr>
              <a:t>)، </a:t>
            </a:r>
            <a:r>
              <a:rPr lang="ar-IQ" sz="4000" b="1" dirty="0" err="1">
                <a:solidFill>
                  <a:srgbClr val="FFFF00"/>
                </a:solidFill>
              </a:rPr>
              <a:t>ئەوا</a:t>
            </a:r>
            <a:r>
              <a:rPr lang="ar-IQ" sz="4000" b="1" dirty="0">
                <a:solidFill>
                  <a:srgbClr val="FFFF00"/>
                </a:solidFill>
              </a:rPr>
              <a:t>  </a:t>
            </a:r>
            <a:r>
              <a:rPr lang="ar-IQ" sz="4000" b="1" dirty="0" err="1">
                <a:solidFill>
                  <a:srgbClr val="FFFF00"/>
                </a:solidFill>
              </a:rPr>
              <a:t>وادائەنرێت</a:t>
            </a:r>
            <a:r>
              <a:rPr lang="ar-IQ" sz="4000" b="1" dirty="0">
                <a:solidFill>
                  <a:srgbClr val="FFFF00"/>
                </a:solidFill>
              </a:rPr>
              <a:t> </a:t>
            </a:r>
            <a:r>
              <a:rPr lang="ar-IQ" sz="4000" b="1" dirty="0" err="1">
                <a:solidFill>
                  <a:srgbClr val="FFFF00"/>
                </a:solidFill>
              </a:rPr>
              <a:t>كە</a:t>
            </a:r>
            <a:r>
              <a:rPr lang="ar-IQ" sz="4000" b="1" dirty="0">
                <a:solidFill>
                  <a:srgbClr val="FFFF00"/>
                </a:solidFill>
              </a:rPr>
              <a:t> </a:t>
            </a:r>
            <a:r>
              <a:rPr lang="ar-IQ" sz="4000" b="1" dirty="0" err="1">
                <a:solidFill>
                  <a:srgbClr val="FFFF00"/>
                </a:solidFill>
              </a:rPr>
              <a:t>تنازلی</a:t>
            </a:r>
            <a:r>
              <a:rPr lang="ar-IQ" sz="4000" b="1" dirty="0">
                <a:solidFill>
                  <a:srgbClr val="FFFF00"/>
                </a:solidFill>
              </a:rPr>
              <a:t> </a:t>
            </a:r>
            <a:r>
              <a:rPr lang="ar-IQ" sz="4000" b="1" dirty="0" err="1">
                <a:solidFill>
                  <a:srgbClr val="FFFF00"/>
                </a:solidFill>
              </a:rPr>
              <a:t>كردوە</a:t>
            </a:r>
            <a:r>
              <a:rPr lang="ar-IQ" sz="4000" b="1" dirty="0">
                <a:solidFill>
                  <a:srgbClr val="FFFF00"/>
                </a:solidFill>
              </a:rPr>
              <a:t> </a:t>
            </a:r>
            <a:r>
              <a:rPr lang="ar-IQ" sz="4000" b="1" dirty="0" err="1">
                <a:solidFill>
                  <a:srgbClr val="FFFF00"/>
                </a:solidFill>
              </a:rPr>
              <a:t>بەهەمان</a:t>
            </a:r>
            <a:r>
              <a:rPr lang="ar-IQ" sz="4000" b="1" dirty="0">
                <a:solidFill>
                  <a:srgbClr val="FFFF00"/>
                </a:solidFill>
              </a:rPr>
              <a:t> </a:t>
            </a:r>
            <a:r>
              <a:rPr lang="ar-IQ" sz="4000" b="1" dirty="0" err="1">
                <a:solidFill>
                  <a:srgbClr val="FFFF00"/>
                </a:solidFill>
              </a:rPr>
              <a:t>شێوە</a:t>
            </a:r>
            <a:r>
              <a:rPr lang="ar-IQ" sz="4000" b="1" dirty="0">
                <a:solidFill>
                  <a:srgbClr val="FFFF00"/>
                </a:solidFill>
              </a:rPr>
              <a:t>  </a:t>
            </a:r>
            <a:r>
              <a:rPr lang="ar-IQ" sz="4000" b="1" dirty="0" err="1">
                <a:solidFill>
                  <a:srgbClr val="FFFF00"/>
                </a:solidFill>
              </a:rPr>
              <a:t>لە</a:t>
            </a:r>
            <a:r>
              <a:rPr lang="ar-IQ" sz="4000" b="1" dirty="0">
                <a:solidFill>
                  <a:srgbClr val="FFFF00"/>
                </a:solidFill>
              </a:rPr>
              <a:t> (</a:t>
            </a:r>
            <a:r>
              <a:rPr lang="ar-IQ" sz="4000" b="1" dirty="0" err="1">
                <a:solidFill>
                  <a:srgbClr val="FFFF00"/>
                </a:solidFill>
              </a:rPr>
              <a:t>قارەمانی</a:t>
            </a:r>
            <a:r>
              <a:rPr lang="ar-IQ" sz="4000" b="1" dirty="0">
                <a:solidFill>
                  <a:srgbClr val="FFFF00"/>
                </a:solidFill>
              </a:rPr>
              <a:t>) </a:t>
            </a:r>
            <a:r>
              <a:rPr lang="ar-IQ" sz="4000" b="1" dirty="0" err="1">
                <a:solidFill>
                  <a:srgbClr val="FFFF00"/>
                </a:solidFill>
              </a:rPr>
              <a:t>زیناكەریش</a:t>
            </a:r>
            <a:r>
              <a:rPr lang="ar-IQ" sz="4000" b="1" dirty="0">
                <a:solidFill>
                  <a:srgbClr val="FFFF00"/>
                </a:solidFill>
              </a:rPr>
              <a:t>.</a:t>
            </a:r>
          </a:p>
          <a:p>
            <a:pPr algn="just" rtl="1"/>
            <a:endParaRPr lang="ar-IQ" sz="4000" b="1" dirty="0">
              <a:solidFill>
                <a:srgbClr val="FFFF00"/>
              </a:solidFill>
            </a:endParaRPr>
          </a:p>
          <a:p>
            <a:pPr algn="just" rtl="1"/>
            <a:endParaRPr lang="ar-IQ" sz="4000" b="1" dirty="0">
              <a:solidFill>
                <a:srgbClr val="FFFF00"/>
              </a:solidFill>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316561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rmAutofit/>
          </a:bodyPr>
          <a:lstStyle/>
          <a:p>
            <a:pPr algn="just" rtl="1"/>
            <a:r>
              <a:rPr lang="ar-IQ" sz="6600" b="1" dirty="0"/>
              <a:t>داواى سزایی ئه‌جولێنرێت به‌:</a:t>
            </a:r>
          </a:p>
          <a:p>
            <a:pPr algn="just" rtl="1"/>
            <a:r>
              <a:rPr lang="ar-IQ" sz="6600" b="1" dirty="0"/>
              <a:t>1- سكاڵا:</a:t>
            </a:r>
          </a:p>
          <a:p>
            <a:pPr algn="just" rtl="1"/>
            <a:r>
              <a:rPr lang="ar-IQ" sz="6600" b="1" dirty="0"/>
              <a:t>2- هه‌واڵ دان:</a:t>
            </a:r>
          </a:p>
          <a:p>
            <a:pPr algn="just" rtl="1"/>
            <a:r>
              <a:rPr lang="ar-IQ" sz="6600" b="1" dirty="0"/>
              <a:t>3- ڕێگاى تر:</a:t>
            </a:r>
            <a:endParaRPr lang="en-US" sz="4800"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جولاندنی داوای سزایی</a:t>
            </a:r>
            <a:endParaRPr lang="en-US"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4E6DB3FC-7BF2-6A17-5FD3-CA488B29DEE5}"/>
              </a:ext>
            </a:extLst>
          </p:cNvPr>
          <p:cNvSpPr>
            <a:spLocks noGrp="1"/>
          </p:cNvSpPr>
          <p:nvPr>
            <p:ph type="dt" sz="half" idx="10"/>
          </p:nvPr>
        </p:nvSpPr>
        <p:spPr/>
        <p:txBody>
          <a:bodyPr/>
          <a:lstStyle/>
          <a:p>
            <a:fld id="{3FC72AEB-C563-4B66-8EA1-35AEA74DC787}" type="datetime1">
              <a:rPr lang="en-US" smtClean="0"/>
              <a:t>10/20/2023</a:t>
            </a:fld>
            <a:endParaRPr lang="en-US"/>
          </a:p>
        </p:txBody>
      </p:sp>
      <p:sp>
        <p:nvSpPr>
          <p:cNvPr id="5" name="Footer Placeholder 4">
            <a:extLst>
              <a:ext uri="{FF2B5EF4-FFF2-40B4-BE49-F238E27FC236}">
                <a16:creationId xmlns:a16="http://schemas.microsoft.com/office/drawing/2014/main" id="{A89C4069-3AC7-DB1A-69D5-5B21A4EDEA05}"/>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41997F40-EC27-4AFD-5EF8-B227E97E723D}"/>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2971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algn="just" rtl="1"/>
            <a:r>
              <a:rPr lang="ar-IQ" sz="4400" b="1" dirty="0">
                <a:solidFill>
                  <a:srgbClr val="FFFF00"/>
                </a:solidFill>
              </a:rPr>
              <a:t>2- </a:t>
            </a:r>
            <a:r>
              <a:rPr lang="ar-IQ" sz="4400" b="1" dirty="0" err="1">
                <a:solidFill>
                  <a:srgbClr val="FFFF00"/>
                </a:solidFill>
              </a:rPr>
              <a:t>تەنازل</a:t>
            </a:r>
            <a:r>
              <a:rPr lang="ar-IQ" sz="4400" b="1" dirty="0">
                <a:solidFill>
                  <a:srgbClr val="FFFF00"/>
                </a:solidFill>
              </a:rPr>
              <a:t> كردن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سزایی</a:t>
            </a:r>
            <a:r>
              <a:rPr lang="ar-IQ" sz="4400" b="1" dirty="0">
                <a:solidFill>
                  <a:srgbClr val="FFFF00"/>
                </a:solidFill>
              </a:rPr>
              <a:t> </a:t>
            </a:r>
            <a:r>
              <a:rPr lang="ar-IQ" sz="4400" b="1" dirty="0" err="1">
                <a:solidFill>
                  <a:srgbClr val="FFFF00"/>
                </a:solidFill>
              </a:rPr>
              <a:t>مانای</a:t>
            </a:r>
            <a:r>
              <a:rPr lang="ar-IQ" sz="4400" b="1" dirty="0">
                <a:solidFill>
                  <a:srgbClr val="FFFF00"/>
                </a:solidFill>
              </a:rPr>
              <a:t> </a:t>
            </a:r>
            <a:r>
              <a:rPr lang="ar-IQ" sz="4400" b="1" dirty="0" err="1">
                <a:solidFill>
                  <a:srgbClr val="FFFF00"/>
                </a:solidFill>
              </a:rPr>
              <a:t>وانیە</a:t>
            </a:r>
            <a:r>
              <a:rPr lang="ar-IQ" sz="4400" b="1" dirty="0">
                <a:solidFill>
                  <a:srgbClr val="FFFF00"/>
                </a:solidFill>
              </a:rPr>
              <a:t> </a:t>
            </a:r>
            <a:r>
              <a:rPr lang="ar-IQ" sz="4400" b="1" dirty="0" err="1">
                <a:solidFill>
                  <a:srgbClr val="FFFF00"/>
                </a:solidFill>
              </a:rPr>
              <a:t>تەنازل</a:t>
            </a:r>
            <a:r>
              <a:rPr lang="ar-IQ" sz="4400" b="1" dirty="0">
                <a:solidFill>
                  <a:srgbClr val="FFFF00"/>
                </a:solidFill>
              </a:rPr>
              <a:t> كردن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مەدەنی</a:t>
            </a:r>
            <a:r>
              <a:rPr lang="ar-IQ" sz="4400" b="1" dirty="0">
                <a:solidFill>
                  <a:srgbClr val="FFFF00"/>
                </a:solidFill>
              </a:rPr>
              <a:t>.</a:t>
            </a:r>
          </a:p>
          <a:p>
            <a:pPr algn="just" rtl="1"/>
            <a:r>
              <a:rPr lang="ar-IQ" sz="4400" b="1" dirty="0" err="1">
                <a:solidFill>
                  <a:srgbClr val="FF0000"/>
                </a:solidFill>
              </a:rPr>
              <a:t>بەدەرێكمان</a:t>
            </a:r>
            <a:r>
              <a:rPr lang="ar-IQ" sz="4400" b="1" dirty="0">
                <a:solidFill>
                  <a:srgbClr val="FF0000"/>
                </a:solidFill>
              </a:rPr>
              <a:t> </a:t>
            </a:r>
            <a:r>
              <a:rPr lang="ar-IQ" sz="4400" b="1" dirty="0" err="1">
                <a:solidFill>
                  <a:srgbClr val="FF0000"/>
                </a:solidFill>
              </a:rPr>
              <a:t>هەیە</a:t>
            </a:r>
            <a:r>
              <a:rPr lang="ar-IQ" sz="4400" b="1" dirty="0">
                <a:solidFill>
                  <a:srgbClr val="FF0000"/>
                </a:solidFill>
              </a:rPr>
              <a:t>: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تاوانی</a:t>
            </a:r>
            <a:r>
              <a:rPr lang="ar-IQ" sz="4400" b="1" dirty="0">
                <a:solidFill>
                  <a:srgbClr val="FFFF00"/>
                </a:solidFill>
              </a:rPr>
              <a:t> </a:t>
            </a:r>
            <a:r>
              <a:rPr lang="ar-IQ" sz="4400" b="1" dirty="0" err="1">
                <a:solidFill>
                  <a:srgbClr val="FFFF00"/>
                </a:solidFill>
              </a:rPr>
              <a:t>زینای</a:t>
            </a:r>
            <a:r>
              <a:rPr lang="ar-IQ" sz="4400" b="1" dirty="0">
                <a:solidFill>
                  <a:srgbClr val="FFFF00"/>
                </a:solidFill>
              </a:rPr>
              <a:t> </a:t>
            </a:r>
            <a:r>
              <a:rPr lang="ar-IQ" sz="4400" b="1" dirty="0" err="1">
                <a:solidFill>
                  <a:srgbClr val="FFFF00"/>
                </a:solidFill>
              </a:rPr>
              <a:t>زەوجی</a:t>
            </a:r>
            <a:r>
              <a:rPr lang="ar-IQ" sz="4400" b="1" dirty="0">
                <a:solidFill>
                  <a:srgbClr val="FFFF00"/>
                </a:solidFill>
              </a:rPr>
              <a:t>) ف/أ م/379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ی.س.ع</a:t>
            </a:r>
            <a:r>
              <a:rPr lang="ar-IQ" sz="4400" b="1" dirty="0">
                <a:solidFill>
                  <a:srgbClr val="FFFF00"/>
                </a:solidFill>
              </a:rPr>
              <a:t>  ... تنازل كردن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a:t>
            </a:r>
            <a:r>
              <a:rPr lang="ar-IQ" sz="4400" b="1" dirty="0" err="1">
                <a:solidFill>
                  <a:srgbClr val="FFFF00"/>
                </a:solidFill>
              </a:rPr>
              <a:t>لەو</a:t>
            </a:r>
            <a:r>
              <a:rPr lang="ar-IQ" sz="4400" b="1" dirty="0">
                <a:solidFill>
                  <a:srgbClr val="FFFF00"/>
                </a:solidFill>
              </a:rPr>
              <a:t> </a:t>
            </a:r>
            <a:r>
              <a:rPr lang="ar-IQ" sz="4400" b="1" dirty="0" err="1">
                <a:solidFill>
                  <a:srgbClr val="FFFF00"/>
                </a:solidFill>
              </a:rPr>
              <a:t>تاوانە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مەدەنیش</a:t>
            </a:r>
            <a:r>
              <a:rPr lang="ar-IQ" sz="4400" b="1" dirty="0">
                <a:solidFill>
                  <a:srgbClr val="FFFF00"/>
                </a:solidFill>
              </a:rPr>
              <a:t> </a:t>
            </a:r>
            <a:r>
              <a:rPr lang="ar-IQ" sz="4400" b="1" dirty="0" err="1">
                <a:solidFill>
                  <a:srgbClr val="FFFF00"/>
                </a:solidFill>
              </a:rPr>
              <a:t>ناهێڵێت</a:t>
            </a:r>
            <a:r>
              <a:rPr lang="ar-IQ" sz="4400" b="1" dirty="0">
                <a:solidFill>
                  <a:srgbClr val="FFFF00"/>
                </a:solidFill>
              </a:rPr>
              <a:t> .... </a:t>
            </a:r>
            <a:r>
              <a:rPr lang="ar-IQ" sz="4400" b="1" dirty="0" err="1">
                <a:solidFill>
                  <a:srgbClr val="FFFF00"/>
                </a:solidFill>
              </a:rPr>
              <a:t>ئەوەش</a:t>
            </a:r>
            <a:r>
              <a:rPr lang="ar-IQ" sz="4400" b="1" dirty="0">
                <a:solidFill>
                  <a:srgbClr val="FFFF00"/>
                </a:solidFill>
              </a:rPr>
              <a:t> </a:t>
            </a:r>
            <a:r>
              <a:rPr lang="ar-IQ" sz="4400" b="1" dirty="0" err="1">
                <a:solidFill>
                  <a:srgbClr val="FFFF00"/>
                </a:solidFill>
              </a:rPr>
              <a:t>زۆر</a:t>
            </a:r>
            <a:r>
              <a:rPr lang="ar-IQ" sz="4400" b="1" dirty="0">
                <a:solidFill>
                  <a:srgbClr val="FFFF00"/>
                </a:solidFill>
              </a:rPr>
              <a:t>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شوێنی</a:t>
            </a:r>
            <a:r>
              <a:rPr lang="ar-IQ" sz="4400" b="1" dirty="0">
                <a:solidFill>
                  <a:srgbClr val="FFFF00"/>
                </a:solidFill>
              </a:rPr>
              <a:t> </a:t>
            </a:r>
            <a:r>
              <a:rPr lang="ar-IQ" sz="4400" b="1" dirty="0" err="1">
                <a:solidFill>
                  <a:srgbClr val="FFFF00"/>
                </a:solidFill>
              </a:rPr>
              <a:t>خۆیەتی</a:t>
            </a:r>
            <a:r>
              <a:rPr lang="ar-IQ" sz="4400" b="1" dirty="0">
                <a:solidFill>
                  <a:srgbClr val="FFFF00"/>
                </a:solidFill>
              </a:rPr>
              <a:t> </a:t>
            </a:r>
            <a:r>
              <a:rPr lang="ar-IQ" sz="4400" b="1" dirty="0" err="1">
                <a:solidFill>
                  <a:srgbClr val="FFFF00"/>
                </a:solidFill>
              </a:rPr>
              <a:t>چونكە</a:t>
            </a:r>
            <a:r>
              <a:rPr lang="ar-IQ" sz="4400" b="1" dirty="0">
                <a:solidFill>
                  <a:srgbClr val="FFFF00"/>
                </a:solidFill>
              </a:rPr>
              <a:t> (</a:t>
            </a:r>
            <a:r>
              <a:rPr lang="ar-IQ" sz="4400" b="1" dirty="0" err="1">
                <a:solidFill>
                  <a:srgbClr val="FFFF00"/>
                </a:solidFill>
              </a:rPr>
              <a:t>ئەگەر</a:t>
            </a:r>
            <a:r>
              <a:rPr lang="ar-IQ" sz="4400" b="1" dirty="0">
                <a:solidFill>
                  <a:srgbClr val="FFFF00"/>
                </a:solidFill>
              </a:rPr>
              <a:t> </a:t>
            </a:r>
            <a:r>
              <a:rPr lang="ar-IQ" sz="4400" b="1" dirty="0" err="1">
                <a:solidFill>
                  <a:srgbClr val="FFFF00"/>
                </a:solidFill>
              </a:rPr>
              <a:t>تنازلی</a:t>
            </a:r>
            <a:r>
              <a:rPr lang="ar-IQ" sz="4400" b="1" dirty="0">
                <a:solidFill>
                  <a:srgbClr val="FFFF00"/>
                </a:solidFill>
              </a:rPr>
              <a:t> كرد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a:t>
            </a:r>
            <a:r>
              <a:rPr lang="ar-IQ" sz="4400" b="1" dirty="0" err="1">
                <a:solidFill>
                  <a:srgbClr val="FFFF00"/>
                </a:solidFill>
              </a:rPr>
              <a:t>لەتاوانی</a:t>
            </a:r>
            <a:r>
              <a:rPr lang="ar-IQ" sz="4400" b="1" dirty="0">
                <a:solidFill>
                  <a:srgbClr val="FFFF00"/>
                </a:solidFill>
              </a:rPr>
              <a:t> </a:t>
            </a:r>
            <a:r>
              <a:rPr lang="ar-IQ" sz="4400" b="1" dirty="0" err="1">
                <a:solidFill>
                  <a:srgbClr val="FFFF00"/>
                </a:solidFill>
              </a:rPr>
              <a:t>زینای</a:t>
            </a:r>
            <a:r>
              <a:rPr lang="ar-IQ" sz="4400" b="1" dirty="0">
                <a:solidFill>
                  <a:srgbClr val="FFFF00"/>
                </a:solidFill>
              </a:rPr>
              <a:t> </a:t>
            </a:r>
            <a:r>
              <a:rPr lang="ar-IQ" sz="4400" b="1" dirty="0" err="1">
                <a:solidFill>
                  <a:srgbClr val="FFFF00"/>
                </a:solidFill>
              </a:rPr>
              <a:t>زەوجی</a:t>
            </a:r>
            <a:r>
              <a:rPr lang="ar-IQ" sz="4400" b="1" dirty="0">
                <a:solidFill>
                  <a:srgbClr val="FFFF00"/>
                </a:solidFill>
              </a:rPr>
              <a:t> </a:t>
            </a:r>
            <a:r>
              <a:rPr lang="ar-IQ" sz="4400" b="1" dirty="0" err="1">
                <a:solidFill>
                  <a:srgbClr val="FFFF00"/>
                </a:solidFill>
              </a:rPr>
              <a:t>ئیتر</a:t>
            </a:r>
            <a:r>
              <a:rPr lang="ar-IQ" sz="4400" b="1" dirty="0">
                <a:solidFill>
                  <a:srgbClr val="FFFF00"/>
                </a:solidFill>
              </a:rPr>
              <a:t> </a:t>
            </a:r>
            <a:r>
              <a:rPr lang="ar-IQ" sz="4400" b="1" dirty="0" err="1">
                <a:solidFill>
                  <a:srgbClr val="FFFF00"/>
                </a:solidFill>
              </a:rPr>
              <a:t>پارە</a:t>
            </a:r>
            <a:r>
              <a:rPr lang="ar-IQ" sz="4400" b="1" dirty="0">
                <a:solidFill>
                  <a:srgbClr val="FFFF00"/>
                </a:solidFill>
              </a:rPr>
              <a:t> </a:t>
            </a:r>
            <a:r>
              <a:rPr lang="ar-IQ" sz="4400" b="1" dirty="0" err="1">
                <a:solidFill>
                  <a:srgbClr val="FFFF00"/>
                </a:solidFill>
              </a:rPr>
              <a:t>بەرامبەر</a:t>
            </a:r>
            <a:r>
              <a:rPr lang="ar-IQ" sz="4400" b="1" dirty="0">
                <a:solidFill>
                  <a:srgbClr val="FFFF00"/>
                </a:solidFill>
              </a:rPr>
              <a:t> </a:t>
            </a:r>
            <a:r>
              <a:rPr lang="ar-IQ" sz="4400" b="1" dirty="0" err="1">
                <a:solidFill>
                  <a:srgbClr val="FFFF00"/>
                </a:solidFill>
              </a:rPr>
              <a:t>چی</a:t>
            </a:r>
            <a:r>
              <a:rPr lang="ar-IQ" sz="4400" b="1" dirty="0">
                <a:solidFill>
                  <a:srgbClr val="FFFF00"/>
                </a:solidFill>
              </a:rPr>
              <a:t> </a:t>
            </a:r>
            <a:r>
              <a:rPr lang="ar-IQ" sz="4400" b="1" dirty="0" err="1">
                <a:solidFill>
                  <a:srgbClr val="FFFF00"/>
                </a:solidFill>
              </a:rPr>
              <a:t>وەردەگرێت</a:t>
            </a:r>
            <a:r>
              <a:rPr lang="ar-IQ" sz="4400" b="1" dirty="0">
                <a:solidFill>
                  <a:srgbClr val="FFFF00"/>
                </a:solidFill>
              </a:rPr>
              <a:t>!!!!).</a:t>
            </a:r>
          </a:p>
          <a:p>
            <a:pPr algn="just" rtl="1"/>
            <a:endParaRPr lang="ar-IQ" sz="4400" b="1" dirty="0">
              <a:solidFill>
                <a:srgbClr val="FFFF00"/>
              </a:solidFill>
            </a:endParaRPr>
          </a:p>
          <a:p>
            <a:pPr algn="just" rtl="1"/>
            <a:endParaRPr lang="ar-IQ" sz="4400" b="1" dirty="0">
              <a:solidFill>
                <a:srgbClr val="FFFF00"/>
              </a:solidFill>
            </a:endParaRPr>
          </a:p>
          <a:p>
            <a:pPr algn="just" rtl="1"/>
            <a:endParaRPr lang="ar-IQ" sz="4400" b="1" dirty="0">
              <a:solidFill>
                <a:srgbClr val="FFFF00"/>
              </a:solidFill>
            </a:endParaRPr>
          </a:p>
          <a:p>
            <a:pPr algn="just" rtl="1"/>
            <a:endParaRPr lang="ar-IQ" sz="4400" b="1" dirty="0">
              <a:solidFill>
                <a:srgbClr val="FFFF00"/>
              </a:solidFill>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22702958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algn="just" rtl="1"/>
            <a:r>
              <a:rPr lang="ar-IQ" sz="4400" b="1" dirty="0">
                <a:solidFill>
                  <a:srgbClr val="FFFF00"/>
                </a:solidFill>
              </a:rPr>
              <a:t>3- </a:t>
            </a:r>
            <a:r>
              <a:rPr lang="ar-IQ" sz="4400" b="1" dirty="0" err="1">
                <a:solidFill>
                  <a:srgbClr val="FFFF00"/>
                </a:solidFill>
              </a:rPr>
              <a:t>كاتێك</a:t>
            </a:r>
            <a:r>
              <a:rPr lang="ar-IQ" sz="4400" b="1" dirty="0">
                <a:solidFill>
                  <a:srgbClr val="FFFF00"/>
                </a:solidFill>
              </a:rPr>
              <a:t> </a:t>
            </a:r>
            <a:r>
              <a:rPr lang="ar-IQ" sz="4400" b="1" dirty="0" err="1">
                <a:solidFill>
                  <a:srgbClr val="FFFF00"/>
                </a:solidFill>
              </a:rPr>
              <a:t>تاوانلێكراو</a:t>
            </a:r>
            <a:r>
              <a:rPr lang="ar-IQ" sz="4400" b="1" dirty="0">
                <a:solidFill>
                  <a:srgbClr val="FFFF00"/>
                </a:solidFill>
              </a:rPr>
              <a:t> </a:t>
            </a:r>
            <a:r>
              <a:rPr lang="ar-IQ" sz="4400" b="1" dirty="0" err="1">
                <a:solidFill>
                  <a:srgbClr val="FFFF00"/>
                </a:solidFill>
              </a:rPr>
              <a:t>تەنازلی</a:t>
            </a:r>
            <a:r>
              <a:rPr lang="ar-IQ" sz="4400" b="1" dirty="0">
                <a:solidFill>
                  <a:srgbClr val="FFFF00"/>
                </a:solidFill>
              </a:rPr>
              <a:t> كرد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a:t>
            </a:r>
            <a:r>
              <a:rPr lang="ar-IQ" sz="4400" b="1" dirty="0" err="1">
                <a:solidFill>
                  <a:srgbClr val="FFFF00"/>
                </a:solidFill>
              </a:rPr>
              <a:t>ئیتر</a:t>
            </a:r>
            <a:r>
              <a:rPr lang="ar-IQ" sz="4400" b="1" dirty="0">
                <a:solidFill>
                  <a:srgbClr val="FFFF00"/>
                </a:solidFill>
              </a:rPr>
              <a:t> </a:t>
            </a:r>
            <a:r>
              <a:rPr lang="ar-IQ" sz="4400" b="1" dirty="0" err="1">
                <a:solidFill>
                  <a:srgbClr val="FFFF00"/>
                </a:solidFill>
              </a:rPr>
              <a:t>دادگای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a:t>
            </a:r>
            <a:r>
              <a:rPr lang="ar-IQ" sz="4400" b="1" dirty="0" err="1">
                <a:solidFill>
                  <a:srgbClr val="FFFF00"/>
                </a:solidFill>
              </a:rPr>
              <a:t>ناتوانێت</a:t>
            </a:r>
            <a:r>
              <a:rPr lang="ar-IQ" sz="4400" b="1" dirty="0">
                <a:solidFill>
                  <a:srgbClr val="FFFF00"/>
                </a:solidFill>
              </a:rPr>
              <a:t> </a:t>
            </a:r>
            <a:r>
              <a:rPr lang="ar-IQ" sz="4400" b="1" dirty="0" err="1">
                <a:solidFill>
                  <a:srgbClr val="FFFF00"/>
                </a:solidFill>
              </a:rPr>
              <a:t>سەیری</a:t>
            </a:r>
            <a:r>
              <a:rPr lang="ar-IQ" sz="4400" b="1" dirty="0">
                <a:solidFill>
                  <a:srgbClr val="FFFF00"/>
                </a:solidFill>
              </a:rPr>
              <a:t> </a:t>
            </a:r>
            <a:r>
              <a:rPr lang="ar-IQ" sz="4400" b="1" dirty="0" err="1">
                <a:solidFill>
                  <a:srgbClr val="FFFF00"/>
                </a:solidFill>
              </a:rPr>
              <a:t>داوای</a:t>
            </a:r>
            <a:r>
              <a:rPr lang="ar-IQ" sz="4400" b="1" dirty="0">
                <a:solidFill>
                  <a:srgbClr val="FFFF00"/>
                </a:solidFill>
              </a:rPr>
              <a:t> </a:t>
            </a:r>
            <a:r>
              <a:rPr lang="ar-IQ" sz="4400" b="1" dirty="0" err="1">
                <a:solidFill>
                  <a:srgbClr val="FFFF00"/>
                </a:solidFill>
              </a:rPr>
              <a:t>مەدەنی</a:t>
            </a:r>
            <a:r>
              <a:rPr lang="ar-IQ" sz="4400" b="1" dirty="0">
                <a:solidFill>
                  <a:srgbClr val="FFFF00"/>
                </a:solidFill>
              </a:rPr>
              <a:t> </a:t>
            </a:r>
            <a:r>
              <a:rPr lang="ar-IQ" sz="4400" b="1" dirty="0" err="1">
                <a:solidFill>
                  <a:srgbClr val="FFFF00"/>
                </a:solidFill>
              </a:rPr>
              <a:t>بكات</a:t>
            </a:r>
            <a:r>
              <a:rPr lang="ar-IQ" sz="4400" b="1" dirty="0">
                <a:solidFill>
                  <a:srgbClr val="FFFF00"/>
                </a:solidFill>
              </a:rPr>
              <a:t>، </a:t>
            </a:r>
            <a:r>
              <a:rPr lang="ar-IQ" sz="4400" b="1" dirty="0" err="1">
                <a:solidFill>
                  <a:srgbClr val="FFFF00"/>
                </a:solidFill>
              </a:rPr>
              <a:t>وەبۆ</a:t>
            </a:r>
            <a:r>
              <a:rPr lang="ar-IQ" sz="4400" b="1" dirty="0">
                <a:solidFill>
                  <a:srgbClr val="FFFF00"/>
                </a:solidFill>
              </a:rPr>
              <a:t> (</a:t>
            </a:r>
            <a:r>
              <a:rPr lang="ar-IQ" sz="4400" b="1" dirty="0" err="1">
                <a:solidFill>
                  <a:srgbClr val="FFFF00"/>
                </a:solidFill>
              </a:rPr>
              <a:t>داواكاری</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مەدەنی</a:t>
            </a:r>
            <a:r>
              <a:rPr lang="ar-IQ" sz="4400" b="1" dirty="0">
                <a:solidFill>
                  <a:srgbClr val="FFFF00"/>
                </a:solidFill>
              </a:rPr>
              <a:t>) </a:t>
            </a:r>
            <a:r>
              <a:rPr lang="ar-IQ" sz="4400" b="1" dirty="0" err="1">
                <a:solidFill>
                  <a:srgbClr val="FFFF00"/>
                </a:solidFill>
              </a:rPr>
              <a:t>هەیە</a:t>
            </a:r>
            <a:r>
              <a:rPr lang="ar-IQ" sz="4400" b="1" dirty="0">
                <a:solidFill>
                  <a:srgbClr val="FFFF00"/>
                </a:solidFill>
              </a:rPr>
              <a:t> </a:t>
            </a:r>
            <a:r>
              <a:rPr lang="ar-IQ" sz="4400" b="1" dirty="0" err="1">
                <a:solidFill>
                  <a:srgbClr val="FFFF00"/>
                </a:solidFill>
              </a:rPr>
              <a:t>بچێتە</a:t>
            </a:r>
            <a:r>
              <a:rPr lang="ar-IQ" sz="4400" b="1" dirty="0">
                <a:solidFill>
                  <a:srgbClr val="FFFF00"/>
                </a:solidFill>
              </a:rPr>
              <a:t> (</a:t>
            </a:r>
            <a:r>
              <a:rPr lang="ar-IQ" sz="4400" b="1" dirty="0" err="1">
                <a:solidFill>
                  <a:srgbClr val="FFFF00"/>
                </a:solidFill>
              </a:rPr>
              <a:t>دادگای</a:t>
            </a:r>
            <a:r>
              <a:rPr lang="ar-IQ" sz="4400" b="1" dirty="0">
                <a:solidFill>
                  <a:srgbClr val="FFFF00"/>
                </a:solidFill>
              </a:rPr>
              <a:t> </a:t>
            </a:r>
            <a:r>
              <a:rPr lang="ar-IQ" sz="4400" b="1" dirty="0" err="1">
                <a:solidFill>
                  <a:srgbClr val="FFFF00"/>
                </a:solidFill>
              </a:rPr>
              <a:t>مەدەنی</a:t>
            </a:r>
            <a:r>
              <a:rPr lang="ar-IQ" sz="4400" b="1" dirty="0">
                <a:solidFill>
                  <a:srgbClr val="FFFF00"/>
                </a:solidFill>
              </a:rPr>
              <a:t>) </a:t>
            </a:r>
            <a:r>
              <a:rPr lang="ar-IQ" sz="4400" b="1" dirty="0" err="1">
                <a:solidFill>
                  <a:srgbClr val="FFFF00"/>
                </a:solidFill>
              </a:rPr>
              <a:t>بۆ</a:t>
            </a:r>
            <a:r>
              <a:rPr lang="ar-IQ" sz="4400" b="1" dirty="0">
                <a:solidFill>
                  <a:srgbClr val="FFFF00"/>
                </a:solidFill>
              </a:rPr>
              <a:t> </a:t>
            </a:r>
            <a:r>
              <a:rPr lang="ar-IQ" sz="4400" b="1" dirty="0" err="1">
                <a:solidFill>
                  <a:srgbClr val="FFFF00"/>
                </a:solidFill>
              </a:rPr>
              <a:t>وەرگرتنەوەی</a:t>
            </a:r>
            <a:r>
              <a:rPr lang="ar-IQ" sz="4400" b="1" dirty="0">
                <a:solidFill>
                  <a:srgbClr val="FFFF00"/>
                </a:solidFill>
              </a:rPr>
              <a:t> </a:t>
            </a:r>
            <a:r>
              <a:rPr lang="ar-IQ" sz="4400" b="1" dirty="0" err="1">
                <a:solidFill>
                  <a:srgbClr val="FFFF00"/>
                </a:solidFill>
              </a:rPr>
              <a:t>مافەكەی</a:t>
            </a:r>
            <a:r>
              <a:rPr lang="ar-IQ" sz="4400" b="1" dirty="0">
                <a:solidFill>
                  <a:srgbClr val="FFFF00"/>
                </a:solidFill>
              </a:rPr>
              <a:t>. ف/گ  م/9 .</a:t>
            </a:r>
          </a:p>
          <a:p>
            <a:pPr algn="just" rtl="1"/>
            <a:r>
              <a:rPr lang="ar-IQ" sz="4400" b="1" dirty="0">
                <a:solidFill>
                  <a:srgbClr val="FFFF00"/>
                </a:solidFill>
              </a:rPr>
              <a:t>4- </a:t>
            </a:r>
            <a:r>
              <a:rPr lang="ar-IQ" sz="4400" b="1" dirty="0" err="1">
                <a:solidFill>
                  <a:srgbClr val="FFFF00"/>
                </a:solidFill>
              </a:rPr>
              <a:t>كاتێك</a:t>
            </a:r>
            <a:r>
              <a:rPr lang="ar-IQ" sz="4400" b="1" dirty="0">
                <a:solidFill>
                  <a:srgbClr val="FFFF00"/>
                </a:solidFill>
              </a:rPr>
              <a:t> </a:t>
            </a:r>
            <a:r>
              <a:rPr lang="ar-IQ" sz="4400" b="1" dirty="0" err="1">
                <a:solidFill>
                  <a:srgbClr val="FFFF00"/>
                </a:solidFill>
              </a:rPr>
              <a:t>كەسێك</a:t>
            </a:r>
            <a:r>
              <a:rPr lang="ar-IQ" sz="4400" b="1" dirty="0">
                <a:solidFill>
                  <a:srgbClr val="FFFF00"/>
                </a:solidFill>
              </a:rPr>
              <a:t> </a:t>
            </a:r>
            <a:r>
              <a:rPr lang="ar-IQ" sz="4400" b="1" dirty="0" err="1">
                <a:solidFill>
                  <a:srgbClr val="FFFF00"/>
                </a:solidFill>
              </a:rPr>
              <a:t>تنازلی</a:t>
            </a:r>
            <a:r>
              <a:rPr lang="ar-IQ" sz="4400" b="1" dirty="0">
                <a:solidFill>
                  <a:srgbClr val="FFFF00"/>
                </a:solidFill>
              </a:rPr>
              <a:t> كرد </a:t>
            </a:r>
            <a:r>
              <a:rPr lang="ar-IQ" sz="4400" b="1" dirty="0" err="1">
                <a:solidFill>
                  <a:srgbClr val="FFFF00"/>
                </a:solidFill>
              </a:rPr>
              <a:t>لە</a:t>
            </a:r>
            <a:r>
              <a:rPr lang="ar-IQ" sz="4400" b="1" dirty="0">
                <a:solidFill>
                  <a:srgbClr val="FFFF00"/>
                </a:solidFill>
              </a:rPr>
              <a:t> </a:t>
            </a:r>
            <a:r>
              <a:rPr lang="ar-IQ" sz="4400" b="1" dirty="0" err="1">
                <a:solidFill>
                  <a:srgbClr val="FFFF00"/>
                </a:solidFill>
              </a:rPr>
              <a:t>مافی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a:t>
            </a:r>
            <a:r>
              <a:rPr lang="ar-IQ" sz="4400" b="1" dirty="0" err="1">
                <a:solidFill>
                  <a:srgbClr val="FFFF00"/>
                </a:solidFill>
              </a:rPr>
              <a:t>خۆی</a:t>
            </a:r>
            <a:r>
              <a:rPr lang="ar-IQ" sz="4400" b="1" dirty="0">
                <a:solidFill>
                  <a:srgbClr val="FFFF00"/>
                </a:solidFill>
              </a:rPr>
              <a:t> </a:t>
            </a:r>
            <a:r>
              <a:rPr lang="ar-IQ" sz="4400" b="1" dirty="0" err="1">
                <a:solidFill>
                  <a:srgbClr val="FFFF00"/>
                </a:solidFill>
              </a:rPr>
              <a:t>ئیتر</a:t>
            </a:r>
            <a:r>
              <a:rPr lang="ar-IQ" sz="4400" b="1" dirty="0">
                <a:solidFill>
                  <a:srgbClr val="FFFF00"/>
                </a:solidFill>
              </a:rPr>
              <a:t> </a:t>
            </a:r>
            <a:r>
              <a:rPr lang="ar-IQ" sz="4400" b="1" dirty="0" err="1">
                <a:solidFill>
                  <a:srgbClr val="FFFF00"/>
                </a:solidFill>
              </a:rPr>
              <a:t>ناتوانێت</a:t>
            </a:r>
            <a:r>
              <a:rPr lang="ar-IQ" sz="4400" b="1" dirty="0">
                <a:solidFill>
                  <a:srgbClr val="FFFF00"/>
                </a:solidFill>
              </a:rPr>
              <a:t> </a:t>
            </a:r>
            <a:r>
              <a:rPr lang="ar-IQ" sz="4400" b="1" dirty="0" err="1">
                <a:solidFill>
                  <a:srgbClr val="FFFF00"/>
                </a:solidFill>
              </a:rPr>
              <a:t>داواكە</a:t>
            </a:r>
            <a:r>
              <a:rPr lang="ar-IQ" sz="4400" b="1" dirty="0">
                <a:solidFill>
                  <a:srgbClr val="FFFF00"/>
                </a:solidFill>
              </a:rPr>
              <a:t> </a:t>
            </a:r>
            <a:r>
              <a:rPr lang="ar-IQ" sz="4400" b="1" dirty="0" err="1">
                <a:solidFill>
                  <a:srgbClr val="FFFF00"/>
                </a:solidFill>
              </a:rPr>
              <a:t>نوێ</a:t>
            </a:r>
            <a:r>
              <a:rPr lang="ar-IQ" sz="4400" b="1" dirty="0">
                <a:solidFill>
                  <a:srgbClr val="FFFF00"/>
                </a:solidFill>
              </a:rPr>
              <a:t> </a:t>
            </a:r>
            <a:r>
              <a:rPr lang="ar-IQ" sz="4400" b="1" dirty="0" err="1">
                <a:solidFill>
                  <a:srgbClr val="FFFF00"/>
                </a:solidFill>
              </a:rPr>
              <a:t>بكاتەوە</a:t>
            </a:r>
            <a:r>
              <a:rPr lang="ar-IQ" sz="4400" b="1" dirty="0">
                <a:solidFill>
                  <a:srgbClr val="FFFF00"/>
                </a:solidFill>
              </a:rPr>
              <a:t> </a:t>
            </a:r>
            <a:r>
              <a:rPr lang="ar-IQ" sz="4400" b="1" dirty="0" err="1">
                <a:solidFill>
                  <a:srgbClr val="FFFF00"/>
                </a:solidFill>
              </a:rPr>
              <a:t>لەپێش</a:t>
            </a:r>
            <a:r>
              <a:rPr lang="ar-IQ" sz="4400" b="1" dirty="0">
                <a:solidFill>
                  <a:srgbClr val="FFFF00"/>
                </a:solidFill>
              </a:rPr>
              <a:t> </a:t>
            </a:r>
            <a:r>
              <a:rPr lang="ar-IQ" sz="4400" b="1" dirty="0" err="1">
                <a:solidFill>
                  <a:srgbClr val="FFFF00"/>
                </a:solidFill>
              </a:rPr>
              <a:t>هیچ</a:t>
            </a:r>
            <a:r>
              <a:rPr lang="ar-IQ" sz="4400" b="1" dirty="0">
                <a:solidFill>
                  <a:srgbClr val="FFFF00"/>
                </a:solidFill>
              </a:rPr>
              <a:t> </a:t>
            </a:r>
            <a:r>
              <a:rPr lang="ar-IQ" sz="4400" b="1" dirty="0" err="1">
                <a:solidFill>
                  <a:srgbClr val="FFFF00"/>
                </a:solidFill>
              </a:rPr>
              <a:t>دادگایێكی</a:t>
            </a:r>
            <a:r>
              <a:rPr lang="ar-IQ" sz="4400" b="1" dirty="0">
                <a:solidFill>
                  <a:srgbClr val="FFFF00"/>
                </a:solidFill>
              </a:rPr>
              <a:t> </a:t>
            </a:r>
            <a:r>
              <a:rPr lang="ar-IQ" sz="4400" b="1" dirty="0" err="1">
                <a:solidFill>
                  <a:srgbClr val="FFFF00"/>
                </a:solidFill>
              </a:rPr>
              <a:t>جەزائی</a:t>
            </a:r>
            <a:r>
              <a:rPr lang="ar-IQ" sz="4400" b="1" dirty="0">
                <a:solidFill>
                  <a:srgbClr val="FFFF00"/>
                </a:solidFill>
              </a:rPr>
              <a:t> تر. ف/ح   م/9 .</a:t>
            </a:r>
          </a:p>
          <a:p>
            <a:pPr algn="just" rtl="1"/>
            <a:endParaRPr lang="ar-IQ" sz="4400" b="1" dirty="0">
              <a:solidFill>
                <a:srgbClr val="FFFF00"/>
              </a:solidFill>
            </a:endParaRPr>
          </a:p>
          <a:p>
            <a:pPr algn="just" rtl="1"/>
            <a:endParaRPr lang="ar-IQ" sz="4400" b="1" dirty="0">
              <a:solidFill>
                <a:srgbClr val="FFFF00"/>
              </a:solidFill>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7014452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solidFill>
                  <a:srgbClr val="FF0000"/>
                </a:solidFill>
              </a:rPr>
              <a:t>1- </a:t>
            </a:r>
            <a:r>
              <a:rPr lang="ar-IQ" sz="4000" b="1" dirty="0" err="1">
                <a:solidFill>
                  <a:srgbClr val="FF0000"/>
                </a:solidFill>
              </a:rPr>
              <a:t>پێناسەی</a:t>
            </a:r>
            <a:r>
              <a:rPr lang="ar-IQ" sz="4000" b="1" dirty="0">
                <a:solidFill>
                  <a:srgbClr val="FF0000"/>
                </a:solidFill>
              </a:rPr>
              <a:t> صولح كردن:  </a:t>
            </a:r>
            <a:r>
              <a:rPr lang="ar-IQ" sz="4000" b="1" dirty="0" err="1">
                <a:solidFill>
                  <a:srgbClr val="FFFF00"/>
                </a:solidFill>
              </a:rPr>
              <a:t>بریتیە</a:t>
            </a:r>
            <a:r>
              <a:rPr lang="ar-IQ" sz="4000" b="1" dirty="0">
                <a:solidFill>
                  <a:srgbClr val="FFFF00"/>
                </a:solidFill>
              </a:rPr>
              <a:t> </a:t>
            </a:r>
            <a:r>
              <a:rPr lang="ar-IQ" sz="4000" b="1" dirty="0" err="1">
                <a:solidFill>
                  <a:srgbClr val="FFFF00"/>
                </a:solidFill>
              </a:rPr>
              <a:t>لە</a:t>
            </a:r>
            <a:r>
              <a:rPr lang="ar-IQ" sz="4000" b="1" dirty="0">
                <a:solidFill>
                  <a:srgbClr val="FFFF00"/>
                </a:solidFill>
              </a:rPr>
              <a:t> </a:t>
            </a:r>
            <a:r>
              <a:rPr lang="ar-IQ" sz="4000" b="1" dirty="0" err="1">
                <a:solidFill>
                  <a:srgbClr val="FFFF00"/>
                </a:solidFill>
              </a:rPr>
              <a:t>كۆتاییهێنانی</a:t>
            </a:r>
            <a:r>
              <a:rPr lang="ar-IQ" sz="4000" b="1" dirty="0">
                <a:solidFill>
                  <a:srgbClr val="FFFF00"/>
                </a:solidFill>
              </a:rPr>
              <a:t> </a:t>
            </a:r>
            <a:r>
              <a:rPr lang="ar-IQ" sz="4000" b="1" dirty="0" err="1">
                <a:solidFill>
                  <a:srgbClr val="FFFF00"/>
                </a:solidFill>
              </a:rPr>
              <a:t>ناكۆكی</a:t>
            </a:r>
            <a:r>
              <a:rPr lang="ar-IQ" sz="4000" b="1" dirty="0">
                <a:solidFill>
                  <a:srgbClr val="FFFF00"/>
                </a:solidFill>
              </a:rPr>
              <a:t> </a:t>
            </a:r>
            <a:r>
              <a:rPr lang="ar-IQ" sz="4000" b="1" dirty="0" err="1">
                <a:solidFill>
                  <a:srgbClr val="FFFF00"/>
                </a:solidFill>
              </a:rPr>
              <a:t>نێوان</a:t>
            </a:r>
            <a:r>
              <a:rPr lang="ar-IQ" sz="4000" b="1" dirty="0">
                <a:solidFill>
                  <a:srgbClr val="FFFF00"/>
                </a:solidFill>
              </a:rPr>
              <a:t> </a:t>
            </a:r>
            <a:r>
              <a:rPr lang="ar-IQ" sz="4000" b="1" dirty="0" err="1">
                <a:solidFill>
                  <a:srgbClr val="FFFF00"/>
                </a:solidFill>
              </a:rPr>
              <a:t>تۆمەتبار</a:t>
            </a:r>
            <a:r>
              <a:rPr lang="ar-IQ" sz="4000" b="1" dirty="0">
                <a:solidFill>
                  <a:srgbClr val="FFFF00"/>
                </a:solidFill>
              </a:rPr>
              <a:t> </a:t>
            </a:r>
            <a:r>
              <a:rPr lang="ar-IQ" sz="4000" b="1" dirty="0" err="1">
                <a:solidFill>
                  <a:srgbClr val="FFFF00"/>
                </a:solidFill>
              </a:rPr>
              <a:t>وە</a:t>
            </a:r>
            <a:r>
              <a:rPr lang="ar-IQ" sz="4000" b="1" dirty="0">
                <a:solidFill>
                  <a:srgbClr val="FFFF00"/>
                </a:solidFill>
              </a:rPr>
              <a:t> </a:t>
            </a:r>
            <a:r>
              <a:rPr lang="ar-IQ" sz="4000" b="1" dirty="0" err="1">
                <a:solidFill>
                  <a:srgbClr val="FFFF00"/>
                </a:solidFill>
              </a:rPr>
              <a:t>تاوانلێكراو</a:t>
            </a:r>
            <a:r>
              <a:rPr lang="ar-IQ" sz="4000" b="1" dirty="0">
                <a:solidFill>
                  <a:srgbClr val="FFFF00"/>
                </a:solidFill>
              </a:rPr>
              <a:t> </a:t>
            </a:r>
            <a:r>
              <a:rPr lang="ar-IQ" sz="4000" b="1" dirty="0" err="1">
                <a:solidFill>
                  <a:srgbClr val="FFFF00"/>
                </a:solidFill>
              </a:rPr>
              <a:t>وە</a:t>
            </a:r>
            <a:r>
              <a:rPr lang="ar-IQ" sz="4000" b="1" dirty="0">
                <a:solidFill>
                  <a:srgbClr val="FFFF00"/>
                </a:solidFill>
              </a:rPr>
              <a:t> </a:t>
            </a:r>
            <a:r>
              <a:rPr lang="ar-IQ" sz="4000" b="1" dirty="0" err="1">
                <a:solidFill>
                  <a:srgbClr val="FFFF00"/>
                </a:solidFill>
              </a:rPr>
              <a:t>گەیاندنی</a:t>
            </a:r>
            <a:r>
              <a:rPr lang="ar-IQ" sz="4000" b="1" dirty="0">
                <a:solidFill>
                  <a:srgbClr val="FFFF00"/>
                </a:solidFill>
              </a:rPr>
              <a:t> </a:t>
            </a:r>
            <a:r>
              <a:rPr lang="ar-IQ" sz="4000" b="1" dirty="0" err="1">
                <a:solidFill>
                  <a:srgbClr val="FFFF00"/>
                </a:solidFill>
              </a:rPr>
              <a:t>ئەو</a:t>
            </a:r>
            <a:r>
              <a:rPr lang="ar-IQ" sz="4000" b="1" dirty="0">
                <a:solidFill>
                  <a:srgbClr val="FFFF00"/>
                </a:solidFill>
              </a:rPr>
              <a:t> </a:t>
            </a:r>
            <a:r>
              <a:rPr lang="ar-IQ" sz="4000" b="1" dirty="0" err="1">
                <a:solidFill>
                  <a:srgbClr val="FFFF00"/>
                </a:solidFill>
              </a:rPr>
              <a:t>پەیامە</a:t>
            </a:r>
            <a:r>
              <a:rPr lang="ar-IQ" sz="4000" b="1" dirty="0">
                <a:solidFill>
                  <a:srgbClr val="FFFF00"/>
                </a:solidFill>
              </a:rPr>
              <a:t> </a:t>
            </a:r>
            <a:r>
              <a:rPr lang="ar-IQ" sz="4000" b="1" dirty="0" err="1">
                <a:solidFill>
                  <a:srgbClr val="FFFF00"/>
                </a:solidFill>
              </a:rPr>
              <a:t>بۆ</a:t>
            </a:r>
            <a:r>
              <a:rPr lang="ar-IQ" sz="4000" b="1" dirty="0">
                <a:solidFill>
                  <a:srgbClr val="FFFF00"/>
                </a:solidFill>
              </a:rPr>
              <a:t> </a:t>
            </a:r>
            <a:r>
              <a:rPr lang="ar-IQ" sz="4000" b="1" dirty="0" err="1">
                <a:solidFill>
                  <a:srgbClr val="00B0F0"/>
                </a:solidFill>
              </a:rPr>
              <a:t>دادوەری</a:t>
            </a:r>
            <a:r>
              <a:rPr lang="ar-IQ" sz="4000" b="1" dirty="0">
                <a:solidFill>
                  <a:srgbClr val="00B0F0"/>
                </a:solidFill>
              </a:rPr>
              <a:t> </a:t>
            </a:r>
            <a:r>
              <a:rPr lang="ar-IQ" sz="4000" b="1" dirty="0" err="1">
                <a:solidFill>
                  <a:srgbClr val="00B0F0"/>
                </a:solidFill>
              </a:rPr>
              <a:t>لێكۆڵینەوە</a:t>
            </a:r>
            <a:r>
              <a:rPr lang="ar-IQ" sz="4000" b="1" dirty="0">
                <a:solidFill>
                  <a:srgbClr val="00B0F0"/>
                </a:solidFill>
              </a:rPr>
              <a:t> </a:t>
            </a:r>
            <a:r>
              <a:rPr lang="ar-IQ" sz="4000" b="1" dirty="0" err="1">
                <a:solidFill>
                  <a:srgbClr val="FFFF00"/>
                </a:solidFill>
              </a:rPr>
              <a:t>یان</a:t>
            </a:r>
            <a:r>
              <a:rPr lang="ar-IQ" sz="4000" b="1" dirty="0">
                <a:solidFill>
                  <a:srgbClr val="FFFF00"/>
                </a:solidFill>
              </a:rPr>
              <a:t> </a:t>
            </a:r>
            <a:r>
              <a:rPr lang="ar-IQ" sz="4000" b="1" dirty="0" err="1">
                <a:solidFill>
                  <a:srgbClr val="00B0F0"/>
                </a:solidFill>
              </a:rPr>
              <a:t>دادگا</a:t>
            </a:r>
            <a:r>
              <a:rPr lang="ar-IQ" sz="4000" b="1" dirty="0">
                <a:solidFill>
                  <a:srgbClr val="FFFF00"/>
                </a:solidFill>
              </a:rPr>
              <a:t> </a:t>
            </a:r>
            <a:r>
              <a:rPr lang="ar-IQ" sz="4000" b="1" dirty="0" err="1">
                <a:solidFill>
                  <a:srgbClr val="FFFF00"/>
                </a:solidFill>
              </a:rPr>
              <a:t>لەلایەن</a:t>
            </a:r>
            <a:r>
              <a:rPr lang="ar-IQ" sz="4000" b="1" dirty="0">
                <a:solidFill>
                  <a:srgbClr val="FFFF00"/>
                </a:solidFill>
              </a:rPr>
              <a:t> </a:t>
            </a:r>
            <a:r>
              <a:rPr lang="ar-IQ" sz="4000" b="1" dirty="0" err="1">
                <a:solidFill>
                  <a:srgbClr val="FFFF00"/>
                </a:solidFill>
              </a:rPr>
              <a:t>تاوانلێكراو</a:t>
            </a:r>
            <a:r>
              <a:rPr lang="ar-IQ" sz="4000" b="1" dirty="0">
                <a:solidFill>
                  <a:srgbClr val="FFFF00"/>
                </a:solidFill>
              </a:rPr>
              <a:t> </a:t>
            </a:r>
            <a:r>
              <a:rPr lang="ar-IQ" sz="4000" b="1" dirty="0" err="1">
                <a:solidFill>
                  <a:srgbClr val="FFFF00"/>
                </a:solidFill>
              </a:rPr>
              <a:t>یان</a:t>
            </a:r>
            <a:r>
              <a:rPr lang="ar-IQ" sz="4000" b="1" dirty="0">
                <a:solidFill>
                  <a:srgbClr val="FFFF00"/>
                </a:solidFill>
              </a:rPr>
              <a:t> </a:t>
            </a:r>
            <a:r>
              <a:rPr lang="ar-IQ" sz="4000" b="1" dirty="0" err="1">
                <a:solidFill>
                  <a:srgbClr val="FFFF00"/>
                </a:solidFill>
              </a:rPr>
              <a:t>ئەوەی</a:t>
            </a:r>
            <a:r>
              <a:rPr lang="ar-IQ" sz="4000" b="1" dirty="0">
                <a:solidFill>
                  <a:srgbClr val="FFFF00"/>
                </a:solidFill>
              </a:rPr>
              <a:t> </a:t>
            </a:r>
            <a:r>
              <a:rPr lang="ar-IQ" sz="4000" b="1" dirty="0" err="1">
                <a:solidFill>
                  <a:srgbClr val="FFFF00"/>
                </a:solidFill>
              </a:rPr>
              <a:t>بەكاری</a:t>
            </a:r>
            <a:r>
              <a:rPr lang="ar-IQ" sz="4000" b="1" dirty="0">
                <a:solidFill>
                  <a:srgbClr val="FFFF00"/>
                </a:solidFill>
              </a:rPr>
              <a:t> </a:t>
            </a:r>
            <a:r>
              <a:rPr lang="ar-IQ" sz="4000" b="1" dirty="0" err="1">
                <a:solidFill>
                  <a:srgbClr val="FFFF00"/>
                </a:solidFill>
              </a:rPr>
              <a:t>ئەو</a:t>
            </a:r>
            <a:r>
              <a:rPr lang="ar-IQ" sz="4000" b="1" dirty="0">
                <a:solidFill>
                  <a:srgbClr val="FFFF00"/>
                </a:solidFill>
              </a:rPr>
              <a:t> </a:t>
            </a:r>
            <a:r>
              <a:rPr lang="ar-IQ" sz="4000" b="1" dirty="0" err="1">
                <a:solidFill>
                  <a:srgbClr val="FFFF00"/>
                </a:solidFill>
              </a:rPr>
              <a:t>هەڵدەستێت</a:t>
            </a:r>
            <a:r>
              <a:rPr lang="ar-IQ" sz="4000" b="1" dirty="0">
                <a:solidFill>
                  <a:srgbClr val="FFFF00"/>
                </a:solidFill>
              </a:rPr>
              <a:t> </a:t>
            </a:r>
            <a:r>
              <a:rPr lang="ar-IQ" sz="4000" b="1" dirty="0" err="1">
                <a:solidFill>
                  <a:srgbClr val="FFFF00"/>
                </a:solidFill>
              </a:rPr>
              <a:t>بە</a:t>
            </a:r>
            <a:r>
              <a:rPr lang="ar-IQ" sz="4000" b="1" dirty="0">
                <a:solidFill>
                  <a:srgbClr val="FFFF00"/>
                </a:solidFill>
              </a:rPr>
              <a:t> </a:t>
            </a:r>
            <a:r>
              <a:rPr lang="ar-IQ" sz="4000" b="1" dirty="0" err="1">
                <a:solidFill>
                  <a:srgbClr val="FFFF00"/>
                </a:solidFill>
              </a:rPr>
              <a:t>پێ</a:t>
            </a:r>
            <a:r>
              <a:rPr lang="ar-IQ" sz="4000" b="1" dirty="0">
                <a:solidFill>
                  <a:srgbClr val="FFFF00"/>
                </a:solidFill>
              </a:rPr>
              <a:t> ی </a:t>
            </a:r>
            <a:r>
              <a:rPr lang="ar-IQ" sz="4000" b="1" dirty="0" err="1">
                <a:solidFill>
                  <a:srgbClr val="FFFF00"/>
                </a:solidFill>
              </a:rPr>
              <a:t>یاسا</a:t>
            </a:r>
            <a:r>
              <a:rPr lang="ar-IQ" sz="4000" b="1" dirty="0">
                <a:solidFill>
                  <a:srgbClr val="FFFF00"/>
                </a:solidFill>
              </a:rPr>
              <a:t> </a:t>
            </a:r>
            <a:r>
              <a:rPr lang="ar-IQ" sz="4000" b="1" dirty="0" err="1">
                <a:solidFill>
                  <a:srgbClr val="FFFF00"/>
                </a:solidFill>
              </a:rPr>
              <a:t>لەهەر</a:t>
            </a:r>
            <a:r>
              <a:rPr lang="ar-IQ" sz="4000" b="1" dirty="0">
                <a:solidFill>
                  <a:srgbClr val="FFFF00"/>
                </a:solidFill>
              </a:rPr>
              <a:t> </a:t>
            </a:r>
            <a:r>
              <a:rPr lang="ar-IQ" sz="4000" b="1" dirty="0" err="1">
                <a:solidFill>
                  <a:srgbClr val="FFFF00"/>
                </a:solidFill>
              </a:rPr>
              <a:t>قۆناغێكی</a:t>
            </a:r>
            <a:r>
              <a:rPr lang="ar-IQ" sz="4000" b="1" dirty="0">
                <a:solidFill>
                  <a:srgbClr val="FFFF00"/>
                </a:solidFill>
              </a:rPr>
              <a:t> </a:t>
            </a:r>
            <a:r>
              <a:rPr lang="ar-IQ" sz="4000" b="1" dirty="0" err="1">
                <a:solidFill>
                  <a:srgbClr val="FFFF00"/>
                </a:solidFill>
              </a:rPr>
              <a:t>داوای</a:t>
            </a:r>
            <a:r>
              <a:rPr lang="ar-IQ" sz="4000" b="1" dirty="0">
                <a:solidFill>
                  <a:srgbClr val="FFFF00"/>
                </a:solidFill>
              </a:rPr>
              <a:t> </a:t>
            </a:r>
            <a:r>
              <a:rPr lang="ar-IQ" sz="4000" b="1" dirty="0" err="1">
                <a:solidFill>
                  <a:srgbClr val="FFFF00"/>
                </a:solidFill>
              </a:rPr>
              <a:t>سزایی</a:t>
            </a:r>
            <a:r>
              <a:rPr lang="ar-IQ" sz="4000" b="1" dirty="0">
                <a:solidFill>
                  <a:srgbClr val="FFFF00"/>
                </a:solidFill>
              </a:rPr>
              <a:t> تا </a:t>
            </a:r>
            <a:r>
              <a:rPr lang="ar-IQ" sz="4000" b="1" dirty="0" err="1">
                <a:solidFill>
                  <a:srgbClr val="FFFF00"/>
                </a:solidFill>
              </a:rPr>
              <a:t>دەرچونی</a:t>
            </a:r>
            <a:r>
              <a:rPr lang="ar-IQ" sz="4000" b="1" dirty="0">
                <a:solidFill>
                  <a:srgbClr val="FFFF00"/>
                </a:solidFill>
              </a:rPr>
              <a:t> </a:t>
            </a:r>
            <a:r>
              <a:rPr lang="ar-IQ" sz="4000" b="1" dirty="0" err="1">
                <a:solidFill>
                  <a:srgbClr val="FFFF00"/>
                </a:solidFill>
              </a:rPr>
              <a:t>حوكمی</a:t>
            </a:r>
            <a:r>
              <a:rPr lang="ar-IQ" sz="4000" b="1" dirty="0">
                <a:solidFill>
                  <a:srgbClr val="FFFF00"/>
                </a:solidFill>
              </a:rPr>
              <a:t> </a:t>
            </a:r>
            <a:r>
              <a:rPr lang="ar-IQ" sz="4000" b="1" dirty="0" err="1">
                <a:solidFill>
                  <a:srgbClr val="FFFF00"/>
                </a:solidFill>
              </a:rPr>
              <a:t>كۆتایی</a:t>
            </a:r>
            <a:r>
              <a:rPr lang="ar-IQ" sz="4000" b="1" dirty="0">
                <a:solidFill>
                  <a:srgbClr val="FFFF00"/>
                </a:solidFill>
              </a:rPr>
              <a:t> </a:t>
            </a:r>
            <a:r>
              <a:rPr lang="ar-IQ" sz="4000" b="1" dirty="0" err="1">
                <a:solidFill>
                  <a:srgbClr val="FFFF00"/>
                </a:solidFill>
              </a:rPr>
              <a:t>لە</a:t>
            </a:r>
            <a:r>
              <a:rPr lang="ar-IQ" sz="4000" b="1" dirty="0">
                <a:solidFill>
                  <a:srgbClr val="FFFF00"/>
                </a:solidFill>
              </a:rPr>
              <a:t> </a:t>
            </a:r>
            <a:r>
              <a:rPr lang="ar-IQ" sz="4000" b="1" dirty="0" err="1">
                <a:solidFill>
                  <a:srgbClr val="FFFF00"/>
                </a:solidFill>
              </a:rPr>
              <a:t>تاوانەكانی</a:t>
            </a:r>
            <a:r>
              <a:rPr lang="ar-IQ" sz="4000" b="1" dirty="0">
                <a:solidFill>
                  <a:srgbClr val="FFFF00"/>
                </a:solidFill>
              </a:rPr>
              <a:t> م/3، </a:t>
            </a:r>
            <a:r>
              <a:rPr lang="ar-IQ" sz="4000" b="1" dirty="0" err="1">
                <a:solidFill>
                  <a:srgbClr val="FFFF00"/>
                </a:solidFill>
              </a:rPr>
              <a:t>بەمەرجێك</a:t>
            </a:r>
            <a:r>
              <a:rPr lang="ar-IQ" sz="4000" b="1" dirty="0">
                <a:solidFill>
                  <a:srgbClr val="FFFF00"/>
                </a:solidFill>
              </a:rPr>
              <a:t> </a:t>
            </a:r>
            <a:r>
              <a:rPr lang="ar-IQ" sz="4000" b="1" dirty="0" err="1">
                <a:solidFill>
                  <a:srgbClr val="FFFF00"/>
                </a:solidFill>
              </a:rPr>
              <a:t>ئەو</a:t>
            </a:r>
            <a:r>
              <a:rPr lang="ar-IQ" sz="4000" b="1" dirty="0">
                <a:solidFill>
                  <a:srgbClr val="FFFF00"/>
                </a:solidFill>
              </a:rPr>
              <a:t> صولح </a:t>
            </a:r>
            <a:r>
              <a:rPr lang="ar-IQ" sz="4000" b="1" dirty="0" err="1">
                <a:solidFill>
                  <a:srgbClr val="FFFF00"/>
                </a:solidFill>
              </a:rPr>
              <a:t>كردنە</a:t>
            </a:r>
            <a:r>
              <a:rPr lang="ar-IQ" sz="4000" b="1" dirty="0">
                <a:solidFill>
                  <a:srgbClr val="FFFF00"/>
                </a:solidFill>
              </a:rPr>
              <a:t> </a:t>
            </a:r>
            <a:r>
              <a:rPr lang="ar-IQ" sz="4000" b="1" dirty="0" err="1">
                <a:solidFill>
                  <a:srgbClr val="FFFF00"/>
                </a:solidFill>
              </a:rPr>
              <a:t>نەوەستێنرابێت</a:t>
            </a:r>
            <a:r>
              <a:rPr lang="ar-IQ" sz="4000" b="1" dirty="0">
                <a:solidFill>
                  <a:srgbClr val="FFFF00"/>
                </a:solidFill>
              </a:rPr>
              <a:t> </a:t>
            </a:r>
            <a:r>
              <a:rPr lang="ar-IQ" sz="4000" b="1" dirty="0" err="1">
                <a:solidFill>
                  <a:srgbClr val="FFFF00"/>
                </a:solidFill>
              </a:rPr>
              <a:t>لەسەر</a:t>
            </a:r>
            <a:r>
              <a:rPr lang="ar-IQ" sz="4000" b="1" dirty="0">
                <a:solidFill>
                  <a:srgbClr val="FFFF00"/>
                </a:solidFill>
              </a:rPr>
              <a:t> </a:t>
            </a:r>
            <a:r>
              <a:rPr lang="ar-IQ" sz="4000" b="1" dirty="0" err="1">
                <a:solidFill>
                  <a:srgbClr val="FFFF00"/>
                </a:solidFill>
              </a:rPr>
              <a:t>هیچ</a:t>
            </a:r>
            <a:r>
              <a:rPr lang="ar-IQ" sz="4000" b="1" dirty="0">
                <a:solidFill>
                  <a:srgbClr val="FFFF00"/>
                </a:solidFill>
              </a:rPr>
              <a:t> </a:t>
            </a:r>
            <a:r>
              <a:rPr lang="ar-IQ" sz="4000" b="1" dirty="0" err="1">
                <a:solidFill>
                  <a:srgbClr val="FFFF00"/>
                </a:solidFill>
              </a:rPr>
              <a:t>مەرج</a:t>
            </a:r>
            <a:r>
              <a:rPr lang="ar-IQ" sz="4000" b="1" dirty="0">
                <a:solidFill>
                  <a:srgbClr val="FFFF00"/>
                </a:solidFill>
              </a:rPr>
              <a:t>.</a:t>
            </a:r>
          </a:p>
          <a:p>
            <a:pPr algn="just" rtl="1"/>
            <a:endParaRPr lang="ar-IQ" sz="4000" b="1" dirty="0">
              <a:solidFill>
                <a:srgbClr val="FFFF00"/>
              </a:solidFill>
            </a:endParaRPr>
          </a:p>
          <a:p>
            <a:pPr algn="just" rtl="1"/>
            <a:endParaRPr lang="ar-IQ" sz="3600" b="1" dirty="0">
              <a:solidFill>
                <a:srgbClr val="FFFF00"/>
              </a:solidFill>
            </a:endParaRPr>
          </a:p>
          <a:p>
            <a:pPr algn="just" rtl="1"/>
            <a:endParaRPr lang="ar-IQ" sz="4000" b="1" dirty="0">
              <a:solidFill>
                <a:srgbClr val="FFFF00"/>
              </a:solidFill>
            </a:endParaRPr>
          </a:p>
        </p:txBody>
      </p:sp>
      <p:sp>
        <p:nvSpPr>
          <p:cNvPr id="2" name="Title 1"/>
          <p:cNvSpPr>
            <a:spLocks noGrp="1"/>
          </p:cNvSpPr>
          <p:nvPr>
            <p:ph type="ctrTitle"/>
          </p:nvPr>
        </p:nvSpPr>
        <p:spPr>
          <a:xfrm>
            <a:off x="15240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4- صولح كردن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لەو</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تاوانانە</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(م/194- م/198)</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6030357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solidFill>
                  <a:srgbClr val="FFFF00"/>
                </a:solidFill>
              </a:rPr>
              <a:t>1- </a:t>
            </a:r>
            <a:r>
              <a:rPr lang="ar-IQ" sz="4000" b="1" dirty="0" err="1">
                <a:solidFill>
                  <a:srgbClr val="00B0F0"/>
                </a:solidFill>
              </a:rPr>
              <a:t>ئەگەر</a:t>
            </a:r>
            <a:r>
              <a:rPr lang="ar-IQ" sz="4000" b="1" dirty="0">
                <a:solidFill>
                  <a:srgbClr val="00B0F0"/>
                </a:solidFill>
              </a:rPr>
              <a:t> </a:t>
            </a:r>
            <a:r>
              <a:rPr lang="ar-IQ" sz="4000" b="1" dirty="0" err="1">
                <a:solidFill>
                  <a:srgbClr val="00B0F0"/>
                </a:solidFill>
              </a:rPr>
              <a:t>سزای</a:t>
            </a:r>
            <a:r>
              <a:rPr lang="ar-IQ" sz="4000" b="1" dirty="0">
                <a:solidFill>
                  <a:srgbClr val="00B0F0"/>
                </a:solidFill>
              </a:rPr>
              <a:t> </a:t>
            </a:r>
            <a:r>
              <a:rPr lang="ar-IQ" sz="4000" b="1" dirty="0" err="1">
                <a:solidFill>
                  <a:srgbClr val="00B0F0"/>
                </a:solidFill>
              </a:rPr>
              <a:t>تاوانەكە</a:t>
            </a:r>
            <a:r>
              <a:rPr lang="ar-IQ" sz="4000" b="1" dirty="0">
                <a:solidFill>
                  <a:srgbClr val="00B0F0"/>
                </a:solidFill>
              </a:rPr>
              <a:t> (</a:t>
            </a:r>
            <a:r>
              <a:rPr lang="ar-IQ" sz="4000" b="1" dirty="0" err="1">
                <a:solidFill>
                  <a:srgbClr val="00B0F0"/>
                </a:solidFill>
              </a:rPr>
              <a:t>لە</a:t>
            </a:r>
            <a:r>
              <a:rPr lang="ar-IQ" sz="4000" b="1" dirty="0">
                <a:solidFill>
                  <a:srgbClr val="00B0F0"/>
                </a:solidFill>
              </a:rPr>
              <a:t> </a:t>
            </a:r>
            <a:r>
              <a:rPr lang="ar-IQ" sz="4000" b="1" dirty="0" err="1">
                <a:solidFill>
                  <a:srgbClr val="00B0F0"/>
                </a:solidFill>
              </a:rPr>
              <a:t>ساڵێك</a:t>
            </a:r>
            <a:r>
              <a:rPr lang="ar-IQ" sz="4000" b="1" dirty="0">
                <a:solidFill>
                  <a:srgbClr val="00B0F0"/>
                </a:solidFill>
              </a:rPr>
              <a:t> </a:t>
            </a:r>
            <a:r>
              <a:rPr lang="ar-IQ" sz="4000" b="1" dirty="0" err="1">
                <a:solidFill>
                  <a:srgbClr val="00B0F0"/>
                </a:solidFill>
              </a:rPr>
              <a:t>كەمتر</a:t>
            </a:r>
            <a:r>
              <a:rPr lang="ar-IQ" sz="4000" b="1" dirty="0">
                <a:solidFill>
                  <a:srgbClr val="00B0F0"/>
                </a:solidFill>
              </a:rPr>
              <a:t>+ </a:t>
            </a:r>
            <a:r>
              <a:rPr lang="ar-IQ" sz="4000" b="1" dirty="0" err="1">
                <a:solidFill>
                  <a:srgbClr val="00B0F0"/>
                </a:solidFill>
              </a:rPr>
              <a:t>غەرامە</a:t>
            </a:r>
            <a:r>
              <a:rPr lang="ar-IQ" sz="4000" b="1" dirty="0">
                <a:solidFill>
                  <a:srgbClr val="00B0F0"/>
                </a:solidFill>
              </a:rPr>
              <a:t>) </a:t>
            </a:r>
            <a:r>
              <a:rPr lang="ar-IQ" sz="4000" b="1" dirty="0">
                <a:solidFill>
                  <a:srgbClr val="FFFF00"/>
                </a:solidFill>
              </a:rPr>
              <a:t>.... </a:t>
            </a:r>
            <a:r>
              <a:rPr lang="ar-IQ" sz="4000" b="1" dirty="0" err="1">
                <a:solidFill>
                  <a:srgbClr val="FFFF00"/>
                </a:solidFill>
              </a:rPr>
              <a:t>هیچ</a:t>
            </a:r>
            <a:r>
              <a:rPr lang="ar-IQ" sz="4000" b="1" dirty="0">
                <a:solidFill>
                  <a:srgbClr val="FFFF00"/>
                </a:solidFill>
              </a:rPr>
              <a:t> </a:t>
            </a:r>
            <a:r>
              <a:rPr lang="ar-IQ" sz="4000" b="1" dirty="0" err="1">
                <a:solidFill>
                  <a:srgbClr val="FFFF00"/>
                </a:solidFill>
              </a:rPr>
              <a:t>ڕەزامەندیەكی</a:t>
            </a:r>
            <a:r>
              <a:rPr lang="ar-IQ" sz="4000" b="1" dirty="0">
                <a:solidFill>
                  <a:srgbClr val="FFFF00"/>
                </a:solidFill>
              </a:rPr>
              <a:t> </a:t>
            </a:r>
            <a:r>
              <a:rPr lang="ar-IQ" sz="4000" b="1" dirty="0" err="1">
                <a:solidFill>
                  <a:srgbClr val="FFFF00"/>
                </a:solidFill>
              </a:rPr>
              <a:t>ناوێت</a:t>
            </a:r>
            <a:r>
              <a:rPr lang="ar-IQ" sz="4000" b="1" dirty="0">
                <a:solidFill>
                  <a:srgbClr val="FFFF00"/>
                </a:solidFill>
              </a:rPr>
              <a:t>.</a:t>
            </a:r>
          </a:p>
          <a:p>
            <a:pPr algn="just" rtl="1"/>
            <a:r>
              <a:rPr lang="ar-IQ" sz="4000" b="1" dirty="0">
                <a:solidFill>
                  <a:srgbClr val="FFFF00"/>
                </a:solidFill>
              </a:rPr>
              <a:t>2- </a:t>
            </a:r>
            <a:r>
              <a:rPr lang="ar-IQ" sz="4000" b="1" dirty="0" err="1">
                <a:solidFill>
                  <a:srgbClr val="00B0F0"/>
                </a:solidFill>
              </a:rPr>
              <a:t>ئەگەر</a:t>
            </a:r>
            <a:r>
              <a:rPr lang="ar-IQ" sz="4000" b="1" dirty="0">
                <a:solidFill>
                  <a:srgbClr val="00B0F0"/>
                </a:solidFill>
              </a:rPr>
              <a:t> </a:t>
            </a:r>
            <a:r>
              <a:rPr lang="ar-IQ" sz="4000" b="1" dirty="0" err="1">
                <a:solidFill>
                  <a:srgbClr val="00B0F0"/>
                </a:solidFill>
              </a:rPr>
              <a:t>هاتوو</a:t>
            </a:r>
            <a:r>
              <a:rPr lang="ar-IQ" sz="4000" b="1" dirty="0">
                <a:solidFill>
                  <a:srgbClr val="00B0F0"/>
                </a:solidFill>
              </a:rPr>
              <a:t> </a:t>
            </a:r>
            <a:r>
              <a:rPr lang="ar-IQ" sz="4000" b="1" dirty="0" err="1">
                <a:solidFill>
                  <a:srgbClr val="00B0F0"/>
                </a:solidFill>
              </a:rPr>
              <a:t>سزای</a:t>
            </a:r>
            <a:r>
              <a:rPr lang="ar-IQ" sz="4000" b="1" dirty="0">
                <a:solidFill>
                  <a:srgbClr val="00B0F0"/>
                </a:solidFill>
              </a:rPr>
              <a:t> </a:t>
            </a:r>
            <a:r>
              <a:rPr lang="ar-IQ" sz="4000" b="1" dirty="0" err="1">
                <a:solidFill>
                  <a:srgbClr val="00B0F0"/>
                </a:solidFill>
              </a:rPr>
              <a:t>تاوانەكە</a:t>
            </a:r>
            <a:r>
              <a:rPr lang="ar-IQ" sz="4000" b="1" dirty="0">
                <a:solidFill>
                  <a:srgbClr val="00B0F0"/>
                </a:solidFill>
              </a:rPr>
              <a:t> (</a:t>
            </a:r>
            <a:r>
              <a:rPr lang="ar-IQ" sz="4000" b="1" dirty="0" err="1">
                <a:solidFill>
                  <a:srgbClr val="00B0F0"/>
                </a:solidFill>
              </a:rPr>
              <a:t>زیاتر</a:t>
            </a:r>
            <a:r>
              <a:rPr lang="ar-IQ" sz="4000" b="1" dirty="0">
                <a:solidFill>
                  <a:srgbClr val="00B0F0"/>
                </a:solidFill>
              </a:rPr>
              <a:t> </a:t>
            </a:r>
            <a:r>
              <a:rPr lang="ar-IQ" sz="4000" b="1" dirty="0" err="1">
                <a:solidFill>
                  <a:srgbClr val="00B0F0"/>
                </a:solidFill>
              </a:rPr>
              <a:t>بوو</a:t>
            </a:r>
            <a:r>
              <a:rPr lang="ar-IQ" sz="4000" b="1" dirty="0">
                <a:solidFill>
                  <a:srgbClr val="00B0F0"/>
                </a:solidFill>
              </a:rPr>
              <a:t> </a:t>
            </a:r>
            <a:r>
              <a:rPr lang="ar-IQ" sz="4000" b="1" dirty="0" err="1">
                <a:solidFill>
                  <a:srgbClr val="00B0F0"/>
                </a:solidFill>
              </a:rPr>
              <a:t>لە</a:t>
            </a:r>
            <a:r>
              <a:rPr lang="ar-IQ" sz="4000" b="1" dirty="0">
                <a:solidFill>
                  <a:srgbClr val="00B0F0"/>
                </a:solidFill>
              </a:rPr>
              <a:t> </a:t>
            </a:r>
            <a:r>
              <a:rPr lang="ar-IQ" sz="4000" b="1" dirty="0" err="1">
                <a:solidFill>
                  <a:srgbClr val="00B0F0"/>
                </a:solidFill>
              </a:rPr>
              <a:t>ساڵێك</a:t>
            </a:r>
            <a:r>
              <a:rPr lang="ar-IQ" sz="4000" b="1" dirty="0">
                <a:solidFill>
                  <a:srgbClr val="00B0F0"/>
                </a:solidFill>
              </a:rPr>
              <a:t>)</a:t>
            </a:r>
            <a:r>
              <a:rPr lang="ar-IQ" sz="4000" b="1" dirty="0">
                <a:solidFill>
                  <a:srgbClr val="FFFF00"/>
                </a:solidFill>
              </a:rPr>
              <a:t>....... </a:t>
            </a:r>
            <a:r>
              <a:rPr lang="ar-IQ" sz="4000" b="1" dirty="0" err="1">
                <a:solidFill>
                  <a:srgbClr val="FFFF00"/>
                </a:solidFill>
              </a:rPr>
              <a:t>ڕەزامەندی</a:t>
            </a:r>
            <a:r>
              <a:rPr lang="ar-IQ" sz="4000" b="1" dirty="0">
                <a:solidFill>
                  <a:srgbClr val="FFFF00"/>
                </a:solidFill>
              </a:rPr>
              <a:t> </a:t>
            </a:r>
            <a:r>
              <a:rPr lang="ar-IQ" sz="4000" b="1" dirty="0" err="1">
                <a:solidFill>
                  <a:srgbClr val="FFFF00"/>
                </a:solidFill>
              </a:rPr>
              <a:t>دادوەر</a:t>
            </a:r>
            <a:r>
              <a:rPr lang="ar-IQ" sz="4000" b="1" dirty="0">
                <a:solidFill>
                  <a:srgbClr val="FFFF00"/>
                </a:solidFill>
              </a:rPr>
              <a:t> </a:t>
            </a:r>
            <a:r>
              <a:rPr lang="ar-IQ" sz="4000" b="1" dirty="0" err="1">
                <a:solidFill>
                  <a:srgbClr val="FFFF00"/>
                </a:solidFill>
              </a:rPr>
              <a:t>یان</a:t>
            </a:r>
            <a:r>
              <a:rPr lang="ar-IQ" sz="4000" b="1" dirty="0">
                <a:solidFill>
                  <a:srgbClr val="FFFF00"/>
                </a:solidFill>
              </a:rPr>
              <a:t> </a:t>
            </a:r>
            <a:r>
              <a:rPr lang="ar-IQ" sz="4000" b="1" dirty="0" err="1">
                <a:solidFill>
                  <a:srgbClr val="FFFF00"/>
                </a:solidFill>
              </a:rPr>
              <a:t>دادگای</a:t>
            </a:r>
            <a:r>
              <a:rPr lang="ar-IQ" sz="4000" b="1" dirty="0">
                <a:solidFill>
                  <a:srgbClr val="FFFF00"/>
                </a:solidFill>
              </a:rPr>
              <a:t> </a:t>
            </a:r>
            <a:r>
              <a:rPr lang="ar-IQ" sz="4000" b="1" dirty="0" err="1">
                <a:solidFill>
                  <a:srgbClr val="FFFF00"/>
                </a:solidFill>
              </a:rPr>
              <a:t>پێویستە</a:t>
            </a:r>
            <a:r>
              <a:rPr lang="ar-IQ" sz="4000" b="1" dirty="0">
                <a:solidFill>
                  <a:srgbClr val="FFFF00"/>
                </a:solidFill>
              </a:rPr>
              <a:t>.</a:t>
            </a:r>
          </a:p>
          <a:p>
            <a:pPr algn="just" rtl="1"/>
            <a:r>
              <a:rPr lang="ar-IQ" sz="4000" b="1" dirty="0">
                <a:solidFill>
                  <a:srgbClr val="FFFF00"/>
                </a:solidFill>
              </a:rPr>
              <a:t>3- </a:t>
            </a:r>
            <a:r>
              <a:rPr lang="ar-IQ" sz="4000" b="1" dirty="0" err="1">
                <a:solidFill>
                  <a:srgbClr val="00B0F0"/>
                </a:solidFill>
              </a:rPr>
              <a:t>تاوانەكانی</a:t>
            </a:r>
            <a:r>
              <a:rPr lang="ar-IQ" sz="4000" b="1" dirty="0">
                <a:solidFill>
                  <a:srgbClr val="00B0F0"/>
                </a:solidFill>
              </a:rPr>
              <a:t> (</a:t>
            </a:r>
            <a:r>
              <a:rPr lang="ar-IQ" sz="4000" b="1" dirty="0" err="1">
                <a:solidFill>
                  <a:srgbClr val="00B0F0"/>
                </a:solidFill>
              </a:rPr>
              <a:t>هەڕەشە</a:t>
            </a:r>
            <a:r>
              <a:rPr lang="ar-IQ" sz="4000" b="1" dirty="0">
                <a:solidFill>
                  <a:srgbClr val="00B0F0"/>
                </a:solidFill>
              </a:rPr>
              <a:t> + </a:t>
            </a:r>
            <a:r>
              <a:rPr lang="ar-IQ" sz="4000" b="1" dirty="0" err="1">
                <a:solidFill>
                  <a:srgbClr val="00B0F0"/>
                </a:solidFill>
              </a:rPr>
              <a:t>ئازاردان</a:t>
            </a:r>
            <a:r>
              <a:rPr lang="ar-IQ" sz="4000" b="1" dirty="0">
                <a:solidFill>
                  <a:srgbClr val="00B0F0"/>
                </a:solidFill>
              </a:rPr>
              <a:t> + </a:t>
            </a:r>
            <a:r>
              <a:rPr lang="ar-IQ" sz="4000" b="1" dirty="0" err="1">
                <a:solidFill>
                  <a:srgbClr val="00B0F0"/>
                </a:solidFill>
              </a:rPr>
              <a:t>پوچەڵكردن</a:t>
            </a:r>
            <a:r>
              <a:rPr lang="ar-IQ" sz="4000" b="1" dirty="0">
                <a:solidFill>
                  <a:srgbClr val="00B0F0"/>
                </a:solidFill>
              </a:rPr>
              <a:t> و </a:t>
            </a:r>
            <a:r>
              <a:rPr lang="ar-IQ" sz="4000" b="1" dirty="0" err="1">
                <a:solidFill>
                  <a:srgbClr val="00B0F0"/>
                </a:solidFill>
              </a:rPr>
              <a:t>بێكەڵك</a:t>
            </a:r>
            <a:r>
              <a:rPr lang="ar-IQ" sz="4000" b="1" dirty="0">
                <a:solidFill>
                  <a:srgbClr val="00B0F0"/>
                </a:solidFill>
              </a:rPr>
              <a:t> </a:t>
            </a:r>
            <a:r>
              <a:rPr lang="ar-IQ" sz="4000" b="1" dirty="0" err="1">
                <a:solidFill>
                  <a:srgbClr val="00B0F0"/>
                </a:solidFill>
              </a:rPr>
              <a:t>كردنی</a:t>
            </a:r>
            <a:r>
              <a:rPr lang="ar-IQ" sz="4000" b="1" dirty="0">
                <a:solidFill>
                  <a:srgbClr val="00B0F0"/>
                </a:solidFill>
              </a:rPr>
              <a:t> </a:t>
            </a:r>
            <a:r>
              <a:rPr lang="ar-IQ" sz="4000" b="1" dirty="0" err="1">
                <a:solidFill>
                  <a:srgbClr val="00B0F0"/>
                </a:solidFill>
              </a:rPr>
              <a:t>ماڵ</a:t>
            </a:r>
            <a:r>
              <a:rPr lang="ar-IQ" sz="4000" b="1" dirty="0">
                <a:solidFill>
                  <a:srgbClr val="00B0F0"/>
                </a:solidFill>
              </a:rPr>
              <a:t>)</a:t>
            </a:r>
            <a:r>
              <a:rPr lang="ar-IQ" sz="4000" b="1" dirty="0">
                <a:solidFill>
                  <a:srgbClr val="FFFF00"/>
                </a:solidFill>
              </a:rPr>
              <a:t>....... </a:t>
            </a:r>
            <a:r>
              <a:rPr lang="ar-IQ" sz="4000" b="1" dirty="0" err="1">
                <a:solidFill>
                  <a:srgbClr val="FFFF00"/>
                </a:solidFill>
              </a:rPr>
              <a:t>هەموو</a:t>
            </a:r>
            <a:r>
              <a:rPr lang="ar-IQ" sz="4000" b="1" dirty="0">
                <a:solidFill>
                  <a:srgbClr val="FFFF00"/>
                </a:solidFill>
              </a:rPr>
              <a:t> </a:t>
            </a:r>
            <a:r>
              <a:rPr lang="ar-IQ" sz="4000" b="1" dirty="0" err="1">
                <a:solidFill>
                  <a:srgbClr val="FFFF00"/>
                </a:solidFill>
              </a:rPr>
              <a:t>كات</a:t>
            </a:r>
            <a:r>
              <a:rPr lang="ar-IQ" sz="4000" b="1" dirty="0">
                <a:solidFill>
                  <a:srgbClr val="FFFF00"/>
                </a:solidFill>
              </a:rPr>
              <a:t> </a:t>
            </a:r>
            <a:r>
              <a:rPr lang="ar-IQ" sz="4000" b="1" dirty="0" err="1">
                <a:solidFill>
                  <a:srgbClr val="FFFF00"/>
                </a:solidFill>
              </a:rPr>
              <a:t>ڕەزامەندی</a:t>
            </a:r>
            <a:r>
              <a:rPr lang="ar-IQ" sz="4000" b="1" dirty="0">
                <a:solidFill>
                  <a:srgbClr val="FFFF00"/>
                </a:solidFill>
              </a:rPr>
              <a:t> </a:t>
            </a:r>
            <a:r>
              <a:rPr lang="ar-IQ" sz="4000" b="1" dirty="0" err="1">
                <a:solidFill>
                  <a:srgbClr val="FFFF00"/>
                </a:solidFill>
              </a:rPr>
              <a:t>دادوەر</a:t>
            </a:r>
            <a:r>
              <a:rPr lang="ar-IQ" sz="4000" b="1" dirty="0">
                <a:solidFill>
                  <a:srgbClr val="FFFF00"/>
                </a:solidFill>
              </a:rPr>
              <a:t> </a:t>
            </a:r>
            <a:r>
              <a:rPr lang="ar-IQ" sz="4000" b="1" dirty="0" err="1">
                <a:solidFill>
                  <a:srgbClr val="FFFF00"/>
                </a:solidFill>
              </a:rPr>
              <a:t>یان</a:t>
            </a:r>
            <a:r>
              <a:rPr lang="ar-IQ" sz="4000" b="1" dirty="0">
                <a:solidFill>
                  <a:srgbClr val="FFFF00"/>
                </a:solidFill>
              </a:rPr>
              <a:t> </a:t>
            </a:r>
            <a:r>
              <a:rPr lang="ar-IQ" sz="4000" b="1" dirty="0" err="1">
                <a:solidFill>
                  <a:srgbClr val="FFFF00"/>
                </a:solidFill>
              </a:rPr>
              <a:t>دادگای</a:t>
            </a:r>
            <a:r>
              <a:rPr lang="ar-IQ" sz="4000" b="1" dirty="0">
                <a:solidFill>
                  <a:srgbClr val="FFFF00"/>
                </a:solidFill>
              </a:rPr>
              <a:t> </a:t>
            </a:r>
            <a:r>
              <a:rPr lang="ar-IQ" sz="4000" b="1" dirty="0" err="1">
                <a:solidFill>
                  <a:srgbClr val="FFFF00"/>
                </a:solidFill>
              </a:rPr>
              <a:t>پێویستە</a:t>
            </a:r>
            <a:r>
              <a:rPr lang="ar-IQ" sz="4000" b="1" dirty="0">
                <a:solidFill>
                  <a:srgbClr val="FFFF00"/>
                </a:solidFill>
              </a:rPr>
              <a:t>.</a:t>
            </a:r>
          </a:p>
          <a:p>
            <a:pPr algn="just" rtl="1"/>
            <a:endParaRPr lang="ar-IQ" sz="4000" b="1" dirty="0">
              <a:solidFill>
                <a:srgbClr val="FFFF00"/>
              </a:solidFill>
            </a:endParaRPr>
          </a:p>
          <a:p>
            <a:pPr algn="just" rtl="1"/>
            <a:endParaRPr lang="ar-IQ" sz="4000" b="1" dirty="0">
              <a:solidFill>
                <a:srgbClr val="FFFF00"/>
              </a:solidFill>
            </a:endParaRPr>
          </a:p>
          <a:p>
            <a:pPr algn="just" rtl="1"/>
            <a:endParaRPr lang="ar-IQ" sz="4000" b="1" dirty="0">
              <a:solidFill>
                <a:srgbClr val="FFFF00"/>
              </a:solidFill>
            </a:endParaRPr>
          </a:p>
          <a:p>
            <a:pPr algn="just" rtl="1"/>
            <a:endParaRPr lang="ar-IQ" sz="4000" b="1" dirty="0">
              <a:solidFill>
                <a:srgbClr val="FFFF00"/>
              </a:solidFill>
            </a:endParaRPr>
          </a:p>
          <a:p>
            <a:pPr algn="just" rtl="1"/>
            <a:endParaRPr lang="ar-IQ" sz="4000" b="1" dirty="0">
              <a:solidFill>
                <a:srgbClr val="FFFF00"/>
              </a:solidFill>
            </a:endParaRPr>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مەرجەكانی</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صولح كردن م/195</a:t>
            </a:r>
            <a:b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0613780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5400" b="1" dirty="0">
                <a:solidFill>
                  <a:srgbClr val="FFFF00"/>
                </a:solidFill>
              </a:rPr>
              <a:t>1- </a:t>
            </a:r>
            <a:r>
              <a:rPr lang="ar-IQ" sz="5400" b="1" dirty="0" err="1">
                <a:solidFill>
                  <a:srgbClr val="FFFF00"/>
                </a:solidFill>
              </a:rPr>
              <a:t>لەكاتی</a:t>
            </a:r>
            <a:r>
              <a:rPr lang="ar-IQ" sz="5400" b="1" dirty="0">
                <a:solidFill>
                  <a:srgbClr val="FFFF00"/>
                </a:solidFill>
              </a:rPr>
              <a:t> </a:t>
            </a:r>
            <a:r>
              <a:rPr lang="ar-IQ" sz="5400" b="1" dirty="0" err="1">
                <a:solidFill>
                  <a:srgbClr val="FFFF00"/>
                </a:solidFill>
              </a:rPr>
              <a:t>بونی</a:t>
            </a:r>
            <a:r>
              <a:rPr lang="ar-IQ" sz="5400" b="1" dirty="0">
                <a:solidFill>
                  <a:srgbClr val="FFFF00"/>
                </a:solidFill>
              </a:rPr>
              <a:t> </a:t>
            </a:r>
            <a:r>
              <a:rPr lang="ar-IQ" sz="5400" b="1" dirty="0" err="1">
                <a:solidFill>
                  <a:srgbClr val="FFFF00"/>
                </a:solidFill>
              </a:rPr>
              <a:t>زیاتر</a:t>
            </a:r>
            <a:r>
              <a:rPr lang="ar-IQ" sz="5400" b="1" dirty="0">
                <a:solidFill>
                  <a:srgbClr val="FFFF00"/>
                </a:solidFill>
              </a:rPr>
              <a:t> </a:t>
            </a:r>
            <a:r>
              <a:rPr lang="ar-IQ" sz="5400" b="1" dirty="0" err="1">
                <a:solidFill>
                  <a:srgbClr val="FFFF00"/>
                </a:solidFill>
              </a:rPr>
              <a:t>لە</a:t>
            </a:r>
            <a:r>
              <a:rPr lang="ar-IQ" sz="5400" b="1" dirty="0">
                <a:solidFill>
                  <a:srgbClr val="FFFF00"/>
                </a:solidFill>
              </a:rPr>
              <a:t> </a:t>
            </a:r>
            <a:r>
              <a:rPr lang="ar-IQ" sz="5400" b="1" dirty="0" err="1">
                <a:solidFill>
                  <a:srgbClr val="FFFF00"/>
                </a:solidFill>
              </a:rPr>
              <a:t>تۆمەتبارێك</a:t>
            </a:r>
            <a:r>
              <a:rPr lang="ar-IQ" sz="5400" b="1" dirty="0">
                <a:solidFill>
                  <a:srgbClr val="FFFF00"/>
                </a:solidFill>
              </a:rPr>
              <a:t>،  صولح كردن </a:t>
            </a:r>
            <a:r>
              <a:rPr lang="ar-IQ" sz="5400" b="1" dirty="0" err="1">
                <a:solidFill>
                  <a:srgbClr val="FFFF00"/>
                </a:solidFill>
              </a:rPr>
              <a:t>لەگەڵ</a:t>
            </a:r>
            <a:r>
              <a:rPr lang="ar-IQ" sz="5400" b="1" dirty="0">
                <a:solidFill>
                  <a:srgbClr val="FFFF00"/>
                </a:solidFill>
              </a:rPr>
              <a:t> </a:t>
            </a:r>
            <a:r>
              <a:rPr lang="ar-IQ" sz="5400" b="1" dirty="0" err="1">
                <a:solidFill>
                  <a:srgbClr val="FFFF00"/>
                </a:solidFill>
              </a:rPr>
              <a:t>یەكێك</a:t>
            </a:r>
            <a:r>
              <a:rPr lang="ar-IQ" sz="5400" b="1" dirty="0">
                <a:solidFill>
                  <a:srgbClr val="FFFF00"/>
                </a:solidFill>
              </a:rPr>
              <a:t> </a:t>
            </a:r>
            <a:r>
              <a:rPr lang="ar-IQ" sz="5400" b="1" dirty="0" err="1">
                <a:solidFill>
                  <a:srgbClr val="FFFF00"/>
                </a:solidFill>
              </a:rPr>
              <a:t>لە</a:t>
            </a:r>
            <a:r>
              <a:rPr lang="ar-IQ" sz="5400" b="1" dirty="0">
                <a:solidFill>
                  <a:srgbClr val="FFFF00"/>
                </a:solidFill>
              </a:rPr>
              <a:t> </a:t>
            </a:r>
            <a:r>
              <a:rPr lang="ar-IQ" sz="5400" b="1" dirty="0" err="1">
                <a:solidFill>
                  <a:srgbClr val="FFFF00"/>
                </a:solidFill>
              </a:rPr>
              <a:t>تۆمەتباران</a:t>
            </a:r>
            <a:r>
              <a:rPr lang="ar-IQ" sz="5400" b="1" dirty="0">
                <a:solidFill>
                  <a:srgbClr val="FFFF00"/>
                </a:solidFill>
              </a:rPr>
              <a:t> </a:t>
            </a:r>
            <a:r>
              <a:rPr lang="ar-IQ" sz="5400" b="1" dirty="0" err="1">
                <a:solidFill>
                  <a:srgbClr val="FFFF00"/>
                </a:solidFill>
              </a:rPr>
              <a:t>تۆمەتبارانی</a:t>
            </a:r>
            <a:r>
              <a:rPr lang="ar-IQ" sz="5400" b="1" dirty="0">
                <a:solidFill>
                  <a:srgbClr val="FFFF00"/>
                </a:solidFill>
              </a:rPr>
              <a:t> تر </a:t>
            </a:r>
            <a:r>
              <a:rPr lang="ar-IQ" sz="5400" b="1" dirty="0" err="1">
                <a:solidFill>
                  <a:srgbClr val="FFFF00"/>
                </a:solidFill>
              </a:rPr>
              <a:t>ناگرێتەوە</a:t>
            </a:r>
            <a:r>
              <a:rPr lang="ar-IQ" sz="5400" b="1" dirty="0">
                <a:solidFill>
                  <a:srgbClr val="FFFF00"/>
                </a:solidFill>
              </a:rPr>
              <a:t>.</a:t>
            </a:r>
          </a:p>
          <a:p>
            <a:pPr algn="just" rtl="1"/>
            <a:r>
              <a:rPr lang="ar-IQ" sz="5400" b="1" dirty="0">
                <a:solidFill>
                  <a:srgbClr val="FFFF00"/>
                </a:solidFill>
              </a:rPr>
              <a:t>2- </a:t>
            </a:r>
            <a:r>
              <a:rPr lang="ar-IQ" sz="5400" b="1" dirty="0" err="1">
                <a:solidFill>
                  <a:srgbClr val="FFFF00"/>
                </a:solidFill>
              </a:rPr>
              <a:t>نابێت</a:t>
            </a:r>
            <a:r>
              <a:rPr lang="ar-IQ" sz="5400" b="1" dirty="0">
                <a:solidFill>
                  <a:srgbClr val="FFFF00"/>
                </a:solidFill>
              </a:rPr>
              <a:t> صولح كردن </a:t>
            </a:r>
            <a:r>
              <a:rPr lang="ar-IQ" sz="5400" b="1" dirty="0" err="1">
                <a:solidFill>
                  <a:srgbClr val="FFFF00"/>
                </a:solidFill>
              </a:rPr>
              <a:t>ببەسترێتەوە</a:t>
            </a:r>
            <a:r>
              <a:rPr lang="ar-IQ" sz="5400" b="1" dirty="0">
                <a:solidFill>
                  <a:srgbClr val="FFFF00"/>
                </a:solidFill>
              </a:rPr>
              <a:t> </a:t>
            </a:r>
            <a:r>
              <a:rPr lang="ar-IQ" sz="5400" b="1" dirty="0" err="1">
                <a:solidFill>
                  <a:srgbClr val="FFFF00"/>
                </a:solidFill>
              </a:rPr>
              <a:t>بە</a:t>
            </a:r>
            <a:r>
              <a:rPr lang="ar-IQ" sz="5400" b="1" dirty="0">
                <a:solidFill>
                  <a:srgbClr val="FFFF00"/>
                </a:solidFill>
              </a:rPr>
              <a:t> </a:t>
            </a:r>
            <a:r>
              <a:rPr lang="ar-IQ" sz="5400" b="1" dirty="0" err="1">
                <a:solidFill>
                  <a:srgbClr val="FFFF00"/>
                </a:solidFill>
              </a:rPr>
              <a:t>مەرجێك</a:t>
            </a:r>
            <a:r>
              <a:rPr lang="ar-IQ" sz="5400" b="1" dirty="0">
                <a:solidFill>
                  <a:srgbClr val="FFFF00"/>
                </a:solidFill>
              </a:rPr>
              <a:t> </a:t>
            </a:r>
            <a:r>
              <a:rPr lang="ar-IQ" sz="5400" b="1" dirty="0" err="1">
                <a:solidFill>
                  <a:srgbClr val="FFFF00"/>
                </a:solidFill>
              </a:rPr>
              <a:t>یان</a:t>
            </a:r>
            <a:r>
              <a:rPr lang="ar-IQ" sz="5400" b="1" dirty="0">
                <a:solidFill>
                  <a:srgbClr val="FFFF00"/>
                </a:solidFill>
              </a:rPr>
              <a:t> </a:t>
            </a:r>
            <a:r>
              <a:rPr lang="ar-IQ" sz="5400" b="1" dirty="0" err="1">
                <a:solidFill>
                  <a:srgbClr val="FFFF00"/>
                </a:solidFill>
              </a:rPr>
              <a:t>هەلپەسێردرابێت</a:t>
            </a:r>
            <a:r>
              <a:rPr lang="ar-IQ" sz="5400" b="1" dirty="0">
                <a:solidFill>
                  <a:srgbClr val="FFFF00"/>
                </a:solidFill>
              </a:rPr>
              <a:t> </a:t>
            </a:r>
            <a:r>
              <a:rPr lang="ar-IQ" sz="5400" b="1" dirty="0" err="1">
                <a:solidFill>
                  <a:srgbClr val="FFFF00"/>
                </a:solidFill>
              </a:rPr>
              <a:t>لەسەری</a:t>
            </a:r>
            <a:r>
              <a:rPr lang="ar-IQ" sz="5400" b="1" dirty="0">
                <a:solidFill>
                  <a:srgbClr val="FFFF00"/>
                </a:solidFill>
              </a:rPr>
              <a:t>.</a:t>
            </a:r>
          </a:p>
          <a:p>
            <a:pPr algn="just" rtl="1"/>
            <a:endParaRPr lang="ar-IQ" sz="5400" b="1" dirty="0">
              <a:solidFill>
                <a:srgbClr val="FFFF00"/>
              </a:solidFill>
            </a:endParaRPr>
          </a:p>
          <a:p>
            <a:pPr algn="just" rtl="1"/>
            <a:endParaRPr lang="ar-IQ" sz="5400" b="1" dirty="0">
              <a:solidFill>
                <a:srgbClr val="FFFF00"/>
              </a:solidFill>
            </a:endParaRPr>
          </a:p>
          <a:p>
            <a:pPr algn="just" rtl="1"/>
            <a:endParaRPr lang="ar-IQ" sz="5400" b="1" dirty="0">
              <a:solidFill>
                <a:srgbClr val="FFFF00"/>
              </a:solidFill>
            </a:endParaRPr>
          </a:p>
          <a:p>
            <a:pPr algn="just" rtl="1"/>
            <a:endParaRPr lang="ar-IQ" sz="5400" b="1" dirty="0">
              <a:solidFill>
                <a:srgbClr val="FFFF00"/>
              </a:solidFill>
            </a:endParaRPr>
          </a:p>
        </p:txBody>
      </p:sp>
      <p:sp>
        <p:nvSpPr>
          <p:cNvPr id="2" name="Title 1"/>
          <p:cNvSpPr>
            <a:spLocks noGrp="1"/>
          </p:cNvSpPr>
          <p:nvPr>
            <p:ph type="ctrTitle"/>
          </p:nvPr>
        </p:nvSpPr>
        <p:spPr>
          <a:xfrm>
            <a:off x="152400" y="245919"/>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3 -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كۆتەكانی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صولح كردن</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6337677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a:solidFill>
                  <a:srgbClr val="00B0F0"/>
                </a:solidFill>
              </a:rPr>
              <a:t>- صولح كردن </a:t>
            </a:r>
            <a:r>
              <a:rPr lang="ar-IQ" sz="4800" b="1" dirty="0" err="1">
                <a:solidFill>
                  <a:srgbClr val="00B0F0"/>
                </a:solidFill>
              </a:rPr>
              <a:t>هەمان</a:t>
            </a:r>
            <a:r>
              <a:rPr lang="ar-IQ" sz="4800" b="1" dirty="0">
                <a:solidFill>
                  <a:srgbClr val="00B0F0"/>
                </a:solidFill>
              </a:rPr>
              <a:t> </a:t>
            </a:r>
            <a:r>
              <a:rPr lang="ar-IQ" sz="4800" b="1" dirty="0" err="1">
                <a:solidFill>
                  <a:srgbClr val="00B0F0"/>
                </a:solidFill>
              </a:rPr>
              <a:t>ئاسەواری</a:t>
            </a:r>
            <a:r>
              <a:rPr lang="ar-IQ" sz="4800" b="1" dirty="0">
                <a:solidFill>
                  <a:srgbClr val="00B0F0"/>
                </a:solidFill>
              </a:rPr>
              <a:t> </a:t>
            </a:r>
            <a:r>
              <a:rPr lang="ar-IQ" sz="4800" b="1" dirty="0" err="1">
                <a:solidFill>
                  <a:srgbClr val="00B0F0"/>
                </a:solidFill>
              </a:rPr>
              <a:t>حوكمدان</a:t>
            </a:r>
            <a:r>
              <a:rPr lang="ar-IQ" sz="4800" b="1" dirty="0">
                <a:solidFill>
                  <a:srgbClr val="00B0F0"/>
                </a:solidFill>
              </a:rPr>
              <a:t> </a:t>
            </a:r>
            <a:r>
              <a:rPr lang="ar-IQ" sz="4800" b="1" dirty="0" err="1">
                <a:solidFill>
                  <a:srgbClr val="00B0F0"/>
                </a:solidFill>
              </a:rPr>
              <a:t>بە</a:t>
            </a:r>
            <a:r>
              <a:rPr lang="ar-IQ" sz="4800" b="1" dirty="0">
                <a:solidFill>
                  <a:srgbClr val="00B0F0"/>
                </a:solidFill>
              </a:rPr>
              <a:t> </a:t>
            </a:r>
            <a:r>
              <a:rPr lang="ar-IQ" sz="4800" b="1" dirty="0" err="1">
                <a:solidFill>
                  <a:srgbClr val="00B0F0"/>
                </a:solidFill>
              </a:rPr>
              <a:t>بێتاوانی</a:t>
            </a:r>
            <a:r>
              <a:rPr lang="ar-IQ" sz="4800" b="1" dirty="0">
                <a:solidFill>
                  <a:srgbClr val="00B0F0"/>
                </a:solidFill>
              </a:rPr>
              <a:t> </a:t>
            </a:r>
            <a:r>
              <a:rPr lang="ar-IQ" sz="4800" b="1" dirty="0" err="1">
                <a:solidFill>
                  <a:srgbClr val="00B0F0"/>
                </a:solidFill>
              </a:rPr>
              <a:t>هەیە</a:t>
            </a:r>
            <a:r>
              <a:rPr lang="ar-IQ" sz="4800" b="1" dirty="0">
                <a:solidFill>
                  <a:srgbClr val="00B0F0"/>
                </a:solidFill>
              </a:rPr>
              <a:t> م/198.</a:t>
            </a:r>
          </a:p>
          <a:p>
            <a:pPr algn="just" rtl="1"/>
            <a:r>
              <a:rPr lang="ar-IQ" sz="4800" b="1" dirty="0">
                <a:solidFill>
                  <a:srgbClr val="FFFF00"/>
                </a:solidFill>
              </a:rPr>
              <a:t>- </a:t>
            </a:r>
            <a:r>
              <a:rPr lang="ar-IQ" sz="4800" b="1" dirty="0" err="1">
                <a:solidFill>
                  <a:srgbClr val="FFFF00"/>
                </a:solidFill>
              </a:rPr>
              <a:t>كاتێك</a:t>
            </a:r>
            <a:r>
              <a:rPr lang="ar-IQ" sz="4800" b="1" dirty="0">
                <a:solidFill>
                  <a:srgbClr val="FFFF00"/>
                </a:solidFill>
              </a:rPr>
              <a:t> </a:t>
            </a:r>
            <a:r>
              <a:rPr lang="ar-IQ" sz="4800" b="1" dirty="0" err="1">
                <a:solidFill>
                  <a:srgbClr val="FFFF00"/>
                </a:solidFill>
              </a:rPr>
              <a:t>مەرجەكانی</a:t>
            </a:r>
            <a:r>
              <a:rPr lang="ar-IQ" sz="4800" b="1" dirty="0">
                <a:solidFill>
                  <a:srgbClr val="FFFF00"/>
                </a:solidFill>
              </a:rPr>
              <a:t> صولح كردن </a:t>
            </a:r>
            <a:r>
              <a:rPr lang="ar-IQ" sz="4800" b="1" dirty="0" err="1">
                <a:solidFill>
                  <a:srgbClr val="FFFF00"/>
                </a:solidFill>
              </a:rPr>
              <a:t>دێنەدی</a:t>
            </a:r>
            <a:r>
              <a:rPr lang="ar-IQ" sz="4800" b="1" dirty="0">
                <a:solidFill>
                  <a:srgbClr val="FFFF00"/>
                </a:solidFill>
              </a:rPr>
              <a:t>، </a:t>
            </a:r>
            <a:r>
              <a:rPr lang="ar-IQ" sz="4800" b="1" dirty="0" err="1">
                <a:solidFill>
                  <a:srgbClr val="FFFF00"/>
                </a:solidFill>
              </a:rPr>
              <a:t>ئەوا</a:t>
            </a:r>
            <a:r>
              <a:rPr lang="ar-IQ" sz="4800" b="1" dirty="0">
                <a:solidFill>
                  <a:srgbClr val="FFFF00"/>
                </a:solidFill>
              </a:rPr>
              <a:t> </a:t>
            </a:r>
            <a:r>
              <a:rPr lang="ar-IQ" sz="4800" b="1" dirty="0" err="1">
                <a:solidFill>
                  <a:srgbClr val="FFFF00"/>
                </a:solidFill>
              </a:rPr>
              <a:t>دادوەری</a:t>
            </a:r>
            <a:r>
              <a:rPr lang="ar-IQ" sz="4800" b="1" dirty="0">
                <a:solidFill>
                  <a:srgbClr val="FFFF00"/>
                </a:solidFill>
              </a:rPr>
              <a:t> </a:t>
            </a:r>
            <a:r>
              <a:rPr lang="ar-IQ" sz="4800" b="1" dirty="0" err="1">
                <a:solidFill>
                  <a:srgbClr val="FFFF00"/>
                </a:solidFill>
              </a:rPr>
              <a:t>لێكۆڵینەوە</a:t>
            </a:r>
            <a:r>
              <a:rPr lang="ar-IQ" sz="4800" b="1" dirty="0">
                <a:solidFill>
                  <a:srgbClr val="FFFF00"/>
                </a:solidFill>
              </a:rPr>
              <a:t> </a:t>
            </a:r>
            <a:r>
              <a:rPr lang="ar-IQ" sz="4800" b="1" dirty="0" err="1">
                <a:solidFill>
                  <a:srgbClr val="FFFF00"/>
                </a:solidFill>
              </a:rPr>
              <a:t>یان</a:t>
            </a:r>
            <a:r>
              <a:rPr lang="ar-IQ" sz="4800" b="1" dirty="0">
                <a:solidFill>
                  <a:srgbClr val="FFFF00"/>
                </a:solidFill>
              </a:rPr>
              <a:t> </a:t>
            </a:r>
            <a:r>
              <a:rPr lang="ar-IQ" sz="4800" b="1" dirty="0" err="1">
                <a:solidFill>
                  <a:srgbClr val="FFFF00"/>
                </a:solidFill>
              </a:rPr>
              <a:t>دادگا</a:t>
            </a:r>
            <a:r>
              <a:rPr lang="ar-IQ" sz="4800" b="1" dirty="0">
                <a:solidFill>
                  <a:srgbClr val="FFFF00"/>
                </a:solidFill>
              </a:rPr>
              <a:t> </a:t>
            </a:r>
            <a:r>
              <a:rPr lang="ar-IQ" sz="4800" b="1" dirty="0" err="1">
                <a:solidFill>
                  <a:srgbClr val="FFFF00"/>
                </a:solidFill>
              </a:rPr>
              <a:t>بریارێك</a:t>
            </a:r>
            <a:r>
              <a:rPr lang="ar-IQ" sz="4800" b="1" dirty="0">
                <a:solidFill>
                  <a:srgbClr val="FFFF00"/>
                </a:solidFill>
              </a:rPr>
              <a:t> </a:t>
            </a:r>
            <a:r>
              <a:rPr lang="ar-IQ" sz="4800" b="1" dirty="0" err="1">
                <a:solidFill>
                  <a:srgbClr val="FFFF00"/>
                </a:solidFill>
              </a:rPr>
              <a:t>ئەدات</a:t>
            </a:r>
            <a:r>
              <a:rPr lang="ar-IQ" sz="4800" b="1" dirty="0">
                <a:solidFill>
                  <a:srgbClr val="FFFF00"/>
                </a:solidFill>
              </a:rPr>
              <a:t> </a:t>
            </a:r>
            <a:r>
              <a:rPr lang="ar-IQ" sz="4800" b="1" dirty="0" err="1">
                <a:solidFill>
                  <a:srgbClr val="FFFF00"/>
                </a:solidFill>
              </a:rPr>
              <a:t>بە</a:t>
            </a:r>
            <a:r>
              <a:rPr lang="ar-IQ" sz="4800" b="1" dirty="0">
                <a:solidFill>
                  <a:srgbClr val="FFFF00"/>
                </a:solidFill>
              </a:rPr>
              <a:t>: قبول </a:t>
            </a:r>
            <a:r>
              <a:rPr lang="ar-IQ" sz="4800" b="1" dirty="0" err="1">
                <a:solidFill>
                  <a:srgbClr val="FFFF00"/>
                </a:solidFill>
              </a:rPr>
              <a:t>كردنی</a:t>
            </a:r>
            <a:r>
              <a:rPr lang="ar-IQ" sz="4800" b="1" dirty="0">
                <a:solidFill>
                  <a:srgbClr val="FFFF00"/>
                </a:solidFill>
              </a:rPr>
              <a:t> صولح </a:t>
            </a:r>
            <a:r>
              <a:rPr lang="ar-IQ" sz="4800" b="1" dirty="0" err="1">
                <a:solidFill>
                  <a:srgbClr val="FFFF00"/>
                </a:solidFill>
              </a:rPr>
              <a:t>كردنەكە</a:t>
            </a:r>
            <a:r>
              <a:rPr lang="ar-IQ" sz="4800" b="1" dirty="0">
                <a:solidFill>
                  <a:srgbClr val="FFFF00"/>
                </a:solidFill>
              </a:rPr>
              <a:t> </a:t>
            </a:r>
            <a:r>
              <a:rPr lang="ar-IQ" sz="4800" b="1" dirty="0" err="1">
                <a:solidFill>
                  <a:srgbClr val="FFFF00"/>
                </a:solidFill>
              </a:rPr>
              <a:t>وە</a:t>
            </a:r>
            <a:r>
              <a:rPr lang="ar-IQ" sz="4800" b="1" dirty="0">
                <a:solidFill>
                  <a:srgbClr val="FFFF00"/>
                </a:solidFill>
              </a:rPr>
              <a:t> </a:t>
            </a:r>
            <a:r>
              <a:rPr lang="ar-IQ" sz="4800" b="1" dirty="0" err="1">
                <a:solidFill>
                  <a:srgbClr val="FFFF00"/>
                </a:solidFill>
              </a:rPr>
              <a:t>ئازادكردنی</a:t>
            </a:r>
            <a:r>
              <a:rPr lang="ar-IQ" sz="4800" b="1" dirty="0">
                <a:solidFill>
                  <a:srgbClr val="FFFF00"/>
                </a:solidFill>
              </a:rPr>
              <a:t> </a:t>
            </a:r>
            <a:r>
              <a:rPr lang="ar-IQ" sz="4800" b="1" dirty="0" err="1">
                <a:solidFill>
                  <a:srgbClr val="FFFF00"/>
                </a:solidFill>
              </a:rPr>
              <a:t>تۆمەتبارەكە</a:t>
            </a:r>
            <a:r>
              <a:rPr lang="ar-IQ" sz="4800" b="1" dirty="0">
                <a:solidFill>
                  <a:srgbClr val="FFFF00"/>
                </a:solidFill>
              </a:rPr>
              <a:t> </a:t>
            </a:r>
            <a:r>
              <a:rPr lang="ar-IQ" sz="4800" b="1" dirty="0" err="1">
                <a:solidFill>
                  <a:srgbClr val="FFFF00"/>
                </a:solidFill>
              </a:rPr>
              <a:t>ئەگەر</a:t>
            </a:r>
            <a:r>
              <a:rPr lang="ar-IQ" sz="4800" b="1" dirty="0">
                <a:solidFill>
                  <a:srgbClr val="FFFF00"/>
                </a:solidFill>
              </a:rPr>
              <a:t> </a:t>
            </a:r>
            <a:r>
              <a:rPr lang="ar-IQ" sz="4800" b="1" dirty="0" err="1">
                <a:solidFill>
                  <a:srgbClr val="FFFF00"/>
                </a:solidFill>
              </a:rPr>
              <a:t>دەست</a:t>
            </a:r>
            <a:r>
              <a:rPr lang="ar-IQ" sz="4800" b="1" dirty="0">
                <a:solidFill>
                  <a:srgbClr val="FFFF00"/>
                </a:solidFill>
              </a:rPr>
              <a:t> </a:t>
            </a:r>
            <a:r>
              <a:rPr lang="ar-IQ" sz="4800" b="1" dirty="0" err="1">
                <a:solidFill>
                  <a:srgbClr val="FFFF00"/>
                </a:solidFill>
              </a:rPr>
              <a:t>بەسەركرابێت</a:t>
            </a:r>
            <a:r>
              <a:rPr lang="ar-IQ" sz="4800" b="1" dirty="0">
                <a:solidFill>
                  <a:srgbClr val="FFFF00"/>
                </a:solidFill>
              </a:rPr>
              <a:t> م/197-ب. </a:t>
            </a:r>
          </a:p>
          <a:p>
            <a:pPr algn="just" rtl="1"/>
            <a:endParaRPr lang="ar-IQ" sz="4800" b="1" dirty="0">
              <a:solidFill>
                <a:srgbClr val="FFFF00"/>
              </a:solidFill>
            </a:endParaRPr>
          </a:p>
          <a:p>
            <a:pPr algn="just" rtl="1"/>
            <a:endParaRPr lang="ar-IQ" sz="4800" b="1" dirty="0">
              <a:solidFill>
                <a:srgbClr val="FFFF00"/>
              </a:solidFill>
            </a:endParaRPr>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4- </a:t>
            </a:r>
            <a:r>
              <a:rPr lang="ar-IQ" sz="5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ئاسەواری</a:t>
            </a:r>
            <a: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صولح كردن</a:t>
            </a:r>
            <a:b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4576710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981200"/>
            <a:ext cx="8839200" cy="4724400"/>
          </a:xfrm>
        </p:spPr>
        <p:txBody>
          <a:bodyPr>
            <a:noAutofit/>
          </a:bodyPr>
          <a:lstStyle/>
          <a:p>
            <a:pPr algn="just" rtl="1"/>
            <a:r>
              <a:rPr lang="ar-IQ" sz="4000" b="1" dirty="0">
                <a:solidFill>
                  <a:srgbClr val="FF0000"/>
                </a:solidFill>
              </a:rPr>
              <a:t>1- </a:t>
            </a:r>
            <a:r>
              <a:rPr lang="ar-IQ" sz="4000" b="1" dirty="0" err="1">
                <a:solidFill>
                  <a:srgbClr val="FF0000"/>
                </a:solidFill>
              </a:rPr>
              <a:t>پێناسەی</a:t>
            </a:r>
            <a:r>
              <a:rPr lang="ar-IQ" sz="4000" b="1" dirty="0">
                <a:solidFill>
                  <a:srgbClr val="FF0000"/>
                </a:solidFill>
              </a:rPr>
              <a:t> صفح: </a:t>
            </a:r>
            <a:r>
              <a:rPr lang="ar-IQ" sz="4000" b="1" dirty="0" err="1"/>
              <a:t>بریتیە</a:t>
            </a:r>
            <a:r>
              <a:rPr lang="ar-IQ" sz="4000" b="1" dirty="0"/>
              <a:t> </a:t>
            </a:r>
            <a:r>
              <a:rPr lang="ar-IQ" sz="4000" b="1" dirty="0" err="1"/>
              <a:t>لە</a:t>
            </a:r>
            <a:r>
              <a:rPr lang="ar-IQ" sz="4000" b="1" dirty="0"/>
              <a:t> </a:t>
            </a:r>
            <a:r>
              <a:rPr lang="ar-IQ" sz="4000" b="1" dirty="0" err="1"/>
              <a:t>ڕێككاریەك</a:t>
            </a:r>
            <a:r>
              <a:rPr lang="ar-IQ" sz="4000" b="1" dirty="0"/>
              <a:t> </a:t>
            </a:r>
            <a:r>
              <a:rPr lang="ar-IQ" sz="4000" b="1" dirty="0" err="1"/>
              <a:t>كە</a:t>
            </a:r>
            <a:r>
              <a:rPr lang="ar-IQ" sz="4000" b="1" dirty="0"/>
              <a:t> </a:t>
            </a:r>
            <a:r>
              <a:rPr lang="ar-IQ" sz="4000" b="1" dirty="0" err="1">
                <a:solidFill>
                  <a:srgbClr val="00B050"/>
                </a:solidFill>
              </a:rPr>
              <a:t>پاشگەزبونەوەی</a:t>
            </a:r>
            <a:r>
              <a:rPr lang="ar-IQ" sz="4000" b="1" dirty="0">
                <a:solidFill>
                  <a:srgbClr val="00B050"/>
                </a:solidFill>
              </a:rPr>
              <a:t> </a:t>
            </a:r>
            <a:r>
              <a:rPr lang="ar-IQ" sz="4000" b="1" dirty="0" err="1">
                <a:solidFill>
                  <a:srgbClr val="00B050"/>
                </a:solidFill>
              </a:rPr>
              <a:t>تیانیە</a:t>
            </a:r>
            <a:r>
              <a:rPr lang="ar-IQ" sz="4000" b="1" dirty="0">
                <a:solidFill>
                  <a:srgbClr val="00B050"/>
                </a:solidFill>
              </a:rPr>
              <a:t> </a:t>
            </a:r>
            <a:r>
              <a:rPr lang="ar-IQ" sz="4000" b="1" dirty="0" err="1"/>
              <a:t>كە</a:t>
            </a:r>
            <a:r>
              <a:rPr lang="ar-IQ" sz="4000" b="1" dirty="0"/>
              <a:t> </a:t>
            </a:r>
            <a:r>
              <a:rPr lang="ar-IQ" sz="4000" b="1" dirty="0" err="1"/>
              <a:t>تیایدا</a:t>
            </a:r>
            <a:r>
              <a:rPr lang="ar-IQ" sz="4000" b="1" dirty="0"/>
              <a:t> </a:t>
            </a:r>
            <a:r>
              <a:rPr lang="ar-IQ" sz="4000" b="1" dirty="0" err="1"/>
              <a:t>تاوانلێكراو</a:t>
            </a:r>
            <a:r>
              <a:rPr lang="ar-IQ" sz="4000" b="1" dirty="0"/>
              <a:t> </a:t>
            </a:r>
            <a:r>
              <a:rPr lang="ar-IQ" sz="4000" b="1" dirty="0" err="1"/>
              <a:t>داوا</a:t>
            </a:r>
            <a:r>
              <a:rPr lang="ar-IQ" sz="4000" b="1" dirty="0"/>
              <a:t> </a:t>
            </a:r>
            <a:r>
              <a:rPr lang="ar-IQ" sz="4000" b="1" dirty="0" err="1"/>
              <a:t>لە</a:t>
            </a:r>
            <a:r>
              <a:rPr lang="ar-IQ" sz="4000" b="1" dirty="0"/>
              <a:t> </a:t>
            </a:r>
            <a:r>
              <a:rPr lang="ar-IQ" sz="4000" b="1" dirty="0" err="1"/>
              <a:t>دادگا</a:t>
            </a:r>
            <a:r>
              <a:rPr lang="ar-IQ" sz="4000" b="1" dirty="0"/>
              <a:t> </a:t>
            </a:r>
            <a:r>
              <a:rPr lang="ar-IQ" sz="4000" b="1" dirty="0" err="1"/>
              <a:t>ئەكات</a:t>
            </a:r>
            <a:r>
              <a:rPr lang="ar-IQ" sz="4000" b="1" dirty="0"/>
              <a:t> </a:t>
            </a:r>
            <a:r>
              <a:rPr lang="ar-IQ" sz="4000" b="1" dirty="0" err="1"/>
              <a:t>لە</a:t>
            </a:r>
            <a:r>
              <a:rPr lang="ar-IQ" sz="4000" b="1" dirty="0"/>
              <a:t> </a:t>
            </a:r>
            <a:r>
              <a:rPr lang="ar-IQ" sz="4000" b="1" dirty="0" err="1"/>
              <a:t>تاوانبارەكەی</a:t>
            </a:r>
            <a:r>
              <a:rPr lang="ar-IQ" sz="4000" b="1" dirty="0"/>
              <a:t> </a:t>
            </a:r>
            <a:r>
              <a:rPr lang="ar-IQ" sz="4000" b="1" dirty="0" err="1"/>
              <a:t>ببورێت</a:t>
            </a:r>
            <a:r>
              <a:rPr lang="ar-IQ" sz="4000" b="1" dirty="0"/>
              <a:t> </a:t>
            </a:r>
            <a:r>
              <a:rPr lang="ar-IQ" sz="4000" b="1" dirty="0" err="1"/>
              <a:t>وسزای</a:t>
            </a:r>
            <a:r>
              <a:rPr lang="ar-IQ" sz="4000" b="1" dirty="0"/>
              <a:t> </a:t>
            </a:r>
            <a:r>
              <a:rPr lang="ar-IQ" sz="4000" b="1" dirty="0" err="1"/>
              <a:t>لەسەر</a:t>
            </a:r>
            <a:r>
              <a:rPr lang="ar-IQ" sz="4000" b="1" dirty="0"/>
              <a:t> </a:t>
            </a:r>
            <a:r>
              <a:rPr lang="ar-IQ" sz="4000" b="1" dirty="0" err="1"/>
              <a:t>هەڵبگیرێت</a:t>
            </a:r>
            <a:r>
              <a:rPr lang="ar-IQ" sz="4000" b="1" dirty="0"/>
              <a:t> </a:t>
            </a:r>
            <a:r>
              <a:rPr lang="ar-IQ" sz="4000" b="1" dirty="0" err="1"/>
              <a:t>دوای</a:t>
            </a:r>
            <a:r>
              <a:rPr lang="ar-IQ" sz="4000" b="1" dirty="0"/>
              <a:t> </a:t>
            </a:r>
            <a:r>
              <a:rPr lang="ar-IQ" sz="4000" b="1" dirty="0" err="1"/>
              <a:t>ئەوەی</a:t>
            </a:r>
            <a:r>
              <a:rPr lang="ar-IQ" sz="4000" b="1" dirty="0"/>
              <a:t> </a:t>
            </a:r>
            <a:r>
              <a:rPr lang="ar-IQ" sz="4000" b="1" dirty="0" err="1"/>
              <a:t>حوكمی</a:t>
            </a:r>
            <a:r>
              <a:rPr lang="ar-IQ" sz="4000" b="1" dirty="0"/>
              <a:t> </a:t>
            </a:r>
            <a:r>
              <a:rPr lang="ar-IQ" sz="4000" b="1" dirty="0" err="1"/>
              <a:t>بۆ</a:t>
            </a:r>
            <a:r>
              <a:rPr lang="ar-IQ" sz="4000" b="1" dirty="0"/>
              <a:t> </a:t>
            </a:r>
            <a:r>
              <a:rPr lang="ar-IQ" sz="4000" b="1" dirty="0" err="1"/>
              <a:t>دەرچوە</a:t>
            </a:r>
            <a:r>
              <a:rPr lang="ar-IQ" sz="4000" b="1" dirty="0"/>
              <a:t> </a:t>
            </a:r>
            <a:r>
              <a:rPr lang="ar-IQ" sz="4000" b="1" dirty="0" err="1"/>
              <a:t>لە</a:t>
            </a:r>
            <a:r>
              <a:rPr lang="ar-IQ" sz="4000" b="1" dirty="0"/>
              <a:t> </a:t>
            </a:r>
            <a:r>
              <a:rPr lang="ar-IQ" sz="4000" b="1" dirty="0" err="1"/>
              <a:t>تاوانەكانی</a:t>
            </a:r>
            <a:r>
              <a:rPr lang="ar-IQ" sz="4000" b="1" dirty="0"/>
              <a:t> م/3, </a:t>
            </a:r>
            <a:r>
              <a:rPr lang="ar-IQ" sz="4000" b="1" dirty="0" err="1">
                <a:solidFill>
                  <a:srgbClr val="00B0F0"/>
                </a:solidFill>
              </a:rPr>
              <a:t>بەمەرجێك</a:t>
            </a:r>
            <a:r>
              <a:rPr lang="ar-IQ" sz="4000" b="1" dirty="0">
                <a:solidFill>
                  <a:srgbClr val="00B0F0"/>
                </a:solidFill>
              </a:rPr>
              <a:t> </a:t>
            </a:r>
            <a:r>
              <a:rPr lang="ar-IQ" sz="4000" b="1" dirty="0" err="1">
                <a:solidFill>
                  <a:srgbClr val="00B0F0"/>
                </a:solidFill>
              </a:rPr>
              <a:t>نەلكابێت</a:t>
            </a:r>
            <a:r>
              <a:rPr lang="ar-IQ" sz="4000" b="1" dirty="0">
                <a:solidFill>
                  <a:srgbClr val="00B0F0"/>
                </a:solidFill>
              </a:rPr>
              <a:t> </a:t>
            </a:r>
            <a:r>
              <a:rPr lang="ar-IQ" sz="4000" b="1" dirty="0" err="1">
                <a:solidFill>
                  <a:srgbClr val="00B0F0"/>
                </a:solidFill>
              </a:rPr>
              <a:t>یان</a:t>
            </a:r>
            <a:r>
              <a:rPr lang="ar-IQ" sz="4000" b="1" dirty="0">
                <a:solidFill>
                  <a:srgbClr val="00B0F0"/>
                </a:solidFill>
              </a:rPr>
              <a:t> </a:t>
            </a:r>
            <a:r>
              <a:rPr lang="ar-IQ" sz="4000" b="1" dirty="0" err="1">
                <a:solidFill>
                  <a:srgbClr val="00B0F0"/>
                </a:solidFill>
              </a:rPr>
              <a:t>وەستێنرابێت</a:t>
            </a:r>
            <a:r>
              <a:rPr lang="ar-IQ" sz="4000" b="1" dirty="0">
                <a:solidFill>
                  <a:srgbClr val="00B0F0"/>
                </a:solidFill>
              </a:rPr>
              <a:t> </a:t>
            </a:r>
            <a:r>
              <a:rPr lang="ar-IQ" sz="4000" b="1" dirty="0" err="1">
                <a:solidFill>
                  <a:srgbClr val="00B0F0"/>
                </a:solidFill>
              </a:rPr>
              <a:t>لەسەر</a:t>
            </a:r>
            <a:r>
              <a:rPr lang="ar-IQ" sz="4000" b="1" dirty="0">
                <a:solidFill>
                  <a:srgbClr val="00B0F0"/>
                </a:solidFill>
              </a:rPr>
              <a:t> </a:t>
            </a:r>
            <a:r>
              <a:rPr lang="ar-IQ" sz="4000" b="1" dirty="0" err="1">
                <a:solidFill>
                  <a:srgbClr val="00B0F0"/>
                </a:solidFill>
              </a:rPr>
              <a:t>مەرج</a:t>
            </a:r>
            <a:r>
              <a:rPr lang="ar-IQ" sz="4000" b="1" dirty="0"/>
              <a:t>، </a:t>
            </a:r>
            <a:r>
              <a:rPr lang="ar-IQ" sz="4000" b="1" dirty="0" err="1"/>
              <a:t>وەدادگا</a:t>
            </a:r>
            <a:r>
              <a:rPr lang="ar-IQ" sz="4000" b="1" dirty="0"/>
              <a:t> </a:t>
            </a:r>
            <a:r>
              <a:rPr lang="ar-IQ" sz="4000" b="1" dirty="0" err="1"/>
              <a:t>ئازادە</a:t>
            </a:r>
            <a:r>
              <a:rPr lang="ar-IQ" sz="4000" b="1" dirty="0"/>
              <a:t> </a:t>
            </a:r>
            <a:r>
              <a:rPr lang="ar-IQ" sz="4000" b="1" dirty="0" err="1"/>
              <a:t>كە</a:t>
            </a:r>
            <a:r>
              <a:rPr lang="ar-IQ" sz="4000" b="1" dirty="0"/>
              <a:t> </a:t>
            </a:r>
            <a:r>
              <a:rPr lang="ar-IQ" sz="4000" b="1" dirty="0" err="1"/>
              <a:t>پێی</a:t>
            </a:r>
            <a:r>
              <a:rPr lang="ar-IQ" sz="4000" b="1" dirty="0"/>
              <a:t> </a:t>
            </a:r>
            <a:r>
              <a:rPr lang="ar-IQ" sz="4000" b="1" dirty="0" err="1"/>
              <a:t>وەربگرێت</a:t>
            </a:r>
            <a:r>
              <a:rPr lang="ar-IQ" sz="4000" b="1" dirty="0"/>
              <a:t> </a:t>
            </a:r>
            <a:r>
              <a:rPr lang="ar-IQ" sz="4000" b="1" dirty="0" err="1"/>
              <a:t>یان</a:t>
            </a:r>
            <a:r>
              <a:rPr lang="ar-IQ" sz="4000" b="1" dirty="0"/>
              <a:t> </a:t>
            </a:r>
            <a:r>
              <a:rPr lang="ar-IQ" sz="4000" b="1" dirty="0" err="1"/>
              <a:t>وەرنەگرێت</a:t>
            </a:r>
            <a:r>
              <a:rPr lang="ar-IQ" sz="4000" b="1" dirty="0"/>
              <a:t>.</a:t>
            </a:r>
          </a:p>
          <a:p>
            <a:pPr algn="just" rtl="1"/>
            <a:endParaRPr lang="ar-IQ" sz="4000" b="1" dirty="0"/>
          </a:p>
          <a:p>
            <a:pPr algn="just" rtl="1"/>
            <a:endParaRPr lang="ar-IQ" sz="4000" b="1" dirty="0"/>
          </a:p>
        </p:txBody>
      </p:sp>
      <p:sp>
        <p:nvSpPr>
          <p:cNvPr id="2" name="Title 1"/>
          <p:cNvSpPr>
            <a:spLocks noGrp="1"/>
          </p:cNvSpPr>
          <p:nvPr>
            <p:ph type="ctrTitle"/>
          </p:nvPr>
        </p:nvSpPr>
        <p:spPr>
          <a:xfrm>
            <a:off x="15240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2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5-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لێخۆشبون</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لەلایەن</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تاوانلێكراو</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(صفح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المجنی</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علیه</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36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تاوانەكانی</a:t>
            </a:r>
            <a:r>
              <a:rPr lang="ar-IQ"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(م/3)  م/338-341</a:t>
            </a:r>
            <a:br>
              <a:rPr lang="ar-IQ" sz="2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br>
              <a:rPr lang="ar-IQ" sz="2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2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16005337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400" b="1" dirty="0"/>
              <a:t>1- </a:t>
            </a:r>
            <a:r>
              <a:rPr lang="ar-IQ" sz="4400" b="1" dirty="0" err="1"/>
              <a:t>تەنیا</a:t>
            </a:r>
            <a:r>
              <a:rPr lang="ar-IQ" sz="4400" b="1" dirty="0"/>
              <a:t> </a:t>
            </a:r>
            <a:r>
              <a:rPr lang="ar-IQ" sz="4400" b="1" dirty="0" err="1"/>
              <a:t>لە</a:t>
            </a:r>
            <a:r>
              <a:rPr lang="ar-IQ" sz="4400" b="1" dirty="0"/>
              <a:t> </a:t>
            </a:r>
            <a:r>
              <a:rPr lang="ar-IQ" sz="4400" b="1" dirty="0" err="1"/>
              <a:t>تاوانەكانی</a:t>
            </a:r>
            <a:r>
              <a:rPr lang="ar-IQ" sz="4400" b="1" dirty="0"/>
              <a:t> م/3 </a:t>
            </a:r>
            <a:r>
              <a:rPr lang="ar-IQ" sz="4400" b="1" dirty="0" err="1"/>
              <a:t>ئەبێت</a:t>
            </a:r>
            <a:r>
              <a:rPr lang="ar-IQ" sz="4400" b="1" dirty="0"/>
              <a:t>.</a:t>
            </a:r>
          </a:p>
          <a:p>
            <a:pPr algn="just" rtl="1"/>
            <a:r>
              <a:rPr lang="ar-IQ" sz="4400" b="1" dirty="0"/>
              <a:t>2- </a:t>
            </a:r>
            <a:r>
              <a:rPr lang="ar-IQ" sz="4400" b="1" dirty="0" err="1"/>
              <a:t>دەبێت</a:t>
            </a:r>
            <a:r>
              <a:rPr lang="ar-IQ" sz="4400" b="1" dirty="0"/>
              <a:t> حوكم </a:t>
            </a:r>
            <a:r>
              <a:rPr lang="ar-IQ" sz="4400" b="1" dirty="0" err="1"/>
              <a:t>لەسەردراو</a:t>
            </a:r>
            <a:r>
              <a:rPr lang="ar-IQ" sz="4400" b="1" dirty="0"/>
              <a:t> </a:t>
            </a:r>
            <a:r>
              <a:rPr lang="ar-IQ" sz="4400" b="1" dirty="0" err="1"/>
              <a:t>سزادرابێت</a:t>
            </a:r>
            <a:r>
              <a:rPr lang="ar-IQ" sz="4400" b="1" dirty="0"/>
              <a:t> </a:t>
            </a:r>
            <a:r>
              <a:rPr lang="ar-IQ" sz="4400" b="1" dirty="0" err="1"/>
              <a:t>بە</a:t>
            </a:r>
            <a:r>
              <a:rPr lang="ar-IQ" sz="4400" b="1" dirty="0"/>
              <a:t> </a:t>
            </a:r>
            <a:r>
              <a:rPr lang="ar-IQ" sz="4400" b="1" dirty="0" err="1"/>
              <a:t>سزایێكی</a:t>
            </a:r>
            <a:r>
              <a:rPr lang="ar-IQ" sz="4400" b="1" dirty="0"/>
              <a:t> </a:t>
            </a:r>
            <a:r>
              <a:rPr lang="ar-IQ" sz="4400" b="1" dirty="0" err="1"/>
              <a:t>ئازادیگر</a:t>
            </a:r>
            <a:r>
              <a:rPr lang="ar-IQ" sz="4400" b="1" dirty="0"/>
              <a:t> م/338.</a:t>
            </a:r>
          </a:p>
          <a:p>
            <a:pPr algn="just" rtl="1"/>
            <a:r>
              <a:rPr lang="ar-IQ" sz="4400" b="1" dirty="0"/>
              <a:t>3- </a:t>
            </a:r>
            <a:r>
              <a:rPr lang="ar-IQ" sz="4400" b="1" dirty="0" err="1"/>
              <a:t>ناتوانرێت</a:t>
            </a:r>
            <a:r>
              <a:rPr lang="ar-IQ" sz="4400" b="1" dirty="0"/>
              <a:t> </a:t>
            </a:r>
            <a:r>
              <a:rPr lang="ar-IQ" sz="4400" b="1" dirty="0" err="1"/>
              <a:t>پاشگەزبێتەوە</a:t>
            </a:r>
            <a:r>
              <a:rPr lang="ar-IQ" sz="4400" b="1" dirty="0"/>
              <a:t> </a:t>
            </a:r>
            <a:r>
              <a:rPr lang="ar-IQ" sz="4400" b="1" dirty="0" err="1"/>
              <a:t>لە</a:t>
            </a:r>
            <a:r>
              <a:rPr lang="ar-IQ" sz="4400" b="1" dirty="0"/>
              <a:t> </a:t>
            </a:r>
            <a:r>
              <a:rPr lang="ar-IQ" sz="4400" b="1" dirty="0" err="1"/>
              <a:t>داواكاری</a:t>
            </a:r>
            <a:r>
              <a:rPr lang="ar-IQ" sz="4400" b="1" dirty="0"/>
              <a:t> صفح م/339- هـ .</a:t>
            </a:r>
          </a:p>
          <a:p>
            <a:pPr algn="just" rtl="1"/>
            <a:r>
              <a:rPr lang="ar-IQ" sz="4400" b="1" dirty="0"/>
              <a:t>4- </a:t>
            </a:r>
            <a:r>
              <a:rPr lang="ar-IQ" sz="4400" b="1" dirty="0" err="1"/>
              <a:t>وەرناگیرێت</a:t>
            </a:r>
            <a:r>
              <a:rPr lang="ar-IQ" sz="4400" b="1" dirty="0"/>
              <a:t> </a:t>
            </a:r>
            <a:r>
              <a:rPr lang="ar-IQ" sz="4400" b="1" dirty="0" err="1"/>
              <a:t>ئەگەر</a:t>
            </a:r>
            <a:r>
              <a:rPr lang="ar-IQ" sz="4400" b="1" dirty="0"/>
              <a:t> </a:t>
            </a:r>
            <a:r>
              <a:rPr lang="ar-IQ" sz="4400" b="1" dirty="0" err="1"/>
              <a:t>لكابێت</a:t>
            </a:r>
            <a:r>
              <a:rPr lang="ar-IQ" sz="4400" b="1" dirty="0"/>
              <a:t> </a:t>
            </a:r>
            <a:r>
              <a:rPr lang="ar-IQ" sz="4400" b="1" dirty="0" err="1"/>
              <a:t>یان</a:t>
            </a:r>
            <a:r>
              <a:rPr lang="ar-IQ" sz="4400" b="1" dirty="0"/>
              <a:t> </a:t>
            </a:r>
            <a:r>
              <a:rPr lang="ar-IQ" sz="4400" b="1" dirty="0" err="1"/>
              <a:t>وەستانرابێت</a:t>
            </a:r>
            <a:r>
              <a:rPr lang="ar-IQ" sz="4400" b="1" dirty="0"/>
              <a:t> </a:t>
            </a:r>
            <a:r>
              <a:rPr lang="ar-IQ" sz="4400" b="1" dirty="0" err="1"/>
              <a:t>لەسەر</a:t>
            </a:r>
            <a:r>
              <a:rPr lang="ar-IQ" sz="4400" b="1" dirty="0"/>
              <a:t> </a:t>
            </a:r>
            <a:r>
              <a:rPr lang="ar-IQ" sz="4400" b="1" dirty="0" err="1"/>
              <a:t>مەرج</a:t>
            </a:r>
            <a:r>
              <a:rPr lang="ar-IQ" sz="4400" b="1" dirty="0"/>
              <a:t>  م/339-هــ .</a:t>
            </a:r>
          </a:p>
          <a:p>
            <a:pPr algn="just" rtl="1"/>
            <a:endParaRPr lang="ar-IQ" sz="4400" b="1" dirty="0"/>
          </a:p>
          <a:p>
            <a:pPr algn="just" rtl="1"/>
            <a:endParaRPr lang="ar-IQ" sz="4400" b="1" dirty="0"/>
          </a:p>
          <a:p>
            <a:pPr algn="just" rtl="1"/>
            <a:endParaRPr lang="ar-IQ" sz="4400" b="1" dirty="0"/>
          </a:p>
        </p:txBody>
      </p:sp>
      <p:sp>
        <p:nvSpPr>
          <p:cNvPr id="2" name="Title 1"/>
          <p:cNvSpPr>
            <a:spLocks noGrp="1"/>
          </p:cNvSpPr>
          <p:nvPr>
            <p:ph type="ctrTitle"/>
          </p:nvPr>
        </p:nvSpPr>
        <p:spPr>
          <a:xfrm>
            <a:off x="152400" y="237068"/>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2-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مەرجەكانی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صفح</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18649462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1"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2" presetClass="entr" presetSubtype="4"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P spid="4" grpId="0"/>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a:t>1- </a:t>
            </a:r>
            <a:r>
              <a:rPr lang="ar-IQ" sz="4800" b="1" dirty="0" err="1"/>
              <a:t>ئەگەر</a:t>
            </a:r>
            <a:r>
              <a:rPr lang="ar-IQ" sz="4800" b="1" dirty="0"/>
              <a:t> </a:t>
            </a:r>
            <a:r>
              <a:rPr lang="ar-IQ" sz="4800" b="1" dirty="0" err="1"/>
              <a:t>تاوانلێكراو</a:t>
            </a:r>
            <a:r>
              <a:rPr lang="ar-IQ" sz="4800" b="1" dirty="0"/>
              <a:t> </a:t>
            </a:r>
            <a:r>
              <a:rPr lang="ar-IQ" sz="4800" b="1" dirty="0" err="1"/>
              <a:t>زیاتر</a:t>
            </a:r>
            <a:r>
              <a:rPr lang="ar-IQ" sz="4800" b="1" dirty="0"/>
              <a:t> </a:t>
            </a:r>
            <a:r>
              <a:rPr lang="ar-IQ" sz="4800" b="1" dirty="0" err="1"/>
              <a:t>لەیەك</a:t>
            </a:r>
            <a:r>
              <a:rPr lang="ar-IQ" sz="4800" b="1" dirty="0"/>
              <a:t> </a:t>
            </a:r>
            <a:r>
              <a:rPr lang="ar-IQ" sz="4800" b="1" dirty="0" err="1"/>
              <a:t>بوون</a:t>
            </a:r>
            <a:r>
              <a:rPr lang="ar-IQ" sz="4800" b="1" dirty="0"/>
              <a:t> ..... </a:t>
            </a:r>
            <a:r>
              <a:rPr lang="ar-IQ" sz="4800" b="1" dirty="0" err="1"/>
              <a:t>دەبێت</a:t>
            </a:r>
            <a:r>
              <a:rPr lang="ar-IQ" sz="4800" b="1" dirty="0"/>
              <a:t> </a:t>
            </a:r>
            <a:r>
              <a:rPr lang="ar-IQ" sz="4800" b="1" dirty="0" err="1"/>
              <a:t>داوای</a:t>
            </a:r>
            <a:r>
              <a:rPr lang="ar-IQ" sz="4800" b="1" dirty="0"/>
              <a:t> صفح </a:t>
            </a:r>
            <a:r>
              <a:rPr lang="ar-IQ" sz="4800" b="1" dirty="0" err="1"/>
              <a:t>لەلایەن</a:t>
            </a:r>
            <a:r>
              <a:rPr lang="ar-IQ" sz="4800" b="1" dirty="0"/>
              <a:t> </a:t>
            </a:r>
            <a:r>
              <a:rPr lang="ar-IQ" sz="4800" b="1" dirty="0" err="1"/>
              <a:t>هەمویانەوە</a:t>
            </a:r>
            <a:r>
              <a:rPr lang="ar-IQ" sz="4800" b="1" dirty="0"/>
              <a:t> </a:t>
            </a:r>
            <a:r>
              <a:rPr lang="ar-IQ" sz="4800" b="1" dirty="0" err="1"/>
              <a:t>بێت</a:t>
            </a:r>
            <a:r>
              <a:rPr lang="ar-IQ" sz="4800" b="1" dirty="0"/>
              <a:t> م/339- ب.</a:t>
            </a:r>
          </a:p>
          <a:p>
            <a:pPr algn="just" rtl="1"/>
            <a:r>
              <a:rPr lang="ar-IQ" sz="4800" b="1" dirty="0"/>
              <a:t>2- </a:t>
            </a:r>
            <a:r>
              <a:rPr lang="ar-IQ" sz="4800" b="1" dirty="0" err="1"/>
              <a:t>ئەگەر</a:t>
            </a:r>
            <a:r>
              <a:rPr lang="ar-IQ" sz="4800" b="1" dirty="0"/>
              <a:t> حوكم </a:t>
            </a:r>
            <a:r>
              <a:rPr lang="ar-IQ" sz="4800" b="1" dirty="0" err="1"/>
              <a:t>لەسەردراو</a:t>
            </a:r>
            <a:r>
              <a:rPr lang="ar-IQ" sz="4800" b="1" dirty="0"/>
              <a:t> </a:t>
            </a:r>
            <a:r>
              <a:rPr lang="ar-IQ" sz="4800" b="1" dirty="0" err="1"/>
              <a:t>زیاتر</a:t>
            </a:r>
            <a:r>
              <a:rPr lang="ar-IQ" sz="4800" b="1" dirty="0"/>
              <a:t> </a:t>
            </a:r>
            <a:r>
              <a:rPr lang="ar-IQ" sz="4800" b="1" dirty="0" err="1"/>
              <a:t>لەیەك</a:t>
            </a:r>
            <a:r>
              <a:rPr lang="ar-IQ" sz="4800" b="1" dirty="0"/>
              <a:t> </a:t>
            </a:r>
            <a:r>
              <a:rPr lang="ar-IQ" sz="4800" b="1" dirty="0" err="1"/>
              <a:t>كەس</a:t>
            </a:r>
            <a:r>
              <a:rPr lang="ar-IQ" sz="4800" b="1" dirty="0"/>
              <a:t> </a:t>
            </a:r>
            <a:r>
              <a:rPr lang="ar-IQ" sz="4800" b="1" dirty="0" err="1"/>
              <a:t>بوون</a:t>
            </a:r>
            <a:r>
              <a:rPr lang="ar-IQ" sz="4800" b="1" dirty="0"/>
              <a:t> .... </a:t>
            </a:r>
            <a:r>
              <a:rPr lang="ar-IQ" sz="4800" b="1" dirty="0" err="1"/>
              <a:t>ئەوا</a:t>
            </a:r>
            <a:r>
              <a:rPr lang="ar-IQ" sz="4800" b="1" dirty="0"/>
              <a:t> صفح </a:t>
            </a:r>
            <a:r>
              <a:rPr lang="ar-IQ" sz="4800" b="1" dirty="0" err="1"/>
              <a:t>بۆ</a:t>
            </a:r>
            <a:r>
              <a:rPr lang="ar-IQ" sz="4800" b="1" dirty="0"/>
              <a:t> </a:t>
            </a:r>
            <a:r>
              <a:rPr lang="ar-IQ" sz="4800" b="1" dirty="0" err="1"/>
              <a:t>یەكێكیان</a:t>
            </a:r>
            <a:r>
              <a:rPr lang="ar-IQ" sz="4800" b="1" dirty="0"/>
              <a:t> </a:t>
            </a:r>
            <a:r>
              <a:rPr lang="ar-IQ" sz="4800" b="1" dirty="0" err="1"/>
              <a:t>ئەوەی</a:t>
            </a:r>
            <a:r>
              <a:rPr lang="ar-IQ" sz="4800" b="1" dirty="0"/>
              <a:t> تر  </a:t>
            </a:r>
            <a:r>
              <a:rPr lang="ar-IQ" sz="4800" b="1" dirty="0" err="1"/>
              <a:t>یان</a:t>
            </a:r>
            <a:r>
              <a:rPr lang="ar-IQ" sz="4800" b="1" dirty="0"/>
              <a:t> </a:t>
            </a:r>
            <a:r>
              <a:rPr lang="ar-IQ" sz="4800" b="1" dirty="0" err="1"/>
              <a:t>ئەوانی</a:t>
            </a:r>
            <a:r>
              <a:rPr lang="ar-IQ" sz="4800" b="1" dirty="0"/>
              <a:t> تر </a:t>
            </a:r>
            <a:r>
              <a:rPr lang="ar-IQ" sz="4800" b="1" dirty="0" err="1"/>
              <a:t>ناگرێتەوە</a:t>
            </a:r>
            <a:r>
              <a:rPr lang="ar-IQ" sz="4800" b="1" dirty="0"/>
              <a:t> م/339- ج.</a:t>
            </a:r>
          </a:p>
          <a:p>
            <a:pPr algn="just" rtl="1"/>
            <a:endParaRPr lang="ar-IQ" sz="4800" b="1" dirty="0"/>
          </a:p>
          <a:p>
            <a:pPr algn="just" rtl="1"/>
            <a:endParaRPr lang="ar-IQ" sz="48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3-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چەند</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حوكمێكی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صفح</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20925453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3200" b="1" dirty="0" err="1"/>
              <a:t>دوای</a:t>
            </a:r>
            <a:r>
              <a:rPr lang="ar-IQ" sz="3200" b="1" dirty="0"/>
              <a:t> </a:t>
            </a:r>
            <a:r>
              <a:rPr lang="ar-IQ" sz="3200" b="1" dirty="0" err="1"/>
              <a:t>پێشكەشكردنی</a:t>
            </a:r>
            <a:r>
              <a:rPr lang="ar-IQ" sz="3200" b="1" dirty="0"/>
              <a:t> </a:t>
            </a:r>
            <a:r>
              <a:rPr lang="ar-IQ" sz="3200" b="1" dirty="0" err="1"/>
              <a:t>داواكە</a:t>
            </a:r>
            <a:r>
              <a:rPr lang="ar-IQ" sz="3200" b="1" dirty="0"/>
              <a:t> </a:t>
            </a:r>
            <a:r>
              <a:rPr lang="ar-IQ" sz="3200" b="1" dirty="0" err="1"/>
              <a:t>دادگا</a:t>
            </a:r>
            <a:r>
              <a:rPr lang="ar-IQ" sz="3200" b="1" dirty="0"/>
              <a:t> </a:t>
            </a:r>
            <a:r>
              <a:rPr lang="ar-IQ" sz="3200" b="1" dirty="0" err="1"/>
              <a:t>یاخود</a:t>
            </a:r>
            <a:r>
              <a:rPr lang="ar-IQ" sz="3200" b="1" dirty="0"/>
              <a:t> </a:t>
            </a:r>
            <a:r>
              <a:rPr lang="ar-IQ" sz="3200" b="1" dirty="0" err="1"/>
              <a:t>پێی</a:t>
            </a:r>
            <a:r>
              <a:rPr lang="ar-IQ" sz="3200" b="1" dirty="0"/>
              <a:t> </a:t>
            </a:r>
            <a:r>
              <a:rPr lang="ar-IQ" sz="3200" b="1" dirty="0" err="1"/>
              <a:t>وەرئەگرێت</a:t>
            </a:r>
            <a:r>
              <a:rPr lang="ar-IQ" sz="3200" b="1" dirty="0"/>
              <a:t> </a:t>
            </a:r>
            <a:r>
              <a:rPr lang="ar-IQ" sz="3200" b="1" dirty="0" err="1"/>
              <a:t>یان</a:t>
            </a:r>
            <a:r>
              <a:rPr lang="ar-IQ" sz="3200" b="1" dirty="0"/>
              <a:t> </a:t>
            </a:r>
            <a:r>
              <a:rPr lang="ar-IQ" sz="3200" b="1" dirty="0" err="1"/>
              <a:t>پێی</a:t>
            </a:r>
            <a:r>
              <a:rPr lang="ar-IQ" sz="3200" b="1" dirty="0"/>
              <a:t> </a:t>
            </a:r>
            <a:r>
              <a:rPr lang="ar-IQ" sz="3200" b="1" dirty="0" err="1"/>
              <a:t>وەرناگرێت</a:t>
            </a:r>
            <a:r>
              <a:rPr lang="ar-IQ" sz="3200" b="1" dirty="0"/>
              <a:t>، </a:t>
            </a:r>
            <a:r>
              <a:rPr lang="ar-IQ" sz="3200" b="1" dirty="0" err="1"/>
              <a:t>پێش</a:t>
            </a:r>
            <a:r>
              <a:rPr lang="ar-IQ" sz="3200" b="1" dirty="0"/>
              <a:t> </a:t>
            </a:r>
            <a:r>
              <a:rPr lang="ar-IQ" sz="3200" b="1" dirty="0" err="1"/>
              <a:t>یەكلاكردنەوەی</a:t>
            </a:r>
            <a:r>
              <a:rPr lang="ar-IQ" sz="3200" b="1" dirty="0"/>
              <a:t> </a:t>
            </a:r>
            <a:r>
              <a:rPr lang="ar-IQ" sz="3200" b="1" dirty="0" err="1"/>
              <a:t>داواكاری</a:t>
            </a:r>
            <a:r>
              <a:rPr lang="ar-IQ" sz="3200" b="1" dirty="0"/>
              <a:t> صفح </a:t>
            </a:r>
            <a:r>
              <a:rPr lang="ar-IQ" sz="3200" b="1" dirty="0" err="1"/>
              <a:t>دادگا</a:t>
            </a:r>
            <a:r>
              <a:rPr lang="ar-IQ" sz="3200" b="1" dirty="0"/>
              <a:t> </a:t>
            </a:r>
            <a:r>
              <a:rPr lang="ar-IQ" sz="3200" b="1" dirty="0" err="1"/>
              <a:t>ڕای</a:t>
            </a:r>
            <a:r>
              <a:rPr lang="ar-IQ" sz="3200" b="1" dirty="0"/>
              <a:t> </a:t>
            </a:r>
            <a:r>
              <a:rPr lang="ar-IQ" sz="3200" b="1" dirty="0" err="1"/>
              <a:t>داواكاری</a:t>
            </a:r>
            <a:r>
              <a:rPr lang="ar-IQ" sz="3200" b="1" dirty="0"/>
              <a:t> </a:t>
            </a:r>
            <a:r>
              <a:rPr lang="ar-IQ" sz="3200" b="1" dirty="0" err="1"/>
              <a:t>گشتی</a:t>
            </a:r>
            <a:r>
              <a:rPr lang="ar-IQ" sz="3200" b="1" dirty="0"/>
              <a:t> </a:t>
            </a:r>
            <a:r>
              <a:rPr lang="ar-IQ" sz="3200" b="1" dirty="0" err="1"/>
              <a:t>لە</a:t>
            </a:r>
            <a:r>
              <a:rPr lang="ar-IQ" sz="3200" b="1" dirty="0"/>
              <a:t> </a:t>
            </a:r>
            <a:r>
              <a:rPr lang="ar-IQ" sz="3200" b="1" dirty="0" err="1"/>
              <a:t>دامەزراوەی</a:t>
            </a:r>
            <a:r>
              <a:rPr lang="ar-IQ" sz="3200" b="1" dirty="0"/>
              <a:t> </a:t>
            </a:r>
            <a:r>
              <a:rPr lang="ar-IQ" sz="3200" b="1" dirty="0" err="1"/>
              <a:t>گشتی</a:t>
            </a:r>
            <a:r>
              <a:rPr lang="ar-IQ" sz="3200" b="1" dirty="0"/>
              <a:t> </a:t>
            </a:r>
            <a:r>
              <a:rPr lang="ar-IQ" sz="3200" b="1" dirty="0" err="1"/>
              <a:t>چاكسازی</a:t>
            </a:r>
            <a:r>
              <a:rPr lang="ar-IQ" sz="3200" b="1" dirty="0"/>
              <a:t> </a:t>
            </a:r>
            <a:r>
              <a:rPr lang="ar-IQ" sz="3200" b="1" dirty="0" err="1"/>
              <a:t>كۆمەڵایەتی</a:t>
            </a:r>
            <a:r>
              <a:rPr lang="ar-IQ" sz="3200" b="1" dirty="0"/>
              <a:t> </a:t>
            </a:r>
            <a:r>
              <a:rPr lang="ar-IQ" sz="3200" b="1" dirty="0" err="1"/>
              <a:t>وەرئەگرێت</a:t>
            </a:r>
            <a:r>
              <a:rPr lang="ar-IQ" sz="3200" b="1" dirty="0"/>
              <a:t> </a:t>
            </a:r>
            <a:r>
              <a:rPr lang="ar-IQ" sz="3200" b="1" dirty="0" err="1"/>
              <a:t>بەپێی</a:t>
            </a:r>
            <a:r>
              <a:rPr lang="ar-IQ" sz="3200" b="1" dirty="0"/>
              <a:t> م/20 له </a:t>
            </a:r>
            <a:r>
              <a:rPr lang="ar-IQ" sz="3200" b="1" dirty="0" err="1"/>
              <a:t>یاسای</a:t>
            </a:r>
            <a:r>
              <a:rPr lang="ar-IQ" sz="3200" b="1" dirty="0"/>
              <a:t> </a:t>
            </a:r>
            <a:r>
              <a:rPr lang="ar-IQ" sz="3200" b="1" dirty="0" err="1"/>
              <a:t>داواكاری</a:t>
            </a:r>
            <a:r>
              <a:rPr lang="ar-IQ" sz="3200" b="1" dirty="0"/>
              <a:t> </a:t>
            </a:r>
            <a:r>
              <a:rPr lang="ar-IQ" sz="3200" b="1" dirty="0" err="1"/>
              <a:t>گشتی</a:t>
            </a:r>
            <a:r>
              <a:rPr lang="ar-IQ" sz="3200" b="1" dirty="0"/>
              <a:t>، </a:t>
            </a:r>
            <a:r>
              <a:rPr lang="ar-IQ" sz="3200" b="1" dirty="0" err="1"/>
              <a:t>وەكاتێك</a:t>
            </a:r>
            <a:r>
              <a:rPr lang="ar-IQ" sz="3200" b="1" dirty="0"/>
              <a:t> </a:t>
            </a:r>
            <a:r>
              <a:rPr lang="ar-IQ" sz="3200" b="1" dirty="0" err="1"/>
              <a:t>داواكاریەكە</a:t>
            </a:r>
            <a:r>
              <a:rPr lang="ar-IQ" sz="3200" b="1" dirty="0"/>
              <a:t> قبول </a:t>
            </a:r>
            <a:r>
              <a:rPr lang="ar-IQ" sz="3200" b="1" dirty="0" err="1"/>
              <a:t>ئەكات</a:t>
            </a:r>
            <a:r>
              <a:rPr lang="ar-IQ" sz="3200" b="1" dirty="0"/>
              <a:t> </a:t>
            </a:r>
            <a:r>
              <a:rPr lang="ar-IQ" sz="3200" b="1" dirty="0" err="1"/>
              <a:t>بریار</a:t>
            </a:r>
            <a:r>
              <a:rPr lang="ar-IQ" sz="3200" b="1" dirty="0"/>
              <a:t> </a:t>
            </a:r>
            <a:r>
              <a:rPr lang="ar-IQ" sz="3200" b="1" dirty="0" err="1"/>
              <a:t>ئەدات</a:t>
            </a:r>
            <a:r>
              <a:rPr lang="ar-IQ" sz="3200" b="1" dirty="0"/>
              <a:t> </a:t>
            </a:r>
            <a:r>
              <a:rPr lang="ar-IQ" sz="3200" b="1" dirty="0" err="1"/>
              <a:t>بە</a:t>
            </a:r>
            <a:r>
              <a:rPr lang="ar-IQ" sz="3200" b="1" dirty="0"/>
              <a:t> </a:t>
            </a:r>
            <a:r>
              <a:rPr lang="ar-IQ" sz="3200" b="1" dirty="0" err="1"/>
              <a:t>ئازادكردنی</a:t>
            </a:r>
            <a:r>
              <a:rPr lang="ar-IQ" sz="3200" b="1" dirty="0"/>
              <a:t> حوكم </a:t>
            </a:r>
            <a:r>
              <a:rPr lang="ar-IQ" sz="3200" b="1" dirty="0" err="1"/>
              <a:t>لەسەر</a:t>
            </a:r>
            <a:r>
              <a:rPr lang="ar-IQ" sz="3200" b="1" dirty="0"/>
              <a:t> </a:t>
            </a:r>
            <a:r>
              <a:rPr lang="ar-IQ" sz="3200" b="1" dirty="0" err="1"/>
              <a:t>دراو</a:t>
            </a:r>
            <a:r>
              <a:rPr lang="ar-IQ" sz="3200" b="1" dirty="0"/>
              <a:t> </a:t>
            </a:r>
            <a:r>
              <a:rPr lang="ar-IQ" sz="3200" b="1" dirty="0" err="1"/>
              <a:t>وە</a:t>
            </a:r>
            <a:r>
              <a:rPr lang="ar-IQ" sz="3200" b="1" dirty="0"/>
              <a:t> </a:t>
            </a:r>
            <a:r>
              <a:rPr lang="ar-IQ" sz="3200" b="1" dirty="0" err="1"/>
              <a:t>الغاكردنەوەی</a:t>
            </a:r>
            <a:r>
              <a:rPr lang="ar-IQ" sz="3200" b="1" dirty="0"/>
              <a:t> </a:t>
            </a:r>
            <a:r>
              <a:rPr lang="ar-IQ" sz="3200" b="1" dirty="0" err="1"/>
              <a:t>ئەوەی</a:t>
            </a:r>
            <a:r>
              <a:rPr lang="ar-IQ" sz="3200" b="1" dirty="0"/>
              <a:t> </a:t>
            </a:r>
            <a:r>
              <a:rPr lang="ar-IQ" sz="3200" b="1" dirty="0" err="1"/>
              <a:t>ماوە</a:t>
            </a:r>
            <a:r>
              <a:rPr lang="ar-IQ" sz="3200" b="1" dirty="0"/>
              <a:t> </a:t>
            </a:r>
            <a:r>
              <a:rPr lang="ar-IQ" sz="3200" b="1" dirty="0" err="1"/>
              <a:t>لە</a:t>
            </a:r>
            <a:r>
              <a:rPr lang="ar-IQ" sz="3200" b="1" dirty="0"/>
              <a:t> </a:t>
            </a:r>
            <a:r>
              <a:rPr lang="ar-IQ" sz="3200" b="1" dirty="0" err="1"/>
              <a:t>سزا</a:t>
            </a:r>
            <a:r>
              <a:rPr lang="ar-IQ" sz="3200" b="1" dirty="0"/>
              <a:t> </a:t>
            </a:r>
            <a:r>
              <a:rPr lang="ar-IQ" sz="3200" b="1" dirty="0" err="1"/>
              <a:t>ڕەسەن</a:t>
            </a:r>
            <a:r>
              <a:rPr lang="ar-IQ" sz="3200" b="1" dirty="0"/>
              <a:t> و </a:t>
            </a:r>
            <a:r>
              <a:rPr lang="ar-IQ" sz="3200" b="1" dirty="0" err="1"/>
              <a:t>لقیەكان</a:t>
            </a:r>
            <a:r>
              <a:rPr lang="ar-IQ" sz="3200" b="1" dirty="0"/>
              <a:t> </a:t>
            </a:r>
            <a:r>
              <a:rPr lang="ar-IQ" sz="3200" b="1" dirty="0" err="1"/>
              <a:t>بێچگە</a:t>
            </a:r>
            <a:r>
              <a:rPr lang="ar-IQ" sz="3200" b="1" dirty="0"/>
              <a:t> </a:t>
            </a:r>
            <a:r>
              <a:rPr lang="ar-IQ" sz="3200" b="1" dirty="0" err="1"/>
              <a:t>لە</a:t>
            </a:r>
            <a:r>
              <a:rPr lang="ar-IQ" sz="3200" b="1" dirty="0"/>
              <a:t> (</a:t>
            </a:r>
            <a:r>
              <a:rPr lang="ar-IQ" sz="3200" b="1" dirty="0" err="1"/>
              <a:t>مصادەرە</a:t>
            </a:r>
            <a:r>
              <a:rPr lang="ar-IQ" sz="3200" b="1" dirty="0"/>
              <a:t>) م/340 ، </a:t>
            </a:r>
            <a:r>
              <a:rPr lang="ar-IQ" sz="3200" b="1" dirty="0" err="1"/>
              <a:t>دواتر</a:t>
            </a:r>
            <a:r>
              <a:rPr lang="ar-IQ" sz="3200" b="1" dirty="0"/>
              <a:t> </a:t>
            </a:r>
            <a:r>
              <a:rPr lang="ar-IQ" sz="3200" b="1" dirty="0" err="1"/>
              <a:t>لە</a:t>
            </a:r>
            <a:r>
              <a:rPr lang="ar-IQ" sz="3200" b="1" dirty="0"/>
              <a:t> </a:t>
            </a:r>
            <a:r>
              <a:rPr lang="ar-IQ" sz="3200" b="1" dirty="0" err="1"/>
              <a:t>ماوەی</a:t>
            </a:r>
            <a:r>
              <a:rPr lang="ar-IQ" sz="3200" b="1" dirty="0"/>
              <a:t> (10) </a:t>
            </a:r>
            <a:r>
              <a:rPr lang="ar-IQ" sz="3200" b="1" dirty="0" err="1"/>
              <a:t>ڕۆژ</a:t>
            </a:r>
            <a:r>
              <a:rPr lang="ar-IQ" sz="3200" b="1" dirty="0"/>
              <a:t> </a:t>
            </a:r>
            <a:r>
              <a:rPr lang="ar-IQ" sz="3200" b="1" dirty="0" err="1"/>
              <a:t>پەڕاوەكان</a:t>
            </a:r>
            <a:r>
              <a:rPr lang="ar-IQ" sz="3200" b="1" dirty="0"/>
              <a:t> </a:t>
            </a:r>
            <a:r>
              <a:rPr lang="ar-IQ" sz="3200" b="1" dirty="0" err="1"/>
              <a:t>ئەنێرێت</a:t>
            </a:r>
            <a:r>
              <a:rPr lang="ar-IQ" sz="3200" b="1" dirty="0"/>
              <a:t> </a:t>
            </a:r>
            <a:r>
              <a:rPr lang="ar-IQ" sz="3200" b="1" dirty="0" err="1"/>
              <a:t>بۆ</a:t>
            </a:r>
            <a:r>
              <a:rPr lang="ar-IQ" sz="3200" b="1" dirty="0"/>
              <a:t> </a:t>
            </a:r>
            <a:r>
              <a:rPr lang="ar-IQ" sz="3200" b="1" dirty="0" err="1"/>
              <a:t>دادگای</a:t>
            </a:r>
            <a:r>
              <a:rPr lang="ar-IQ" sz="3200" b="1" dirty="0"/>
              <a:t> </a:t>
            </a:r>
            <a:r>
              <a:rPr lang="ar-IQ" sz="3200" b="1" dirty="0" err="1"/>
              <a:t>پێداچونەوە</a:t>
            </a:r>
            <a:r>
              <a:rPr lang="ar-IQ" sz="3200" b="1" dirty="0"/>
              <a:t> </a:t>
            </a:r>
            <a:r>
              <a:rPr lang="ar-IQ" sz="3200" b="1" dirty="0" err="1"/>
              <a:t>بۆ</a:t>
            </a:r>
            <a:r>
              <a:rPr lang="ar-IQ" sz="3200" b="1" dirty="0"/>
              <a:t> </a:t>
            </a:r>
            <a:r>
              <a:rPr lang="ar-IQ" sz="3200" b="1" dirty="0" err="1"/>
              <a:t>پێداچونەوەی</a:t>
            </a:r>
            <a:r>
              <a:rPr lang="ar-IQ" sz="3200" b="1" dirty="0"/>
              <a:t>، </a:t>
            </a:r>
            <a:r>
              <a:rPr lang="ar-IQ" sz="3200" b="1" dirty="0" err="1"/>
              <a:t>وەئەویش</a:t>
            </a:r>
            <a:r>
              <a:rPr lang="ar-IQ" sz="3200" b="1" dirty="0"/>
              <a:t> </a:t>
            </a:r>
            <a:r>
              <a:rPr lang="ar-IQ" sz="3200" b="1" dirty="0" err="1"/>
              <a:t>ئەتوانێت</a:t>
            </a:r>
            <a:r>
              <a:rPr lang="ar-IQ" sz="3200" b="1" dirty="0"/>
              <a:t> </a:t>
            </a:r>
            <a:r>
              <a:rPr lang="ar-IQ" sz="3200" b="1" dirty="0" err="1"/>
              <a:t>یاخود</a:t>
            </a:r>
            <a:r>
              <a:rPr lang="ar-IQ" sz="3200" b="1" dirty="0"/>
              <a:t> </a:t>
            </a:r>
            <a:r>
              <a:rPr lang="ar-IQ" sz="3200" b="1" dirty="0" err="1"/>
              <a:t>مصادقەی</a:t>
            </a:r>
            <a:r>
              <a:rPr lang="ar-IQ" sz="3200" b="1" dirty="0"/>
              <a:t> </a:t>
            </a:r>
            <a:r>
              <a:rPr lang="ar-IQ" sz="3200" b="1" dirty="0" err="1"/>
              <a:t>بكات</a:t>
            </a:r>
            <a:r>
              <a:rPr lang="ar-IQ" sz="3200" b="1" dirty="0"/>
              <a:t> </a:t>
            </a:r>
            <a:r>
              <a:rPr lang="ar-IQ" sz="3200" b="1" dirty="0" err="1"/>
              <a:t>یان</a:t>
            </a:r>
            <a:r>
              <a:rPr lang="ar-IQ" sz="3200" b="1" dirty="0"/>
              <a:t> </a:t>
            </a:r>
            <a:r>
              <a:rPr lang="ar-IQ" sz="3200" b="1" dirty="0" err="1"/>
              <a:t>رەتی</a:t>
            </a:r>
            <a:r>
              <a:rPr lang="ar-IQ" sz="3200" b="1" dirty="0"/>
              <a:t> </a:t>
            </a:r>
            <a:r>
              <a:rPr lang="ar-IQ" sz="3200" b="1" dirty="0" err="1"/>
              <a:t>بكاتەوە</a:t>
            </a:r>
            <a:r>
              <a:rPr lang="ar-IQ" sz="3200" b="1" dirty="0"/>
              <a:t> </a:t>
            </a:r>
            <a:r>
              <a:rPr lang="ar-IQ" sz="3200" b="1" dirty="0" err="1"/>
              <a:t>یان</a:t>
            </a:r>
            <a:r>
              <a:rPr lang="ar-IQ" sz="3200" b="1" dirty="0"/>
              <a:t> </a:t>
            </a:r>
            <a:r>
              <a:rPr lang="ar-IQ" sz="3200" b="1" dirty="0" err="1"/>
              <a:t>بینێرێتەوە</a:t>
            </a:r>
            <a:r>
              <a:rPr lang="ar-IQ" sz="3200" b="1" dirty="0"/>
              <a:t> </a:t>
            </a:r>
            <a:r>
              <a:rPr lang="ar-IQ" sz="3200" b="1" dirty="0" err="1"/>
              <a:t>بۆ</a:t>
            </a:r>
            <a:r>
              <a:rPr lang="ar-IQ" sz="3200" b="1" dirty="0"/>
              <a:t> </a:t>
            </a:r>
            <a:r>
              <a:rPr lang="ar-IQ" sz="3200" b="1" dirty="0" err="1"/>
              <a:t>تەواوكردنی</a:t>
            </a:r>
            <a:r>
              <a:rPr lang="ar-IQ" sz="3200" b="1" dirty="0"/>
              <a:t> </a:t>
            </a:r>
            <a:r>
              <a:rPr lang="ar-IQ" sz="3200" b="1" dirty="0" err="1"/>
              <a:t>هەر</a:t>
            </a:r>
            <a:r>
              <a:rPr lang="ar-IQ" sz="3200" b="1" dirty="0"/>
              <a:t> </a:t>
            </a:r>
            <a:r>
              <a:rPr lang="ar-IQ" sz="3200" b="1" dirty="0" err="1"/>
              <a:t>كەموكوڕیەك</a:t>
            </a:r>
            <a:r>
              <a:rPr lang="ar-IQ" sz="3200" b="1" dirty="0"/>
              <a:t> م/341.</a:t>
            </a:r>
          </a:p>
          <a:p>
            <a:pPr algn="just" rtl="1"/>
            <a:endParaRPr lang="ar-IQ" sz="3200" b="1" dirty="0"/>
          </a:p>
          <a:p>
            <a:pPr algn="just" rtl="1"/>
            <a:endParaRPr lang="ar-IQ" sz="32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4-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شێوازی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صفح</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16678055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solidFill>
                  <a:srgbClr val="FF0000"/>
                </a:solidFill>
              </a:rPr>
              <a:t>پ/ كێ مافی به‌رزكردنه‌وه‌ى سكاڵاى هه‌یه‌؟</a:t>
            </a:r>
          </a:p>
          <a:p>
            <a:pPr algn="just" rtl="1"/>
            <a:r>
              <a:rPr lang="ar-IQ" sz="4000" b="1" dirty="0"/>
              <a:t>و/ به‌ پێى م/1 له‌ ی.ب.د.ج.ع سكاڵا پێشكه‌ش ئه‌كرێت به‌ شێوه‌یه‌كی (زاره‌كی یان نوسراو) له‌لایه‌ن:-</a:t>
            </a:r>
          </a:p>
          <a:p>
            <a:pPr algn="just" rtl="1"/>
            <a:r>
              <a:rPr lang="ar-IQ" sz="4000" b="1" dirty="0"/>
              <a:t>1- زه‌ره‌رمه‌ند له‌ تاوان یاخود ئه‌و كه‌سه‌ى به‌ كارى ئه‌و هه‌ڵئه‌ستێت به‌ پێى یاسا.</a:t>
            </a:r>
          </a:p>
          <a:p>
            <a:pPr algn="just" rtl="1"/>
            <a:r>
              <a:rPr lang="ar-IQ" sz="4000" b="1" dirty="0"/>
              <a:t>2- هه‌ر كه‌سێك زانینى هه‌بێت به‌ ڕوودانى تاوان.</a:t>
            </a:r>
          </a:p>
          <a:p>
            <a:pPr algn="just" rtl="1"/>
            <a:r>
              <a:rPr lang="ar-IQ" sz="4000" b="1" dirty="0"/>
              <a:t>3- داواكارى گشتى.</a:t>
            </a:r>
            <a:endParaRPr lang="en-US" sz="3200" dirty="0"/>
          </a:p>
        </p:txBody>
      </p:sp>
      <p:sp>
        <p:nvSpPr>
          <p:cNvPr id="2" name="Title 1"/>
          <p:cNvSpPr>
            <a:spLocks noGrp="1"/>
          </p:cNvSpPr>
          <p:nvPr>
            <p:ph type="ctrTitle"/>
          </p:nvPr>
        </p:nvSpPr>
        <p:spPr>
          <a:xfrm>
            <a:off x="152400" y="1524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سكاڵا</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9204E555-E1E1-D48F-9CFA-2F57D1B4609F}"/>
              </a:ext>
            </a:extLst>
          </p:cNvPr>
          <p:cNvSpPr>
            <a:spLocks noGrp="1"/>
          </p:cNvSpPr>
          <p:nvPr>
            <p:ph type="dt" sz="half" idx="10"/>
          </p:nvPr>
        </p:nvSpPr>
        <p:spPr/>
        <p:txBody>
          <a:bodyPr/>
          <a:lstStyle/>
          <a:p>
            <a:fld id="{BDE3152A-4F41-42DA-8142-49B59B6E9343}" type="datetime1">
              <a:rPr lang="en-US" smtClean="0"/>
              <a:t>10/20/2023</a:t>
            </a:fld>
            <a:endParaRPr lang="en-US"/>
          </a:p>
        </p:txBody>
      </p:sp>
      <p:sp>
        <p:nvSpPr>
          <p:cNvPr id="5" name="Footer Placeholder 4">
            <a:extLst>
              <a:ext uri="{FF2B5EF4-FFF2-40B4-BE49-F238E27FC236}">
                <a16:creationId xmlns:a16="http://schemas.microsoft.com/office/drawing/2014/main" id="{2DAFC88D-4281-18C3-9371-A52D43D4F974}"/>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A9C6A201-BB7C-BEBC-31E8-30F6697B4C34}"/>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12971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err="1"/>
              <a:t>ئێمە</a:t>
            </a:r>
            <a:r>
              <a:rPr lang="ar-IQ" sz="4800" b="1" dirty="0"/>
              <a:t> باسمان </a:t>
            </a:r>
            <a:r>
              <a:rPr lang="ar-IQ" sz="4800" b="1" dirty="0" err="1"/>
              <a:t>لە</a:t>
            </a:r>
            <a:r>
              <a:rPr lang="ar-IQ" sz="4800" b="1" dirty="0"/>
              <a:t> </a:t>
            </a:r>
            <a:r>
              <a:rPr lang="ar-IQ" sz="4800" b="1" dirty="0" err="1"/>
              <a:t>جولاندنی</a:t>
            </a:r>
            <a:r>
              <a:rPr lang="ar-IQ" sz="4800" b="1" dirty="0"/>
              <a:t> </a:t>
            </a:r>
            <a:r>
              <a:rPr lang="ar-IQ" sz="4800" b="1" dirty="0" err="1"/>
              <a:t>داوای</a:t>
            </a:r>
            <a:r>
              <a:rPr lang="ar-IQ" sz="4800" b="1" dirty="0"/>
              <a:t> </a:t>
            </a:r>
            <a:r>
              <a:rPr lang="ar-IQ" sz="4800" b="1" dirty="0" err="1"/>
              <a:t>سزایی</a:t>
            </a:r>
            <a:r>
              <a:rPr lang="ar-IQ" sz="4800" b="1" dirty="0"/>
              <a:t> كرد، </a:t>
            </a:r>
            <a:r>
              <a:rPr lang="ar-IQ" sz="4800" b="1" dirty="0" err="1"/>
              <a:t>وە</a:t>
            </a:r>
            <a:r>
              <a:rPr lang="ar-IQ" sz="4800" b="1" dirty="0"/>
              <a:t> باسمان </a:t>
            </a:r>
            <a:r>
              <a:rPr lang="ar-IQ" sz="4800" b="1" dirty="0" err="1"/>
              <a:t>لە</a:t>
            </a:r>
            <a:r>
              <a:rPr lang="ar-IQ" sz="4800" b="1" dirty="0"/>
              <a:t> </a:t>
            </a:r>
            <a:r>
              <a:rPr lang="ar-IQ" sz="4800" b="1" dirty="0" err="1"/>
              <a:t>ئامرازەكانی</a:t>
            </a:r>
            <a:r>
              <a:rPr lang="ar-IQ" sz="4800" b="1" dirty="0"/>
              <a:t> </a:t>
            </a:r>
            <a:r>
              <a:rPr lang="ar-IQ" sz="4800" b="1" dirty="0" err="1"/>
              <a:t>جولاندنی</a:t>
            </a:r>
            <a:r>
              <a:rPr lang="ar-IQ" sz="4800" b="1" dirty="0"/>
              <a:t> </a:t>
            </a:r>
            <a:r>
              <a:rPr lang="ar-IQ" sz="4800" b="1" dirty="0" err="1"/>
              <a:t>ئەو</a:t>
            </a:r>
            <a:r>
              <a:rPr lang="ar-IQ" sz="4800" b="1" dirty="0"/>
              <a:t> </a:t>
            </a:r>
            <a:r>
              <a:rPr lang="ar-IQ" sz="4800" b="1" dirty="0" err="1"/>
              <a:t>داوایەكرد</a:t>
            </a:r>
            <a:r>
              <a:rPr lang="ar-IQ" sz="4800" b="1" dirty="0"/>
              <a:t>، </a:t>
            </a:r>
            <a:r>
              <a:rPr lang="ar-IQ" sz="4800" b="1" dirty="0" err="1"/>
              <a:t>ئەوە</a:t>
            </a:r>
            <a:r>
              <a:rPr lang="ar-IQ" sz="4800" b="1" dirty="0"/>
              <a:t> </a:t>
            </a:r>
            <a:r>
              <a:rPr lang="ar-IQ" sz="4800" b="1" dirty="0" err="1"/>
              <a:t>خاڵی</a:t>
            </a:r>
            <a:r>
              <a:rPr lang="ar-IQ" sz="4800" b="1" dirty="0"/>
              <a:t> </a:t>
            </a:r>
            <a:r>
              <a:rPr lang="ar-IQ" sz="4800" b="1" dirty="0" err="1"/>
              <a:t>سەرەتایی</a:t>
            </a:r>
            <a:r>
              <a:rPr lang="ar-IQ" sz="4800" b="1" dirty="0"/>
              <a:t> </a:t>
            </a:r>
            <a:r>
              <a:rPr lang="ar-IQ" sz="4800" b="1" dirty="0" err="1"/>
              <a:t>دەستپێكردنی</a:t>
            </a:r>
            <a:r>
              <a:rPr lang="ar-IQ" sz="4800" b="1" dirty="0"/>
              <a:t> </a:t>
            </a:r>
            <a:r>
              <a:rPr lang="ar-IQ" sz="4800" b="1" dirty="0" err="1"/>
              <a:t>جولاندنی</a:t>
            </a:r>
            <a:r>
              <a:rPr lang="ar-IQ" sz="4800" b="1" dirty="0"/>
              <a:t> </a:t>
            </a:r>
            <a:r>
              <a:rPr lang="ar-IQ" sz="4800" b="1" dirty="0" err="1"/>
              <a:t>داوایی</a:t>
            </a:r>
            <a:r>
              <a:rPr lang="ar-IQ" sz="4800" b="1" dirty="0"/>
              <a:t> </a:t>
            </a:r>
            <a:r>
              <a:rPr lang="ar-IQ" sz="4800" b="1" dirty="0" err="1"/>
              <a:t>سزاییە</a:t>
            </a:r>
            <a:r>
              <a:rPr lang="ar-IQ" sz="4800" b="1" dirty="0"/>
              <a:t>، </a:t>
            </a:r>
            <a:r>
              <a:rPr lang="ar-IQ" sz="4800" b="1" dirty="0" err="1"/>
              <a:t>بەڵام</a:t>
            </a:r>
            <a:r>
              <a:rPr lang="ar-IQ" sz="4800" b="1" dirty="0"/>
              <a:t> </a:t>
            </a:r>
            <a:r>
              <a:rPr lang="ar-IQ" sz="4800" b="1" dirty="0" err="1"/>
              <a:t>هەر</a:t>
            </a:r>
            <a:r>
              <a:rPr lang="ar-IQ" sz="4800" b="1" dirty="0"/>
              <a:t> </a:t>
            </a:r>
            <a:r>
              <a:rPr lang="ar-IQ" sz="4800" b="1" dirty="0" err="1"/>
              <a:t>شتێك</a:t>
            </a:r>
            <a:r>
              <a:rPr lang="ar-IQ" sz="4800" b="1" dirty="0"/>
              <a:t> </a:t>
            </a:r>
            <a:r>
              <a:rPr lang="ar-IQ" sz="4800" b="1" dirty="0" err="1"/>
              <a:t>دەست</a:t>
            </a:r>
            <a:r>
              <a:rPr lang="ar-IQ" sz="4800" b="1" dirty="0"/>
              <a:t> </a:t>
            </a:r>
            <a:r>
              <a:rPr lang="ar-IQ" sz="4800" b="1" dirty="0" err="1"/>
              <a:t>پێ</a:t>
            </a:r>
            <a:r>
              <a:rPr lang="ar-IQ" sz="4800" b="1" dirty="0"/>
              <a:t> </a:t>
            </a:r>
            <a:r>
              <a:rPr lang="ar-IQ" sz="4800" b="1" dirty="0" err="1"/>
              <a:t>بكات</a:t>
            </a:r>
            <a:r>
              <a:rPr lang="ar-IQ" sz="4800" b="1" dirty="0"/>
              <a:t> </a:t>
            </a:r>
            <a:r>
              <a:rPr lang="ar-IQ" sz="4800" b="1" dirty="0" err="1"/>
              <a:t>ئەبێت</a:t>
            </a:r>
            <a:r>
              <a:rPr lang="ar-IQ" sz="4800" b="1" dirty="0"/>
              <a:t> </a:t>
            </a:r>
            <a:r>
              <a:rPr lang="ar-IQ" sz="4800" b="1" dirty="0" err="1"/>
              <a:t>كۆتایی</a:t>
            </a:r>
            <a:r>
              <a:rPr lang="ar-IQ" sz="4800" b="1" dirty="0"/>
              <a:t> </a:t>
            </a:r>
            <a:r>
              <a:rPr lang="ar-IQ" sz="4800" b="1" dirty="0" err="1"/>
              <a:t>بێت</a:t>
            </a:r>
            <a:r>
              <a:rPr lang="ar-IQ" sz="4800" b="1" dirty="0"/>
              <a:t>، </a:t>
            </a:r>
            <a:r>
              <a:rPr lang="ar-IQ" sz="4800" b="1" dirty="0" err="1"/>
              <a:t>بۆیە</a:t>
            </a:r>
            <a:r>
              <a:rPr lang="ar-IQ" sz="4800" b="1" dirty="0"/>
              <a:t> </a:t>
            </a:r>
            <a:r>
              <a:rPr lang="ar-IQ" sz="4800" b="1" dirty="0" err="1"/>
              <a:t>لێرە</a:t>
            </a:r>
            <a:r>
              <a:rPr lang="ar-IQ" sz="4800" b="1" dirty="0"/>
              <a:t> باس </a:t>
            </a:r>
            <a:r>
              <a:rPr lang="ar-IQ" sz="4800" b="1" dirty="0" err="1"/>
              <a:t>لە</a:t>
            </a:r>
            <a:r>
              <a:rPr lang="ar-IQ" sz="4800" b="1" dirty="0"/>
              <a:t> </a:t>
            </a:r>
            <a:r>
              <a:rPr lang="ar-IQ" sz="4800" b="1" dirty="0" err="1"/>
              <a:t>ڕێگاكانی</a:t>
            </a:r>
            <a:r>
              <a:rPr lang="ar-IQ" sz="4800" b="1" dirty="0"/>
              <a:t> </a:t>
            </a:r>
            <a:r>
              <a:rPr lang="ar-IQ" sz="4800" b="1" dirty="0" err="1"/>
              <a:t>كۆتایی</a:t>
            </a:r>
            <a:r>
              <a:rPr lang="ar-IQ" sz="4800" b="1" dirty="0"/>
              <a:t> </a:t>
            </a:r>
            <a:r>
              <a:rPr lang="ar-IQ" sz="4800" b="1" dirty="0" err="1"/>
              <a:t>هاتنی</a:t>
            </a:r>
            <a:r>
              <a:rPr lang="ar-IQ" sz="4800" b="1" dirty="0"/>
              <a:t> </a:t>
            </a:r>
            <a:r>
              <a:rPr lang="ar-IQ" sz="4800" b="1" dirty="0" err="1"/>
              <a:t>داوای</a:t>
            </a:r>
            <a:r>
              <a:rPr lang="ar-IQ" sz="4800" b="1" dirty="0"/>
              <a:t> </a:t>
            </a:r>
            <a:r>
              <a:rPr lang="ar-IQ" sz="4800" b="1" dirty="0" err="1"/>
              <a:t>سزایی</a:t>
            </a:r>
            <a:r>
              <a:rPr lang="ar-IQ" sz="4800" b="1" dirty="0"/>
              <a:t> </a:t>
            </a:r>
            <a:r>
              <a:rPr lang="ar-IQ" sz="4800" b="1" dirty="0" err="1"/>
              <a:t>دەكەین</a:t>
            </a:r>
            <a:r>
              <a:rPr lang="ar-IQ" sz="4800" b="1" dirty="0"/>
              <a:t>.</a:t>
            </a:r>
          </a:p>
          <a:p>
            <a:pPr algn="just" rtl="1"/>
            <a:endParaRPr lang="ar-IQ" sz="4800" b="1" dirty="0"/>
          </a:p>
          <a:p>
            <a:pPr algn="just" rtl="1"/>
            <a:endParaRPr lang="ar-IQ" sz="48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كۆتایی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هاتنی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داوای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سزایی</a:t>
            </a: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6384969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err="1"/>
              <a:t>دوو</a:t>
            </a:r>
            <a:r>
              <a:rPr lang="ar-IQ" sz="4800" b="1" dirty="0"/>
              <a:t> </a:t>
            </a:r>
            <a:r>
              <a:rPr lang="ar-IQ" sz="4800" b="1" dirty="0" err="1"/>
              <a:t>جۆر</a:t>
            </a:r>
            <a:r>
              <a:rPr lang="ar-IQ" sz="4800" b="1" dirty="0"/>
              <a:t> </a:t>
            </a:r>
            <a:r>
              <a:rPr lang="ar-IQ" sz="4800" b="1" dirty="0" err="1"/>
              <a:t>ڕێگامان</a:t>
            </a:r>
            <a:r>
              <a:rPr lang="ar-IQ" sz="4800" b="1" dirty="0"/>
              <a:t> </a:t>
            </a:r>
            <a:r>
              <a:rPr lang="ar-IQ" sz="4800" b="1" dirty="0" err="1"/>
              <a:t>هەیە</a:t>
            </a:r>
            <a:r>
              <a:rPr lang="ar-IQ" sz="4800" b="1" dirty="0"/>
              <a:t>:-</a:t>
            </a:r>
          </a:p>
          <a:p>
            <a:pPr algn="just" rtl="1"/>
            <a:r>
              <a:rPr lang="ar-IQ" sz="4800" b="1" dirty="0"/>
              <a:t>1- </a:t>
            </a:r>
            <a:r>
              <a:rPr lang="ar-IQ" sz="4800" b="1" dirty="0" err="1"/>
              <a:t>ڕێگا</a:t>
            </a:r>
            <a:r>
              <a:rPr lang="ar-IQ" sz="4800" b="1" dirty="0"/>
              <a:t> </a:t>
            </a:r>
            <a:r>
              <a:rPr lang="ar-IQ" sz="4800" b="1" dirty="0" err="1"/>
              <a:t>گشتیەكان</a:t>
            </a:r>
            <a:r>
              <a:rPr lang="ar-IQ" sz="4800" b="1" dirty="0"/>
              <a:t>.</a:t>
            </a:r>
          </a:p>
          <a:p>
            <a:pPr algn="just" rtl="1"/>
            <a:r>
              <a:rPr lang="ar-IQ" sz="4800" b="1" dirty="0"/>
              <a:t>2- </a:t>
            </a:r>
            <a:r>
              <a:rPr lang="ar-IQ" sz="4800" b="1" dirty="0" err="1"/>
              <a:t>ڕێگا</a:t>
            </a:r>
            <a:r>
              <a:rPr lang="ar-IQ" sz="4800" b="1" dirty="0"/>
              <a:t> </a:t>
            </a:r>
            <a:r>
              <a:rPr lang="ar-IQ" sz="4800" b="1" dirty="0" err="1"/>
              <a:t>تایبەتیەكان</a:t>
            </a:r>
            <a:r>
              <a:rPr lang="ar-IQ" sz="4800" b="1" dirty="0"/>
              <a:t>/ </a:t>
            </a:r>
            <a:r>
              <a:rPr lang="ar-IQ" sz="4800" b="1" dirty="0" err="1"/>
              <a:t>تاوانەكانی</a:t>
            </a:r>
            <a:r>
              <a:rPr lang="ar-IQ" sz="4800" b="1" dirty="0"/>
              <a:t> م/3 </a:t>
            </a:r>
            <a:r>
              <a:rPr lang="ar-IQ" sz="4800" b="1" dirty="0" err="1"/>
              <a:t>ئەگرێتەوە</a:t>
            </a:r>
            <a:r>
              <a:rPr lang="ar-IQ" sz="4800" b="1" dirty="0"/>
              <a:t>، </a:t>
            </a:r>
            <a:r>
              <a:rPr lang="ar-IQ" sz="4800" b="1" dirty="0" err="1"/>
              <a:t>كە</a:t>
            </a:r>
            <a:r>
              <a:rPr lang="ar-IQ" sz="4800" b="1" dirty="0"/>
              <a:t> </a:t>
            </a:r>
            <a:r>
              <a:rPr lang="ar-IQ" sz="4800" b="1" dirty="0" err="1"/>
              <a:t>بێچگە</a:t>
            </a:r>
            <a:r>
              <a:rPr lang="ar-IQ" sz="4800" b="1" dirty="0"/>
              <a:t> </a:t>
            </a:r>
            <a:r>
              <a:rPr lang="ar-IQ" sz="4800" b="1" dirty="0" err="1"/>
              <a:t>لە</a:t>
            </a:r>
            <a:r>
              <a:rPr lang="ar-IQ" sz="4800" b="1" dirty="0"/>
              <a:t> </a:t>
            </a:r>
            <a:r>
              <a:rPr lang="ar-IQ" sz="4800" b="1" dirty="0" err="1"/>
              <a:t>ڕێگا</a:t>
            </a:r>
            <a:r>
              <a:rPr lang="ar-IQ" sz="4800" b="1" dirty="0"/>
              <a:t> </a:t>
            </a:r>
            <a:r>
              <a:rPr lang="ar-IQ" sz="4800" b="1" dirty="0" err="1"/>
              <a:t>گشتیەكان</a:t>
            </a:r>
            <a:r>
              <a:rPr lang="ar-IQ" sz="4800" b="1" dirty="0"/>
              <a:t> </a:t>
            </a:r>
            <a:r>
              <a:rPr lang="ar-IQ" sz="4800" b="1" dirty="0" err="1"/>
              <a:t>بە</a:t>
            </a:r>
            <a:r>
              <a:rPr lang="ar-IQ" sz="4800" b="1" dirty="0"/>
              <a:t> </a:t>
            </a:r>
            <a:r>
              <a:rPr lang="ar-IQ" sz="4800" b="1" dirty="0" err="1"/>
              <a:t>دوو</a:t>
            </a:r>
            <a:r>
              <a:rPr lang="ar-IQ" sz="4800" b="1" dirty="0"/>
              <a:t> </a:t>
            </a:r>
            <a:r>
              <a:rPr lang="ar-IQ" sz="4800" b="1" dirty="0" err="1"/>
              <a:t>ڕێگای</a:t>
            </a:r>
            <a:r>
              <a:rPr lang="ar-IQ" sz="4800" b="1" dirty="0"/>
              <a:t> </a:t>
            </a:r>
            <a:r>
              <a:rPr lang="ar-IQ" sz="4800" b="1" dirty="0" err="1"/>
              <a:t>تایبەت</a:t>
            </a:r>
            <a:r>
              <a:rPr lang="ar-IQ" sz="4800" b="1" dirty="0"/>
              <a:t> </a:t>
            </a:r>
            <a:r>
              <a:rPr lang="ar-IQ" sz="4800" b="1" dirty="0" err="1"/>
              <a:t>كۆتاییان</a:t>
            </a:r>
            <a:r>
              <a:rPr lang="ar-IQ" sz="4800" b="1" dirty="0"/>
              <a:t> </a:t>
            </a:r>
            <a:r>
              <a:rPr lang="ar-IQ" sz="4800" b="1" dirty="0" err="1"/>
              <a:t>دێت</a:t>
            </a:r>
            <a:r>
              <a:rPr lang="ar-IQ" sz="4800" b="1" dirty="0"/>
              <a:t>، </a:t>
            </a:r>
            <a:r>
              <a:rPr lang="ar-IQ" sz="4800" b="1" dirty="0" err="1"/>
              <a:t>ئەوانیش</a:t>
            </a:r>
            <a:r>
              <a:rPr lang="ar-IQ" sz="4800" b="1" dirty="0"/>
              <a:t>: (تنازل كردن </a:t>
            </a:r>
            <a:r>
              <a:rPr lang="ar-IQ" sz="4800" b="1" dirty="0" err="1"/>
              <a:t>وە</a:t>
            </a:r>
            <a:r>
              <a:rPr lang="ar-IQ" sz="4800" b="1" dirty="0"/>
              <a:t> صولح كردن)ە.</a:t>
            </a:r>
          </a:p>
          <a:p>
            <a:pPr algn="just" rtl="1"/>
            <a:endParaRPr lang="ar-IQ" sz="4800" b="1" dirty="0"/>
          </a:p>
          <a:p>
            <a:pPr algn="just" rtl="1"/>
            <a:endParaRPr lang="ar-IQ" sz="48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ڕێگاكانی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كۆتایی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هاتنی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داوای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سزایی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م/300</a:t>
            </a: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203282868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1"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3600" b="1" dirty="0"/>
              <a:t>1- </a:t>
            </a:r>
            <a:r>
              <a:rPr lang="ar-IQ" sz="3600" b="1" dirty="0" err="1"/>
              <a:t>دەرچونی</a:t>
            </a:r>
            <a:r>
              <a:rPr lang="ar-IQ" sz="3600" b="1" dirty="0"/>
              <a:t> </a:t>
            </a:r>
            <a:r>
              <a:rPr lang="ar-IQ" sz="3600" b="1" dirty="0" err="1"/>
              <a:t>حوكمێكی</a:t>
            </a:r>
            <a:r>
              <a:rPr lang="ar-IQ" sz="3600" b="1" dirty="0"/>
              <a:t> </a:t>
            </a:r>
            <a:r>
              <a:rPr lang="ar-IQ" sz="3600" b="1" dirty="0" err="1"/>
              <a:t>كۆتایی</a:t>
            </a:r>
            <a:r>
              <a:rPr lang="ar-IQ" sz="3600" b="1" dirty="0"/>
              <a:t> </a:t>
            </a:r>
            <a:r>
              <a:rPr lang="ar-IQ" sz="3600" b="1" dirty="0" err="1"/>
              <a:t>لە</a:t>
            </a:r>
            <a:r>
              <a:rPr lang="ar-IQ" sz="3600" b="1" dirty="0"/>
              <a:t> </a:t>
            </a:r>
            <a:r>
              <a:rPr lang="ar-IQ" sz="3600" b="1" dirty="0" err="1"/>
              <a:t>داواكە</a:t>
            </a:r>
            <a:r>
              <a:rPr lang="ar-IQ" sz="3600" b="1" dirty="0"/>
              <a:t>.</a:t>
            </a:r>
          </a:p>
          <a:p>
            <a:pPr algn="just" rtl="1"/>
            <a:r>
              <a:rPr lang="ar-IQ" sz="3600" b="1" dirty="0"/>
              <a:t>2- </a:t>
            </a:r>
            <a:r>
              <a:rPr lang="ar-IQ" sz="3600" b="1" dirty="0" err="1"/>
              <a:t>مردنی</a:t>
            </a:r>
            <a:r>
              <a:rPr lang="ar-IQ" sz="3600" b="1" dirty="0"/>
              <a:t> </a:t>
            </a:r>
            <a:r>
              <a:rPr lang="ar-IQ" sz="3600" b="1" dirty="0" err="1"/>
              <a:t>تۆمەتبار</a:t>
            </a:r>
            <a:r>
              <a:rPr lang="ar-IQ" sz="3600" b="1" dirty="0"/>
              <a:t>.</a:t>
            </a:r>
          </a:p>
          <a:p>
            <a:pPr algn="just" rtl="1"/>
            <a:r>
              <a:rPr lang="ar-IQ" sz="3600" b="1" dirty="0"/>
              <a:t>3- </a:t>
            </a:r>
            <a:r>
              <a:rPr lang="ar-IQ" sz="3600" b="1" dirty="0" err="1"/>
              <a:t>دەرچونی</a:t>
            </a:r>
            <a:r>
              <a:rPr lang="ar-IQ" sz="3600" b="1" dirty="0"/>
              <a:t> </a:t>
            </a:r>
            <a:r>
              <a:rPr lang="ar-IQ" sz="3600" b="1" dirty="0" err="1"/>
              <a:t>لێبوردن</a:t>
            </a:r>
            <a:r>
              <a:rPr lang="ar-IQ" sz="3600" b="1" dirty="0"/>
              <a:t> </a:t>
            </a:r>
            <a:r>
              <a:rPr lang="ar-IQ" sz="3600" b="1" dirty="0" err="1"/>
              <a:t>لە</a:t>
            </a:r>
            <a:r>
              <a:rPr lang="ar-IQ" sz="3600" b="1" dirty="0"/>
              <a:t> </a:t>
            </a:r>
            <a:r>
              <a:rPr lang="ar-IQ" sz="3600" b="1" dirty="0" err="1"/>
              <a:t>تاوانەكە</a:t>
            </a:r>
            <a:r>
              <a:rPr lang="ar-IQ" sz="3600" b="1" dirty="0"/>
              <a:t>.</a:t>
            </a:r>
          </a:p>
          <a:p>
            <a:pPr algn="just" rtl="1"/>
            <a:r>
              <a:rPr lang="ar-IQ" sz="3600" b="1" dirty="0"/>
              <a:t>4- </a:t>
            </a:r>
            <a:r>
              <a:rPr lang="ar-IQ" sz="3600" b="1" dirty="0" err="1"/>
              <a:t>الغاكردنەوەی</a:t>
            </a:r>
            <a:r>
              <a:rPr lang="ar-IQ" sz="3600" b="1" dirty="0"/>
              <a:t> </a:t>
            </a:r>
            <a:r>
              <a:rPr lang="ar-IQ" sz="3600" b="1" dirty="0" err="1"/>
              <a:t>ئەو</a:t>
            </a:r>
            <a:r>
              <a:rPr lang="ar-IQ" sz="3600" b="1" dirty="0"/>
              <a:t> </a:t>
            </a:r>
            <a:r>
              <a:rPr lang="ar-IQ" sz="3600" b="1" dirty="0" err="1"/>
              <a:t>یاسایەی</a:t>
            </a:r>
            <a:r>
              <a:rPr lang="ar-IQ" sz="3600" b="1" dirty="0"/>
              <a:t> </a:t>
            </a:r>
            <a:r>
              <a:rPr lang="ar-IQ" sz="3600" b="1" dirty="0" err="1"/>
              <a:t>كە</a:t>
            </a:r>
            <a:r>
              <a:rPr lang="ar-IQ" sz="3600" b="1" dirty="0"/>
              <a:t> </a:t>
            </a:r>
            <a:r>
              <a:rPr lang="ar-IQ" sz="3600" b="1" dirty="0" err="1"/>
              <a:t>سزای</a:t>
            </a:r>
            <a:r>
              <a:rPr lang="ar-IQ" sz="3600" b="1" dirty="0"/>
              <a:t> </a:t>
            </a:r>
            <a:r>
              <a:rPr lang="ar-IQ" sz="3600" b="1" dirty="0" err="1"/>
              <a:t>بۆ</a:t>
            </a:r>
            <a:r>
              <a:rPr lang="ar-IQ" sz="3600" b="1" dirty="0"/>
              <a:t> </a:t>
            </a:r>
            <a:r>
              <a:rPr lang="ar-IQ" sz="3600" b="1" dirty="0" err="1"/>
              <a:t>تاوانەكە</a:t>
            </a:r>
            <a:r>
              <a:rPr lang="ar-IQ" sz="3600" b="1" dirty="0"/>
              <a:t> </a:t>
            </a:r>
            <a:r>
              <a:rPr lang="ar-IQ" sz="3600" b="1" dirty="0" err="1"/>
              <a:t>دانابوو</a:t>
            </a:r>
            <a:r>
              <a:rPr lang="ar-IQ" sz="3600" b="1" dirty="0"/>
              <a:t>.</a:t>
            </a:r>
          </a:p>
          <a:p>
            <a:pPr algn="just" rtl="1"/>
            <a:r>
              <a:rPr lang="ar-IQ" sz="3600" b="1" dirty="0"/>
              <a:t>5- </a:t>
            </a:r>
            <a:r>
              <a:rPr lang="ar-IQ" sz="3600" b="1" dirty="0" err="1"/>
              <a:t>ڕاوەستانی</a:t>
            </a:r>
            <a:r>
              <a:rPr lang="ar-IQ" sz="3600" b="1" dirty="0"/>
              <a:t> </a:t>
            </a:r>
            <a:r>
              <a:rPr lang="ar-IQ" sz="3600" b="1" dirty="0" err="1"/>
              <a:t>ڕێككاریە</a:t>
            </a:r>
            <a:r>
              <a:rPr lang="ar-IQ" sz="3600" b="1" dirty="0"/>
              <a:t> </a:t>
            </a:r>
            <a:r>
              <a:rPr lang="ar-IQ" sz="3600" b="1" dirty="0" err="1"/>
              <a:t>یاساییەكان</a:t>
            </a:r>
            <a:r>
              <a:rPr lang="ar-IQ" sz="3600" b="1" dirty="0"/>
              <a:t> </a:t>
            </a:r>
            <a:r>
              <a:rPr lang="ar-IQ" sz="3600" b="1" dirty="0" err="1"/>
              <a:t>بەشێَوەیەكی</a:t>
            </a:r>
            <a:r>
              <a:rPr lang="ar-IQ" sz="3600" b="1" dirty="0"/>
              <a:t> </a:t>
            </a:r>
            <a:r>
              <a:rPr lang="ar-IQ" sz="3600" b="1" dirty="0" err="1"/>
              <a:t>كۆتایی</a:t>
            </a:r>
            <a:r>
              <a:rPr lang="ar-IQ" sz="3600" b="1" dirty="0"/>
              <a:t>.</a:t>
            </a:r>
          </a:p>
          <a:p>
            <a:pPr algn="just" rtl="1"/>
            <a:r>
              <a:rPr lang="ar-IQ" sz="3600" b="1" dirty="0"/>
              <a:t>6- </a:t>
            </a:r>
            <a:r>
              <a:rPr lang="ar-IQ" sz="3600" b="1" dirty="0" err="1"/>
              <a:t>بەسەرچوون</a:t>
            </a:r>
            <a:r>
              <a:rPr lang="ar-IQ" sz="3600" b="1" dirty="0"/>
              <a:t>.</a:t>
            </a:r>
          </a:p>
          <a:p>
            <a:pPr algn="just" rtl="1"/>
            <a:endParaRPr lang="ar-IQ" sz="3600" b="1" dirty="0"/>
          </a:p>
          <a:p>
            <a:pPr algn="just" rtl="1"/>
            <a:endParaRPr lang="ar-IQ" sz="3600" b="1" dirty="0"/>
          </a:p>
        </p:txBody>
      </p:sp>
      <p:sp>
        <p:nvSpPr>
          <p:cNvPr id="2" name="Title 1"/>
          <p:cNvSpPr>
            <a:spLocks noGrp="1"/>
          </p:cNvSpPr>
          <p:nvPr>
            <p:ph type="ctrTitle"/>
          </p:nvPr>
        </p:nvSpPr>
        <p:spPr>
          <a:xfrm>
            <a:off x="15240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ڕێگا</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گشتیەكان</a:t>
            </a: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38427125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1"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1"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6000" b="1" dirty="0" err="1"/>
              <a:t>ڕێگایێكی</a:t>
            </a:r>
            <a:r>
              <a:rPr lang="ar-IQ" sz="6000" b="1" dirty="0"/>
              <a:t> </a:t>
            </a:r>
            <a:r>
              <a:rPr lang="ar-IQ" sz="6000" b="1" dirty="0" err="1"/>
              <a:t>سروشتی</a:t>
            </a:r>
            <a:r>
              <a:rPr lang="ar-IQ" sz="6000" b="1" dirty="0"/>
              <a:t> </a:t>
            </a:r>
            <a:r>
              <a:rPr lang="ar-IQ" sz="6000" b="1" dirty="0" err="1"/>
              <a:t>كۆتایی</a:t>
            </a:r>
            <a:r>
              <a:rPr lang="ar-IQ" sz="6000" b="1" dirty="0"/>
              <a:t> </a:t>
            </a:r>
            <a:r>
              <a:rPr lang="ar-IQ" sz="6000" b="1" dirty="0" err="1"/>
              <a:t>هاتنی</a:t>
            </a:r>
            <a:r>
              <a:rPr lang="ar-IQ" sz="6000" b="1" dirty="0"/>
              <a:t> </a:t>
            </a:r>
            <a:r>
              <a:rPr lang="ar-IQ" sz="6000" b="1" dirty="0" err="1"/>
              <a:t>داوای</a:t>
            </a:r>
            <a:r>
              <a:rPr lang="ar-IQ" sz="6000" b="1" dirty="0"/>
              <a:t> </a:t>
            </a:r>
            <a:r>
              <a:rPr lang="ar-IQ" sz="6000" b="1" dirty="0" err="1"/>
              <a:t>سزاییە</a:t>
            </a:r>
            <a:r>
              <a:rPr lang="ar-IQ" sz="6000" b="1" dirty="0"/>
              <a:t>. </a:t>
            </a:r>
            <a:r>
              <a:rPr lang="ar-IQ" sz="6000" b="1" dirty="0" err="1"/>
              <a:t>ئامانجی</a:t>
            </a:r>
            <a:r>
              <a:rPr lang="ar-IQ" sz="6000" b="1" dirty="0"/>
              <a:t> </a:t>
            </a:r>
            <a:r>
              <a:rPr lang="ar-IQ" sz="6000" b="1" dirty="0" err="1"/>
              <a:t>جولاندنی</a:t>
            </a:r>
            <a:r>
              <a:rPr lang="ar-IQ" sz="6000" b="1" dirty="0"/>
              <a:t> </a:t>
            </a:r>
            <a:r>
              <a:rPr lang="ar-IQ" sz="6000" b="1" dirty="0" err="1"/>
              <a:t>هەر</a:t>
            </a:r>
            <a:r>
              <a:rPr lang="ar-IQ" sz="6000" b="1" dirty="0"/>
              <a:t> </a:t>
            </a:r>
            <a:r>
              <a:rPr lang="ar-IQ" sz="6000" b="1" dirty="0" err="1"/>
              <a:t>داوایێكی</a:t>
            </a:r>
            <a:r>
              <a:rPr lang="ar-IQ" sz="6000" b="1" dirty="0"/>
              <a:t> </a:t>
            </a:r>
            <a:r>
              <a:rPr lang="ar-IQ" sz="6000" b="1" dirty="0" err="1"/>
              <a:t>سزایی</a:t>
            </a:r>
            <a:r>
              <a:rPr lang="ar-IQ" sz="6000" b="1" dirty="0"/>
              <a:t> </a:t>
            </a:r>
            <a:r>
              <a:rPr lang="ar-IQ" sz="6000" b="1" dirty="0" err="1"/>
              <a:t>دەرچونی</a:t>
            </a:r>
            <a:r>
              <a:rPr lang="ar-IQ" sz="6000" b="1" dirty="0"/>
              <a:t> </a:t>
            </a:r>
            <a:r>
              <a:rPr lang="ar-IQ" sz="6000" b="1" dirty="0" err="1"/>
              <a:t>حوكمێكی</a:t>
            </a:r>
            <a:r>
              <a:rPr lang="ar-IQ" sz="6000" b="1" dirty="0"/>
              <a:t> </a:t>
            </a:r>
            <a:r>
              <a:rPr lang="ar-IQ" sz="6000" b="1" dirty="0" err="1"/>
              <a:t>كۆتاییە</a:t>
            </a:r>
            <a:r>
              <a:rPr lang="ar-IQ" sz="6000" b="1" dirty="0"/>
              <a:t> </a:t>
            </a:r>
            <a:r>
              <a:rPr lang="ar-IQ" sz="6000" b="1" dirty="0" err="1"/>
              <a:t>لە</a:t>
            </a:r>
            <a:r>
              <a:rPr lang="ar-IQ" sz="6000" b="1" dirty="0"/>
              <a:t> </a:t>
            </a:r>
            <a:r>
              <a:rPr lang="ar-IQ" sz="6000" b="1" dirty="0" err="1"/>
              <a:t>داوایەكە</a:t>
            </a:r>
            <a:r>
              <a:rPr lang="ar-IQ" sz="6000" b="1" dirty="0"/>
              <a:t>، </a:t>
            </a:r>
            <a:r>
              <a:rPr lang="ar-IQ" sz="6000" b="1" dirty="0" err="1"/>
              <a:t>كە</a:t>
            </a:r>
            <a:r>
              <a:rPr lang="ar-IQ" sz="6000" b="1" dirty="0"/>
              <a:t> </a:t>
            </a:r>
            <a:r>
              <a:rPr lang="ar-IQ" sz="6000" b="1" dirty="0" err="1"/>
              <a:t>تیایدا</a:t>
            </a:r>
            <a:r>
              <a:rPr lang="ar-IQ" sz="6000" b="1" dirty="0"/>
              <a:t> </a:t>
            </a:r>
            <a:r>
              <a:rPr lang="ar-IQ" sz="6000" b="1" dirty="0" err="1"/>
              <a:t>یاسا</a:t>
            </a:r>
            <a:r>
              <a:rPr lang="ar-IQ" sz="6000" b="1" dirty="0"/>
              <a:t> </a:t>
            </a:r>
            <a:r>
              <a:rPr lang="ar-IQ" sz="6000" b="1" dirty="0" err="1"/>
              <a:t>ووتەی</a:t>
            </a:r>
            <a:r>
              <a:rPr lang="ar-IQ" sz="6000" b="1" dirty="0"/>
              <a:t> </a:t>
            </a:r>
            <a:r>
              <a:rPr lang="ar-IQ" sz="6000" b="1" dirty="0" err="1"/>
              <a:t>خۆی</a:t>
            </a:r>
            <a:r>
              <a:rPr lang="ar-IQ" sz="6000" b="1" dirty="0"/>
              <a:t> </a:t>
            </a:r>
            <a:r>
              <a:rPr lang="ar-IQ" sz="6000" b="1" dirty="0" err="1"/>
              <a:t>ئەڵێت</a:t>
            </a:r>
            <a:r>
              <a:rPr lang="ar-IQ" sz="6000" b="1" dirty="0"/>
              <a:t> </a:t>
            </a:r>
            <a:r>
              <a:rPr lang="ar-IQ" sz="6000" b="1" dirty="0" err="1"/>
              <a:t>سەبارەت</a:t>
            </a:r>
            <a:r>
              <a:rPr lang="ar-IQ" sz="6000" b="1" dirty="0"/>
              <a:t> </a:t>
            </a:r>
            <a:r>
              <a:rPr lang="ar-IQ" sz="6000" b="1" dirty="0" err="1"/>
              <a:t>بەو</a:t>
            </a:r>
            <a:r>
              <a:rPr lang="ar-IQ" sz="6000" b="1" dirty="0"/>
              <a:t> </a:t>
            </a:r>
            <a:r>
              <a:rPr lang="ar-IQ" sz="6000" b="1" dirty="0" err="1"/>
              <a:t>داوایە</a:t>
            </a:r>
            <a:r>
              <a:rPr lang="ar-IQ" sz="6000" b="1" dirty="0"/>
              <a:t>. </a:t>
            </a:r>
          </a:p>
          <a:p>
            <a:pPr algn="just" rtl="1"/>
            <a:endParaRPr lang="ar-IQ" sz="6000" b="1" dirty="0"/>
          </a:p>
          <a:p>
            <a:pPr algn="just" rtl="1"/>
            <a:endParaRPr lang="ar-IQ" sz="60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1-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دەرچونی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حوكمێكی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كۆتایی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داواكە</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a:t>
            </a:r>
            <a:b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36555797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5400" b="1" dirty="0" err="1">
                <a:solidFill>
                  <a:srgbClr val="FF0000"/>
                </a:solidFill>
              </a:rPr>
              <a:t>مەرجەكانی</a:t>
            </a:r>
            <a:r>
              <a:rPr lang="ar-IQ" sz="5400" b="1" dirty="0">
                <a:solidFill>
                  <a:srgbClr val="FF0000"/>
                </a:solidFill>
              </a:rPr>
              <a:t>.</a:t>
            </a:r>
          </a:p>
          <a:p>
            <a:pPr algn="just" rtl="1"/>
            <a:r>
              <a:rPr lang="ar-IQ" sz="5400" b="1" dirty="0"/>
              <a:t>1- </a:t>
            </a:r>
            <a:r>
              <a:rPr lang="ar-IQ" sz="5400" b="1" dirty="0" err="1"/>
              <a:t>حوكمەكە</a:t>
            </a:r>
            <a:r>
              <a:rPr lang="ar-IQ" sz="5400" b="1" dirty="0"/>
              <a:t> </a:t>
            </a:r>
            <a:r>
              <a:rPr lang="ar-IQ" sz="5400" b="1" dirty="0" err="1"/>
              <a:t>لە</a:t>
            </a:r>
            <a:r>
              <a:rPr lang="ar-IQ" sz="5400" b="1" dirty="0"/>
              <a:t> </a:t>
            </a:r>
            <a:r>
              <a:rPr lang="ar-IQ" sz="5400" b="1" dirty="0" err="1"/>
              <a:t>داوایێكی</a:t>
            </a:r>
            <a:r>
              <a:rPr lang="ar-IQ" sz="5400" b="1" dirty="0"/>
              <a:t> </a:t>
            </a:r>
            <a:r>
              <a:rPr lang="ar-IQ" sz="5400" b="1" dirty="0" err="1"/>
              <a:t>سزایی</a:t>
            </a:r>
            <a:r>
              <a:rPr lang="ar-IQ" sz="5400" b="1" dirty="0"/>
              <a:t> </a:t>
            </a:r>
            <a:r>
              <a:rPr lang="ar-IQ" sz="5400" b="1" dirty="0" err="1"/>
              <a:t>دەربچێت</a:t>
            </a:r>
            <a:r>
              <a:rPr lang="ar-IQ" sz="5400" b="1" dirty="0"/>
              <a:t>.</a:t>
            </a:r>
          </a:p>
          <a:p>
            <a:pPr algn="just" rtl="1"/>
            <a:r>
              <a:rPr lang="ar-IQ" sz="5400" b="1" dirty="0"/>
              <a:t>2- </a:t>
            </a:r>
            <a:r>
              <a:rPr lang="ar-IQ" sz="5400" b="1" dirty="0" err="1"/>
              <a:t>دادگاكە</a:t>
            </a:r>
            <a:r>
              <a:rPr lang="ar-IQ" sz="5400" b="1" dirty="0"/>
              <a:t> </a:t>
            </a:r>
            <a:r>
              <a:rPr lang="ar-IQ" sz="5400" b="1" dirty="0" err="1"/>
              <a:t>جەزائی</a:t>
            </a:r>
            <a:r>
              <a:rPr lang="ar-IQ" sz="5400" b="1" dirty="0"/>
              <a:t> </a:t>
            </a:r>
            <a:r>
              <a:rPr lang="ar-IQ" sz="5400" b="1" dirty="0" err="1"/>
              <a:t>نیشتمانی</a:t>
            </a:r>
            <a:r>
              <a:rPr lang="ar-IQ" sz="5400" b="1" dirty="0"/>
              <a:t> </a:t>
            </a:r>
            <a:r>
              <a:rPr lang="ar-IQ" sz="5400" b="1" dirty="0" err="1"/>
              <a:t>بێت</a:t>
            </a:r>
            <a:r>
              <a:rPr lang="ar-IQ" sz="5400" b="1" dirty="0"/>
              <a:t>.</a:t>
            </a:r>
          </a:p>
          <a:p>
            <a:pPr algn="just" rtl="1"/>
            <a:r>
              <a:rPr lang="ar-IQ" sz="5400" b="1" dirty="0"/>
              <a:t>3- </a:t>
            </a:r>
            <a:r>
              <a:rPr lang="ar-IQ" sz="5400" b="1" dirty="0" err="1"/>
              <a:t>دادگاكە</a:t>
            </a:r>
            <a:r>
              <a:rPr lang="ar-IQ" sz="5400" b="1" dirty="0"/>
              <a:t> </a:t>
            </a:r>
            <a:r>
              <a:rPr lang="ar-IQ" sz="5400" b="1" dirty="0" err="1"/>
              <a:t>تایبەتمەندبێت</a:t>
            </a:r>
            <a:r>
              <a:rPr lang="ar-IQ" sz="5400" b="1" dirty="0"/>
              <a:t> </a:t>
            </a:r>
            <a:r>
              <a:rPr lang="ar-IQ" sz="5400" b="1" dirty="0" err="1"/>
              <a:t>لە</a:t>
            </a:r>
            <a:r>
              <a:rPr lang="ar-IQ" sz="5400" b="1" dirty="0"/>
              <a:t> </a:t>
            </a:r>
            <a:r>
              <a:rPr lang="ar-IQ" sz="5400" b="1" dirty="0" err="1"/>
              <a:t>ڕووی</a:t>
            </a:r>
            <a:r>
              <a:rPr lang="ar-IQ" sz="5400" b="1" dirty="0"/>
              <a:t> (</a:t>
            </a:r>
            <a:r>
              <a:rPr lang="ar-IQ" sz="5400" b="1" dirty="0" err="1"/>
              <a:t>جۆر</a:t>
            </a:r>
            <a:r>
              <a:rPr lang="ar-IQ" sz="5400" b="1" dirty="0"/>
              <a:t>  </a:t>
            </a:r>
            <a:r>
              <a:rPr lang="ar-IQ" sz="5400" b="1" dirty="0" err="1"/>
              <a:t>وە</a:t>
            </a:r>
            <a:r>
              <a:rPr lang="ar-IQ" sz="5400" b="1" dirty="0"/>
              <a:t> </a:t>
            </a:r>
            <a:r>
              <a:rPr lang="ar-IQ" sz="5400" b="1" dirty="0" err="1"/>
              <a:t>كەس</a:t>
            </a:r>
            <a:r>
              <a:rPr lang="ar-IQ" sz="5400" b="1" dirty="0"/>
              <a:t>).</a:t>
            </a:r>
          </a:p>
          <a:p>
            <a:pPr algn="just" rtl="1"/>
            <a:endParaRPr lang="ar-IQ" sz="5400" b="1" dirty="0"/>
          </a:p>
          <a:p>
            <a:pPr algn="just" rtl="1"/>
            <a:endParaRPr lang="ar-IQ" sz="54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64</a:t>
            </a:fld>
            <a:endParaRPr lang="en-US"/>
          </a:p>
        </p:txBody>
      </p:sp>
    </p:spTree>
    <p:extLst>
      <p:ext uri="{BB962C8B-B14F-4D97-AF65-F5344CB8AC3E}">
        <p14:creationId xmlns:p14="http://schemas.microsoft.com/office/powerpoint/2010/main" val="24475578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800" b="1" dirty="0" err="1"/>
              <a:t>تۆمەتبار</a:t>
            </a:r>
            <a:r>
              <a:rPr lang="ar-IQ" sz="4800" b="1" dirty="0"/>
              <a:t> </a:t>
            </a:r>
            <a:r>
              <a:rPr lang="ar-IQ" sz="4800" b="1" dirty="0" err="1"/>
              <a:t>بڕبڕەی</a:t>
            </a:r>
            <a:r>
              <a:rPr lang="ar-IQ" sz="4800" b="1" dirty="0"/>
              <a:t> </a:t>
            </a:r>
            <a:r>
              <a:rPr lang="ar-IQ" sz="4800" b="1" dirty="0" err="1"/>
              <a:t>سەرەكی</a:t>
            </a:r>
            <a:r>
              <a:rPr lang="ar-IQ" sz="4800" b="1" dirty="0"/>
              <a:t> </a:t>
            </a:r>
            <a:r>
              <a:rPr lang="ar-IQ" sz="4800" b="1" dirty="0" err="1"/>
              <a:t>داوای</a:t>
            </a:r>
            <a:r>
              <a:rPr lang="ar-IQ" sz="4800" b="1" dirty="0"/>
              <a:t> </a:t>
            </a:r>
            <a:r>
              <a:rPr lang="ar-IQ" sz="4800" b="1" dirty="0" err="1"/>
              <a:t>سزاییە</a:t>
            </a:r>
            <a:r>
              <a:rPr lang="ar-IQ" sz="4800" b="1" dirty="0"/>
              <a:t>، </a:t>
            </a:r>
            <a:r>
              <a:rPr lang="ar-IQ" sz="4800" b="1" dirty="0" err="1"/>
              <a:t>ڕێككاریە</a:t>
            </a:r>
            <a:r>
              <a:rPr lang="ar-IQ" sz="4800" b="1" dirty="0"/>
              <a:t> </a:t>
            </a:r>
            <a:r>
              <a:rPr lang="ar-IQ" sz="4800" b="1" dirty="0" err="1"/>
              <a:t>سزاییەكان</a:t>
            </a:r>
            <a:r>
              <a:rPr lang="ar-IQ" sz="4800" b="1" dirty="0"/>
              <a:t> </a:t>
            </a:r>
            <a:r>
              <a:rPr lang="ar-IQ" sz="4800" b="1" dirty="0" err="1"/>
              <a:t>دژی</a:t>
            </a:r>
            <a:r>
              <a:rPr lang="ar-IQ" sz="4800" b="1" dirty="0"/>
              <a:t> </a:t>
            </a:r>
            <a:r>
              <a:rPr lang="ar-IQ" sz="4800" b="1" dirty="0" err="1"/>
              <a:t>ئەو</a:t>
            </a:r>
            <a:r>
              <a:rPr lang="ar-IQ" sz="4800" b="1" dirty="0"/>
              <a:t> </a:t>
            </a:r>
            <a:r>
              <a:rPr lang="ar-IQ" sz="4800" b="1" dirty="0" err="1"/>
              <a:t>ئەنجام</a:t>
            </a:r>
            <a:r>
              <a:rPr lang="ar-IQ" sz="4800" b="1" dirty="0"/>
              <a:t> </a:t>
            </a:r>
            <a:r>
              <a:rPr lang="ar-IQ" sz="4800" b="1" dirty="0" err="1"/>
              <a:t>ئەدرێت</a:t>
            </a:r>
            <a:r>
              <a:rPr lang="ar-IQ" sz="4800" b="1" dirty="0"/>
              <a:t> </a:t>
            </a:r>
            <a:r>
              <a:rPr lang="ar-IQ" sz="4800" b="1" dirty="0" err="1"/>
              <a:t>وە</a:t>
            </a:r>
            <a:r>
              <a:rPr lang="ar-IQ" sz="4800" b="1" dirty="0"/>
              <a:t> حوكم </a:t>
            </a:r>
            <a:r>
              <a:rPr lang="ar-IQ" sz="4800" b="1" dirty="0" err="1"/>
              <a:t>بۆ</a:t>
            </a:r>
            <a:r>
              <a:rPr lang="ar-IQ" sz="4800" b="1" dirty="0"/>
              <a:t> </a:t>
            </a:r>
            <a:r>
              <a:rPr lang="ar-IQ" sz="4800" b="1" dirty="0" err="1"/>
              <a:t>ئەو</a:t>
            </a:r>
            <a:r>
              <a:rPr lang="ar-IQ" sz="4800" b="1" dirty="0"/>
              <a:t> </a:t>
            </a:r>
            <a:r>
              <a:rPr lang="ar-IQ" sz="4800" b="1" dirty="0" err="1"/>
              <a:t>دەرئەچێت</a:t>
            </a:r>
            <a:r>
              <a:rPr lang="ar-IQ" sz="4800" b="1" dirty="0"/>
              <a:t>، </a:t>
            </a:r>
            <a:r>
              <a:rPr lang="ar-IQ" sz="4800" b="1" dirty="0" err="1"/>
              <a:t>ئیتر</a:t>
            </a:r>
            <a:r>
              <a:rPr lang="ar-IQ" sz="4800" b="1" dirty="0"/>
              <a:t> </a:t>
            </a:r>
            <a:r>
              <a:rPr lang="ar-IQ" sz="4800" b="1" dirty="0" err="1"/>
              <a:t>كەمرد</a:t>
            </a:r>
            <a:r>
              <a:rPr lang="ar-IQ" sz="4800" b="1" dirty="0"/>
              <a:t> </a:t>
            </a:r>
            <a:r>
              <a:rPr lang="ar-IQ" sz="4800" b="1" dirty="0" err="1"/>
              <a:t>بۆ</a:t>
            </a:r>
            <a:r>
              <a:rPr lang="ar-IQ" sz="4800" b="1" dirty="0"/>
              <a:t> </a:t>
            </a:r>
            <a:r>
              <a:rPr lang="ar-IQ" sz="4800" b="1" dirty="0" err="1"/>
              <a:t>بەردەوام</a:t>
            </a:r>
            <a:r>
              <a:rPr lang="ar-IQ" sz="4800" b="1" dirty="0"/>
              <a:t> </a:t>
            </a:r>
            <a:r>
              <a:rPr lang="ar-IQ" sz="4800" b="1" dirty="0" err="1"/>
              <a:t>بین</a:t>
            </a:r>
            <a:r>
              <a:rPr lang="ar-IQ" sz="4800" b="1" dirty="0"/>
              <a:t> </a:t>
            </a:r>
            <a:r>
              <a:rPr lang="ar-IQ" sz="4800" b="1" dirty="0" err="1"/>
              <a:t>لە</a:t>
            </a:r>
            <a:r>
              <a:rPr lang="ar-IQ" sz="4800" b="1" dirty="0"/>
              <a:t> </a:t>
            </a:r>
            <a:r>
              <a:rPr lang="ar-IQ" sz="4800" b="1" dirty="0" err="1"/>
              <a:t>ڕێككاریە</a:t>
            </a:r>
            <a:r>
              <a:rPr lang="ar-IQ" sz="4800" b="1" dirty="0"/>
              <a:t> </a:t>
            </a:r>
            <a:r>
              <a:rPr lang="ar-IQ" sz="4800" b="1" dirty="0" err="1"/>
              <a:t>سزاییەكان</a:t>
            </a:r>
            <a:r>
              <a:rPr lang="ar-IQ" sz="4800" b="1" dirty="0"/>
              <a:t>؟؟؟؟ </a:t>
            </a:r>
            <a:r>
              <a:rPr lang="ar-IQ" sz="4800" b="1" dirty="0" err="1"/>
              <a:t>بۆیە</a:t>
            </a:r>
            <a:r>
              <a:rPr lang="ar-IQ" sz="4800" b="1" dirty="0"/>
              <a:t> </a:t>
            </a:r>
            <a:r>
              <a:rPr lang="ar-IQ" sz="4800" b="1" dirty="0" err="1"/>
              <a:t>ئەڵێین</a:t>
            </a:r>
            <a:r>
              <a:rPr lang="ar-IQ" sz="4800" b="1" dirty="0"/>
              <a:t> </a:t>
            </a:r>
            <a:r>
              <a:rPr lang="ar-IQ" sz="4800" b="1" dirty="0" err="1"/>
              <a:t>داوای</a:t>
            </a:r>
            <a:r>
              <a:rPr lang="ar-IQ" sz="4800" b="1" dirty="0"/>
              <a:t> </a:t>
            </a:r>
            <a:r>
              <a:rPr lang="ar-IQ" sz="4800" b="1" dirty="0" err="1"/>
              <a:t>سزایی</a:t>
            </a:r>
            <a:r>
              <a:rPr lang="ar-IQ" sz="4800" b="1" dirty="0"/>
              <a:t> </a:t>
            </a:r>
            <a:r>
              <a:rPr lang="ar-IQ" sz="4800" b="1" dirty="0" err="1"/>
              <a:t>بە</a:t>
            </a:r>
            <a:r>
              <a:rPr lang="ar-IQ" sz="4800" b="1" dirty="0"/>
              <a:t> </a:t>
            </a:r>
            <a:r>
              <a:rPr lang="ar-IQ" sz="4800" b="1" dirty="0" err="1"/>
              <a:t>مردنی</a:t>
            </a:r>
            <a:r>
              <a:rPr lang="ar-IQ" sz="4800" b="1" dirty="0"/>
              <a:t> </a:t>
            </a:r>
            <a:r>
              <a:rPr lang="ar-IQ" sz="4800" b="1" dirty="0" err="1"/>
              <a:t>تۆمەتبار</a:t>
            </a:r>
            <a:r>
              <a:rPr lang="ar-IQ" sz="4800" b="1" dirty="0"/>
              <a:t> </a:t>
            </a:r>
            <a:r>
              <a:rPr lang="ar-IQ" sz="4800" b="1" dirty="0" err="1"/>
              <a:t>كۆتایی</a:t>
            </a:r>
            <a:r>
              <a:rPr lang="ar-IQ" sz="4800" b="1" dirty="0"/>
              <a:t> </a:t>
            </a:r>
            <a:r>
              <a:rPr lang="ar-IQ" sz="4800" b="1" dirty="0" err="1"/>
              <a:t>پێدێت</a:t>
            </a:r>
            <a:r>
              <a:rPr lang="ar-IQ" sz="4800" b="1" dirty="0"/>
              <a:t>.</a:t>
            </a:r>
          </a:p>
          <a:p>
            <a:pPr algn="just" rtl="1"/>
            <a:endParaRPr lang="ar-IQ" sz="4800" b="1" dirty="0"/>
          </a:p>
          <a:p>
            <a:pPr algn="just" rtl="1"/>
            <a:endParaRPr lang="ar-IQ" sz="48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مردنی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تۆمەتبار</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65</a:t>
            </a:fld>
            <a:endParaRPr lang="en-US"/>
          </a:p>
        </p:txBody>
      </p:sp>
    </p:spTree>
    <p:extLst>
      <p:ext uri="{BB962C8B-B14F-4D97-AF65-F5344CB8AC3E}">
        <p14:creationId xmlns:p14="http://schemas.microsoft.com/office/powerpoint/2010/main" val="33668863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76400"/>
            <a:ext cx="8839200" cy="5029200"/>
          </a:xfrm>
        </p:spPr>
        <p:txBody>
          <a:bodyPr>
            <a:noAutofit/>
          </a:bodyPr>
          <a:lstStyle/>
          <a:p>
            <a:pPr algn="just" rtl="1"/>
            <a:r>
              <a:rPr lang="ar-IQ" sz="4400" b="1" dirty="0"/>
              <a:t>1- </a:t>
            </a:r>
            <a:r>
              <a:rPr lang="ar-IQ" sz="4400" b="1" dirty="0" err="1"/>
              <a:t>ئەگەر</a:t>
            </a:r>
            <a:r>
              <a:rPr lang="ar-IQ" sz="4400" b="1" dirty="0"/>
              <a:t> </a:t>
            </a:r>
            <a:r>
              <a:rPr lang="ar-IQ" sz="4400" b="1" dirty="0" err="1"/>
              <a:t>تۆمەتبار</a:t>
            </a:r>
            <a:r>
              <a:rPr lang="ar-IQ" sz="4400" b="1" dirty="0"/>
              <a:t> </a:t>
            </a:r>
            <a:r>
              <a:rPr lang="ar-IQ" sz="4400" b="1" dirty="0" err="1"/>
              <a:t>پێش</a:t>
            </a:r>
            <a:r>
              <a:rPr lang="ar-IQ" sz="4400" b="1" dirty="0"/>
              <a:t> </a:t>
            </a:r>
            <a:r>
              <a:rPr lang="ar-IQ" sz="4400" b="1" dirty="0" err="1"/>
              <a:t>بەرزكردنەوەی</a:t>
            </a:r>
            <a:r>
              <a:rPr lang="ar-IQ" sz="4400" b="1" dirty="0"/>
              <a:t> </a:t>
            </a:r>
            <a:r>
              <a:rPr lang="ar-IQ" sz="4400" b="1" dirty="0" err="1"/>
              <a:t>داوای</a:t>
            </a:r>
            <a:r>
              <a:rPr lang="ar-IQ" sz="4400" b="1" dirty="0"/>
              <a:t> </a:t>
            </a:r>
            <a:r>
              <a:rPr lang="ar-IQ" sz="4400" b="1" dirty="0" err="1"/>
              <a:t>سزایی</a:t>
            </a:r>
            <a:r>
              <a:rPr lang="ar-IQ" sz="4400" b="1" dirty="0"/>
              <a:t> مرد ...... </a:t>
            </a:r>
            <a:r>
              <a:rPr lang="ar-IQ" sz="4400" b="1" dirty="0" err="1"/>
              <a:t>ئیتر</a:t>
            </a:r>
            <a:r>
              <a:rPr lang="ar-IQ" sz="4400" b="1" dirty="0"/>
              <a:t> </a:t>
            </a:r>
            <a:r>
              <a:rPr lang="ar-IQ" sz="4400" b="1" dirty="0" err="1"/>
              <a:t>داوای</a:t>
            </a:r>
            <a:r>
              <a:rPr lang="ar-IQ" sz="4400" b="1" dirty="0"/>
              <a:t> </a:t>
            </a:r>
            <a:r>
              <a:rPr lang="ar-IQ" sz="4400" b="1" dirty="0" err="1"/>
              <a:t>سزایی</a:t>
            </a:r>
            <a:r>
              <a:rPr lang="ar-IQ" sz="4400" b="1" dirty="0"/>
              <a:t> </a:t>
            </a:r>
            <a:r>
              <a:rPr lang="ar-IQ" sz="4400" b="1" dirty="0" err="1"/>
              <a:t>دژی</a:t>
            </a:r>
            <a:r>
              <a:rPr lang="ar-IQ" sz="4400" b="1" dirty="0"/>
              <a:t> </a:t>
            </a:r>
            <a:r>
              <a:rPr lang="ar-IQ" sz="4400" b="1" dirty="0" err="1"/>
              <a:t>مردو</a:t>
            </a:r>
            <a:r>
              <a:rPr lang="ar-IQ" sz="4400" b="1" dirty="0"/>
              <a:t> </a:t>
            </a:r>
            <a:r>
              <a:rPr lang="ar-IQ" sz="4400" b="1" dirty="0" err="1"/>
              <a:t>ناجولێنرێت</a:t>
            </a:r>
            <a:r>
              <a:rPr lang="ar-IQ" sz="4400" b="1" dirty="0"/>
              <a:t>.</a:t>
            </a:r>
          </a:p>
          <a:p>
            <a:pPr algn="just" rtl="1"/>
            <a:r>
              <a:rPr lang="ar-IQ" sz="4400" b="1" dirty="0"/>
              <a:t>2- </a:t>
            </a:r>
            <a:r>
              <a:rPr lang="ar-IQ" sz="4400" b="1" dirty="0" err="1"/>
              <a:t>ئەگەر</a:t>
            </a:r>
            <a:r>
              <a:rPr lang="ar-IQ" sz="4400" b="1" dirty="0"/>
              <a:t> </a:t>
            </a:r>
            <a:r>
              <a:rPr lang="ar-IQ" sz="4400" b="1" dirty="0" err="1"/>
              <a:t>تۆمەتبار</a:t>
            </a:r>
            <a:r>
              <a:rPr lang="ar-IQ" sz="4400" b="1" dirty="0"/>
              <a:t> </a:t>
            </a:r>
            <a:r>
              <a:rPr lang="ar-IQ" sz="4400" b="1" dirty="0" err="1"/>
              <a:t>دوای</a:t>
            </a:r>
            <a:r>
              <a:rPr lang="ar-IQ" sz="4400" b="1" dirty="0"/>
              <a:t> </a:t>
            </a:r>
            <a:r>
              <a:rPr lang="ar-IQ" sz="4400" b="1" dirty="0" err="1"/>
              <a:t>بەرزكردنەوەی</a:t>
            </a:r>
            <a:r>
              <a:rPr lang="ar-IQ" sz="4400" b="1" dirty="0"/>
              <a:t> </a:t>
            </a:r>
            <a:r>
              <a:rPr lang="ar-IQ" sz="4400" b="1" dirty="0" err="1"/>
              <a:t>داوای</a:t>
            </a:r>
            <a:r>
              <a:rPr lang="ar-IQ" sz="4400" b="1" dirty="0"/>
              <a:t> </a:t>
            </a:r>
            <a:r>
              <a:rPr lang="ar-IQ" sz="4400" b="1" dirty="0" err="1"/>
              <a:t>سزایی</a:t>
            </a:r>
            <a:r>
              <a:rPr lang="ar-IQ" sz="4400" b="1" dirty="0"/>
              <a:t> </a:t>
            </a:r>
            <a:r>
              <a:rPr lang="ar-IQ" sz="4400" b="1" dirty="0" err="1"/>
              <a:t>وەپێش</a:t>
            </a:r>
            <a:r>
              <a:rPr lang="ar-IQ" sz="4400" b="1" dirty="0"/>
              <a:t> </a:t>
            </a:r>
            <a:r>
              <a:rPr lang="ar-IQ" sz="4400" b="1" dirty="0" err="1"/>
              <a:t>دەرچونی</a:t>
            </a:r>
            <a:r>
              <a:rPr lang="ar-IQ" sz="4400" b="1" dirty="0"/>
              <a:t> </a:t>
            </a:r>
            <a:r>
              <a:rPr lang="ar-IQ" sz="4400" b="1" dirty="0" err="1"/>
              <a:t>حوكمی</a:t>
            </a:r>
            <a:r>
              <a:rPr lang="ar-IQ" sz="4400" b="1" dirty="0"/>
              <a:t> بات مرد ......... </a:t>
            </a:r>
            <a:r>
              <a:rPr lang="ar-IQ" sz="4400" b="1" dirty="0" err="1"/>
              <a:t>دەبێت</a:t>
            </a:r>
            <a:r>
              <a:rPr lang="ar-IQ" sz="4400" b="1" dirty="0"/>
              <a:t> </a:t>
            </a:r>
            <a:r>
              <a:rPr lang="ar-IQ" sz="4400" b="1" dirty="0" err="1"/>
              <a:t>ڕێككاریە</a:t>
            </a:r>
            <a:r>
              <a:rPr lang="ar-IQ" sz="4400" b="1" dirty="0"/>
              <a:t> </a:t>
            </a:r>
            <a:r>
              <a:rPr lang="ar-IQ" sz="4400" b="1" dirty="0" err="1"/>
              <a:t>یاساییەكان</a:t>
            </a:r>
            <a:r>
              <a:rPr lang="ar-IQ" sz="4400" b="1" dirty="0"/>
              <a:t> </a:t>
            </a:r>
            <a:r>
              <a:rPr lang="ar-IQ" sz="4400" b="1" dirty="0" err="1"/>
              <a:t>دژی</a:t>
            </a:r>
            <a:r>
              <a:rPr lang="ar-IQ" sz="4400" b="1" dirty="0"/>
              <a:t> </a:t>
            </a:r>
            <a:r>
              <a:rPr lang="ar-IQ" sz="4400" b="1" dirty="0" err="1"/>
              <a:t>تۆمەتباری</a:t>
            </a:r>
            <a:r>
              <a:rPr lang="ar-IQ" sz="4400" b="1" dirty="0"/>
              <a:t> </a:t>
            </a:r>
            <a:r>
              <a:rPr lang="ar-IQ" sz="4400" b="1" dirty="0" err="1"/>
              <a:t>مردوو</a:t>
            </a:r>
            <a:r>
              <a:rPr lang="ar-IQ" sz="4400" b="1" dirty="0"/>
              <a:t> </a:t>
            </a:r>
            <a:r>
              <a:rPr lang="ar-IQ" sz="4400" b="1" dirty="0" err="1"/>
              <a:t>بوەستێنرێت</a:t>
            </a:r>
            <a:r>
              <a:rPr lang="ar-IQ" sz="4400" b="1" dirty="0"/>
              <a:t>.</a:t>
            </a:r>
          </a:p>
          <a:p>
            <a:pPr algn="just" rtl="1"/>
            <a:endParaRPr lang="ar-IQ" sz="4400" b="1" dirty="0"/>
          </a:p>
          <a:p>
            <a:pPr algn="just" rtl="1"/>
            <a:endParaRPr lang="ar-IQ" sz="4400" b="1" dirty="0"/>
          </a:p>
        </p:txBody>
      </p:sp>
      <p:sp>
        <p:nvSpPr>
          <p:cNvPr id="2" name="Title 1"/>
          <p:cNvSpPr>
            <a:spLocks noGrp="1"/>
          </p:cNvSpPr>
          <p:nvPr>
            <p:ph type="ctrTitle"/>
          </p:nvPr>
        </p:nvSpPr>
        <p:spPr>
          <a:xfrm>
            <a:off x="12192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كاتەكانی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مردنی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تۆمەتبار</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وە</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كاریگەری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لەسەر</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كۆتایی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هاتنی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داوای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4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سزایی</a:t>
            </a:r>
            <a: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a:t>
            </a:r>
            <a:br>
              <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dirty="0" err="1"/>
              <a:t>جوڵاندنى</a:t>
            </a:r>
            <a:r>
              <a:rPr lang="ar-IQ" dirty="0"/>
              <a:t> </a:t>
            </a:r>
            <a:r>
              <a:rPr lang="ar-IQ" dirty="0" err="1"/>
              <a:t>داوایی</a:t>
            </a:r>
            <a:r>
              <a:rPr lang="ar-IQ" dirty="0"/>
              <a:t> </a:t>
            </a:r>
            <a:r>
              <a:rPr lang="ar-IQ" dirty="0" err="1"/>
              <a:t>سزایی</a:t>
            </a:r>
            <a:endParaRPr lang="en-US" dirty="0"/>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66</a:t>
            </a:fld>
            <a:endParaRPr lang="en-US"/>
          </a:p>
        </p:txBody>
      </p:sp>
    </p:spTree>
    <p:extLst>
      <p:ext uri="{BB962C8B-B14F-4D97-AF65-F5344CB8AC3E}">
        <p14:creationId xmlns:p14="http://schemas.microsoft.com/office/powerpoint/2010/main" val="25247530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4800" b="1" dirty="0">
                <a:solidFill>
                  <a:srgbClr val="FF0000"/>
                </a:solidFill>
              </a:rPr>
              <a:t>3- </a:t>
            </a:r>
            <a:r>
              <a:rPr lang="ar-IQ" sz="4800" b="1" dirty="0" err="1">
                <a:solidFill>
                  <a:srgbClr val="FF0000"/>
                </a:solidFill>
              </a:rPr>
              <a:t>ئەگەر</a:t>
            </a:r>
            <a:r>
              <a:rPr lang="ar-IQ" sz="4800" b="1" dirty="0">
                <a:solidFill>
                  <a:srgbClr val="FF0000"/>
                </a:solidFill>
              </a:rPr>
              <a:t> </a:t>
            </a:r>
            <a:r>
              <a:rPr lang="ar-IQ" sz="4800" b="1" dirty="0" err="1">
                <a:solidFill>
                  <a:srgbClr val="FF0000"/>
                </a:solidFill>
              </a:rPr>
              <a:t>تۆمەتبار</a:t>
            </a:r>
            <a:r>
              <a:rPr lang="ar-IQ" sz="4800" b="1" dirty="0">
                <a:solidFill>
                  <a:srgbClr val="FF0000"/>
                </a:solidFill>
              </a:rPr>
              <a:t> </a:t>
            </a:r>
            <a:r>
              <a:rPr lang="ar-IQ" sz="4800" b="1" dirty="0" err="1">
                <a:solidFill>
                  <a:srgbClr val="FF0000"/>
                </a:solidFill>
              </a:rPr>
              <a:t>دوای</a:t>
            </a:r>
            <a:r>
              <a:rPr lang="ar-IQ" sz="4800" b="1" dirty="0">
                <a:solidFill>
                  <a:srgbClr val="FF0000"/>
                </a:solidFill>
              </a:rPr>
              <a:t> </a:t>
            </a:r>
            <a:r>
              <a:rPr lang="ar-IQ" sz="4800" b="1" dirty="0" err="1">
                <a:solidFill>
                  <a:srgbClr val="FF0000"/>
                </a:solidFill>
              </a:rPr>
              <a:t>دەرچونی</a:t>
            </a:r>
            <a:r>
              <a:rPr lang="ar-IQ" sz="4800" b="1" dirty="0">
                <a:solidFill>
                  <a:srgbClr val="FF0000"/>
                </a:solidFill>
              </a:rPr>
              <a:t> </a:t>
            </a:r>
            <a:r>
              <a:rPr lang="ar-IQ" sz="4800" b="1" dirty="0" err="1">
                <a:solidFill>
                  <a:srgbClr val="FF0000"/>
                </a:solidFill>
              </a:rPr>
              <a:t>حوكمی</a:t>
            </a:r>
            <a:r>
              <a:rPr lang="ar-IQ" sz="4800" b="1" dirty="0">
                <a:solidFill>
                  <a:srgbClr val="FF0000"/>
                </a:solidFill>
              </a:rPr>
              <a:t> بات مرد </a:t>
            </a:r>
            <a:r>
              <a:rPr lang="ar-IQ" sz="4800" b="1" dirty="0"/>
              <a:t>........ </a:t>
            </a:r>
            <a:r>
              <a:rPr lang="ar-IQ" sz="4800" b="1" dirty="0" err="1"/>
              <a:t>لێرە</a:t>
            </a:r>
            <a:r>
              <a:rPr lang="ar-IQ" sz="4800" b="1" dirty="0"/>
              <a:t> </a:t>
            </a:r>
            <a:r>
              <a:rPr lang="ar-IQ" sz="4800" b="1" dirty="0" err="1"/>
              <a:t>داوای</a:t>
            </a:r>
            <a:r>
              <a:rPr lang="ar-IQ" sz="4800" b="1" dirty="0"/>
              <a:t> </a:t>
            </a:r>
            <a:r>
              <a:rPr lang="ar-IQ" sz="4800" b="1" dirty="0" err="1"/>
              <a:t>جەزائییەكەی</a:t>
            </a:r>
            <a:r>
              <a:rPr lang="ar-IQ" sz="4800" b="1" dirty="0"/>
              <a:t> </a:t>
            </a:r>
            <a:r>
              <a:rPr lang="ar-IQ" sz="4800" b="1" dirty="0" err="1"/>
              <a:t>دژی</a:t>
            </a:r>
            <a:r>
              <a:rPr lang="ar-IQ" sz="4800" b="1" dirty="0"/>
              <a:t> </a:t>
            </a:r>
            <a:r>
              <a:rPr lang="ar-IQ" sz="4800" b="1" dirty="0" err="1"/>
              <a:t>كۆتایی</a:t>
            </a:r>
            <a:r>
              <a:rPr lang="ar-IQ" sz="4800" b="1" dirty="0"/>
              <a:t> </a:t>
            </a:r>
            <a:r>
              <a:rPr lang="ar-IQ" sz="4800" b="1" dirty="0" err="1"/>
              <a:t>پێدێت</a:t>
            </a:r>
            <a:r>
              <a:rPr lang="ar-IQ" sz="4800" b="1" dirty="0"/>
              <a:t> </a:t>
            </a:r>
            <a:r>
              <a:rPr lang="ar-IQ" sz="4800" b="1" dirty="0" err="1"/>
              <a:t>بە</a:t>
            </a:r>
            <a:r>
              <a:rPr lang="ar-IQ" sz="4800" b="1" dirty="0"/>
              <a:t> </a:t>
            </a:r>
            <a:r>
              <a:rPr lang="ar-IQ" sz="4800" b="1" dirty="0" err="1"/>
              <a:t>حوكمی</a:t>
            </a:r>
            <a:r>
              <a:rPr lang="ar-IQ" sz="4800" b="1" dirty="0"/>
              <a:t> بات </a:t>
            </a:r>
            <a:r>
              <a:rPr lang="ar-IQ" sz="4800" b="1" dirty="0" err="1"/>
              <a:t>نەك</a:t>
            </a:r>
            <a:r>
              <a:rPr lang="ar-IQ" sz="4800" b="1" dirty="0"/>
              <a:t> </a:t>
            </a:r>
            <a:r>
              <a:rPr lang="ar-IQ" sz="4800" b="1" dirty="0" err="1"/>
              <a:t>بە</a:t>
            </a:r>
            <a:r>
              <a:rPr lang="ar-IQ" sz="4800" b="1" dirty="0"/>
              <a:t> </a:t>
            </a:r>
            <a:r>
              <a:rPr lang="ar-IQ" sz="4800" b="1" dirty="0" err="1"/>
              <a:t>مردنی</a:t>
            </a:r>
            <a:r>
              <a:rPr lang="ar-IQ" sz="4800" b="1" dirty="0"/>
              <a:t> </a:t>
            </a:r>
            <a:r>
              <a:rPr lang="ar-IQ" sz="4800" b="1" dirty="0" err="1"/>
              <a:t>تاوانبار</a:t>
            </a:r>
            <a:r>
              <a:rPr lang="ar-IQ" sz="4800" b="1" dirty="0"/>
              <a:t>، </a:t>
            </a:r>
            <a:r>
              <a:rPr lang="ar-IQ" sz="4800" b="1" dirty="0" err="1"/>
              <a:t>بەڵام</a:t>
            </a:r>
            <a:r>
              <a:rPr lang="ar-IQ" sz="4800" b="1" dirty="0"/>
              <a:t>: </a:t>
            </a:r>
            <a:r>
              <a:rPr lang="ar-IQ" sz="4800" b="1" dirty="0" err="1"/>
              <a:t>ناتوانرێت</a:t>
            </a:r>
            <a:r>
              <a:rPr lang="ar-IQ" sz="4800" b="1" dirty="0"/>
              <a:t> </a:t>
            </a:r>
            <a:r>
              <a:rPr lang="ar-IQ" sz="4800" b="1" dirty="0" err="1"/>
              <a:t>سزا</a:t>
            </a:r>
            <a:r>
              <a:rPr lang="ar-IQ" sz="4800" b="1" dirty="0"/>
              <a:t> </a:t>
            </a:r>
            <a:r>
              <a:rPr lang="ar-IQ" sz="4800" b="1" dirty="0" err="1"/>
              <a:t>بەدەنی</a:t>
            </a:r>
            <a:r>
              <a:rPr lang="ar-IQ" sz="4800" b="1" dirty="0"/>
              <a:t> </a:t>
            </a:r>
            <a:r>
              <a:rPr lang="ar-IQ" sz="4800" b="1" dirty="0" err="1"/>
              <a:t>وە</a:t>
            </a:r>
            <a:r>
              <a:rPr lang="ar-IQ" sz="4800" b="1" dirty="0"/>
              <a:t> </a:t>
            </a:r>
            <a:r>
              <a:rPr lang="ar-IQ" sz="4800" b="1" dirty="0" err="1"/>
              <a:t>سزا</a:t>
            </a:r>
            <a:r>
              <a:rPr lang="ar-IQ" sz="4800" b="1" dirty="0"/>
              <a:t> </a:t>
            </a:r>
            <a:r>
              <a:rPr lang="ar-IQ" sz="4800" b="1" dirty="0" err="1"/>
              <a:t>ئازادیگرەكان</a:t>
            </a:r>
            <a:r>
              <a:rPr lang="ar-IQ" sz="4800" b="1" dirty="0"/>
              <a:t> </a:t>
            </a:r>
            <a:r>
              <a:rPr lang="ar-IQ" sz="4800" b="1" dirty="0" err="1"/>
              <a:t>وەتدابیری</a:t>
            </a:r>
            <a:r>
              <a:rPr lang="ar-IQ" sz="4800" b="1" dirty="0"/>
              <a:t> </a:t>
            </a:r>
            <a:r>
              <a:rPr lang="ar-IQ" sz="4800" b="1" dirty="0" err="1"/>
              <a:t>احترازی</a:t>
            </a:r>
            <a:r>
              <a:rPr lang="ar-IQ" sz="4800" b="1" dirty="0"/>
              <a:t> </a:t>
            </a:r>
            <a:r>
              <a:rPr lang="ar-IQ" sz="4800" b="1" dirty="0" err="1"/>
              <a:t>بەسەر</a:t>
            </a:r>
            <a:r>
              <a:rPr lang="ar-IQ" sz="4800" b="1" dirty="0"/>
              <a:t> </a:t>
            </a:r>
            <a:r>
              <a:rPr lang="ar-IQ" sz="4800" b="1" dirty="0" err="1"/>
              <a:t>تاوانبار</a:t>
            </a:r>
            <a:r>
              <a:rPr lang="ar-IQ" sz="4800" b="1" dirty="0"/>
              <a:t> </a:t>
            </a:r>
            <a:r>
              <a:rPr lang="ar-IQ" sz="4800" b="1" dirty="0" err="1"/>
              <a:t>بسەپێت</a:t>
            </a:r>
            <a:r>
              <a:rPr lang="ar-IQ" sz="4800" b="1" dirty="0"/>
              <a:t>، </a:t>
            </a:r>
            <a:r>
              <a:rPr lang="ar-IQ" sz="4800" b="1" dirty="0" err="1"/>
              <a:t>چونكە</a:t>
            </a:r>
            <a:r>
              <a:rPr lang="ar-IQ" sz="4800" b="1" dirty="0"/>
              <a:t> </a:t>
            </a:r>
            <a:r>
              <a:rPr lang="ar-IQ" sz="4800" b="1" dirty="0" err="1"/>
              <a:t>مردوە</a:t>
            </a:r>
            <a:r>
              <a:rPr lang="ar-IQ" sz="4800" b="1" dirty="0"/>
              <a:t> </a:t>
            </a:r>
            <a:r>
              <a:rPr lang="ar-IQ" sz="4800" b="1" dirty="0" err="1"/>
              <a:t>بۆیە</a:t>
            </a:r>
            <a:r>
              <a:rPr lang="ar-IQ" sz="4800" b="1" dirty="0"/>
              <a:t> </a:t>
            </a:r>
            <a:r>
              <a:rPr lang="ar-IQ" sz="4800" b="1" dirty="0" err="1"/>
              <a:t>تەنیا</a:t>
            </a:r>
            <a:r>
              <a:rPr lang="ar-IQ" sz="4800" b="1" dirty="0"/>
              <a:t> </a:t>
            </a:r>
            <a:r>
              <a:rPr lang="ar-IQ" sz="4800" b="1" dirty="0" err="1"/>
              <a:t>سزا</a:t>
            </a:r>
            <a:r>
              <a:rPr lang="ar-IQ" sz="4800" b="1" dirty="0"/>
              <a:t> </a:t>
            </a:r>
            <a:r>
              <a:rPr lang="ar-IQ" sz="4800" b="1" dirty="0" err="1"/>
              <a:t>مالیەكان</a:t>
            </a:r>
            <a:r>
              <a:rPr lang="ar-IQ" sz="4800" b="1" dirty="0"/>
              <a:t> </a:t>
            </a:r>
            <a:r>
              <a:rPr lang="ar-IQ" sz="4800" b="1" dirty="0" err="1"/>
              <a:t>دەرهەقی</a:t>
            </a:r>
            <a:r>
              <a:rPr lang="ar-IQ" sz="4800" b="1" dirty="0"/>
              <a:t> </a:t>
            </a:r>
            <a:r>
              <a:rPr lang="ar-IQ" sz="4800" b="1" dirty="0" err="1"/>
              <a:t>جێبەجێ</a:t>
            </a:r>
            <a:r>
              <a:rPr lang="ar-IQ" sz="4800" b="1" dirty="0"/>
              <a:t> </a:t>
            </a:r>
            <a:r>
              <a:rPr lang="ar-IQ" sz="4800" b="1" dirty="0" err="1"/>
              <a:t>ئەكرێت</a:t>
            </a:r>
            <a:r>
              <a:rPr lang="ar-IQ" sz="4800" b="1" dirty="0"/>
              <a:t>.</a:t>
            </a:r>
          </a:p>
          <a:p>
            <a:pPr algn="just" rtl="1"/>
            <a:endParaRPr lang="ar-IQ" sz="4800" b="1" dirty="0"/>
          </a:p>
          <a:p>
            <a:pPr algn="just" rtl="1"/>
            <a:endParaRPr lang="ar-IQ" sz="48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67</a:t>
            </a:fld>
            <a:endParaRPr lang="en-US"/>
          </a:p>
        </p:txBody>
      </p:sp>
    </p:spTree>
    <p:extLst>
      <p:ext uri="{BB962C8B-B14F-4D97-AF65-F5344CB8AC3E}">
        <p14:creationId xmlns:p14="http://schemas.microsoft.com/office/powerpoint/2010/main" val="15347371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400" b="1" dirty="0" err="1"/>
              <a:t>تاوان</a:t>
            </a:r>
            <a:r>
              <a:rPr lang="ar-IQ" sz="4400" b="1" dirty="0"/>
              <a:t> </a:t>
            </a:r>
            <a:r>
              <a:rPr lang="ar-IQ" sz="4400" b="1" dirty="0" err="1"/>
              <a:t>بەشێوەیەكی</a:t>
            </a:r>
            <a:r>
              <a:rPr lang="ar-IQ" sz="4400" b="1" dirty="0"/>
              <a:t> </a:t>
            </a:r>
            <a:r>
              <a:rPr lang="ar-IQ" sz="4400" b="1" dirty="0" err="1"/>
              <a:t>سەرەكی</a:t>
            </a:r>
            <a:r>
              <a:rPr lang="ar-IQ" sz="4400" b="1" dirty="0"/>
              <a:t> </a:t>
            </a:r>
            <a:r>
              <a:rPr lang="ar-IQ" sz="4400" b="1" dirty="0" err="1"/>
              <a:t>زەرەر</a:t>
            </a:r>
            <a:r>
              <a:rPr lang="ar-IQ" sz="4400" b="1" dirty="0"/>
              <a:t> </a:t>
            </a:r>
            <a:r>
              <a:rPr lang="ar-IQ" sz="4400" b="1" dirty="0" err="1"/>
              <a:t>بە</a:t>
            </a:r>
            <a:r>
              <a:rPr lang="ar-IQ" sz="4400" b="1" dirty="0"/>
              <a:t> (</a:t>
            </a:r>
            <a:r>
              <a:rPr lang="ar-IQ" sz="4400" b="1" dirty="0" err="1"/>
              <a:t>بەرژەوەندی</a:t>
            </a:r>
            <a:r>
              <a:rPr lang="ar-IQ" sz="4400" b="1" dirty="0"/>
              <a:t> </a:t>
            </a:r>
            <a:r>
              <a:rPr lang="ar-IQ" sz="4400" b="1" dirty="0" err="1"/>
              <a:t>كۆمەڵگا</a:t>
            </a:r>
            <a:r>
              <a:rPr lang="ar-IQ" sz="4400" b="1" dirty="0"/>
              <a:t>) </a:t>
            </a:r>
            <a:r>
              <a:rPr lang="ar-IQ" sz="4400" b="1" dirty="0" err="1"/>
              <a:t>ئەگەیەنێت</a:t>
            </a:r>
            <a:r>
              <a:rPr lang="ar-IQ" sz="4400" b="1" dirty="0"/>
              <a:t>، </a:t>
            </a:r>
            <a:r>
              <a:rPr lang="ar-IQ" sz="4400" b="1" dirty="0" err="1"/>
              <a:t>بۆیە</a:t>
            </a:r>
            <a:r>
              <a:rPr lang="ar-IQ" sz="4400" b="1" dirty="0"/>
              <a:t> </a:t>
            </a:r>
            <a:r>
              <a:rPr lang="ar-IQ" sz="4400" b="1" dirty="0" err="1"/>
              <a:t>یاسادانەر</a:t>
            </a:r>
            <a:r>
              <a:rPr lang="ar-IQ" sz="4400" b="1" dirty="0"/>
              <a:t> </a:t>
            </a:r>
            <a:r>
              <a:rPr lang="ar-IQ" sz="4400" b="1" dirty="0" err="1"/>
              <a:t>سزای</a:t>
            </a:r>
            <a:r>
              <a:rPr lang="ar-IQ" sz="4400" b="1" dirty="0"/>
              <a:t> </a:t>
            </a:r>
            <a:r>
              <a:rPr lang="ar-IQ" sz="4400" b="1" dirty="0" err="1"/>
              <a:t>تاوانكەر</a:t>
            </a:r>
            <a:r>
              <a:rPr lang="ar-IQ" sz="4400" b="1" dirty="0"/>
              <a:t> </a:t>
            </a:r>
            <a:r>
              <a:rPr lang="ar-IQ" sz="4400" b="1" dirty="0" err="1"/>
              <a:t>ئەدات</a:t>
            </a:r>
            <a:r>
              <a:rPr lang="ar-IQ" sz="4400" b="1" dirty="0"/>
              <a:t>، </a:t>
            </a:r>
            <a:r>
              <a:rPr lang="ar-IQ" sz="4400" b="1" dirty="0" err="1"/>
              <a:t>بەڵام</a:t>
            </a:r>
            <a:r>
              <a:rPr lang="ar-IQ" sz="4400" b="1" dirty="0"/>
              <a:t> </a:t>
            </a:r>
            <a:r>
              <a:rPr lang="ar-IQ" sz="4400" b="1" dirty="0" err="1"/>
              <a:t>زۆر</a:t>
            </a:r>
            <a:r>
              <a:rPr lang="ar-IQ" sz="4400" b="1" dirty="0"/>
              <a:t> جار </a:t>
            </a:r>
            <a:r>
              <a:rPr lang="ar-IQ" sz="4400" b="1" dirty="0" err="1"/>
              <a:t>هەر</a:t>
            </a:r>
            <a:r>
              <a:rPr lang="ar-IQ" sz="4400" b="1" dirty="0"/>
              <a:t> </a:t>
            </a:r>
            <a:r>
              <a:rPr lang="ar-IQ" sz="4400" b="1" dirty="0" err="1"/>
              <a:t>هەمان</a:t>
            </a:r>
            <a:r>
              <a:rPr lang="ar-IQ" sz="4400" b="1" dirty="0"/>
              <a:t> </a:t>
            </a:r>
            <a:r>
              <a:rPr lang="ar-IQ" sz="4400" b="1" dirty="0" err="1"/>
              <a:t>بەرژەوەندی</a:t>
            </a:r>
            <a:r>
              <a:rPr lang="ar-IQ" sz="4400" b="1" dirty="0"/>
              <a:t> (</a:t>
            </a:r>
            <a:r>
              <a:rPr lang="ar-IQ" sz="4400" b="1" dirty="0" err="1"/>
              <a:t>بەرژەوەندی</a:t>
            </a:r>
            <a:r>
              <a:rPr lang="ar-IQ" sz="4400" b="1" dirty="0"/>
              <a:t> </a:t>
            </a:r>
            <a:r>
              <a:rPr lang="ar-IQ" sz="4400" b="1" dirty="0" err="1"/>
              <a:t>گشتی</a:t>
            </a:r>
            <a:r>
              <a:rPr lang="ar-IQ" sz="4400" b="1" dirty="0"/>
              <a:t>) </a:t>
            </a:r>
            <a:r>
              <a:rPr lang="ar-IQ" sz="4400" b="1" dirty="0" err="1"/>
              <a:t>وائەخوازێت</a:t>
            </a:r>
            <a:r>
              <a:rPr lang="ar-IQ" sz="4400" b="1" dirty="0"/>
              <a:t> </a:t>
            </a:r>
            <a:r>
              <a:rPr lang="ar-IQ" sz="4400" b="1" dirty="0" err="1"/>
              <a:t>كە</a:t>
            </a:r>
            <a:r>
              <a:rPr lang="ar-IQ" sz="4400" b="1" dirty="0"/>
              <a:t> </a:t>
            </a:r>
            <a:r>
              <a:rPr lang="ar-IQ" sz="4400" b="1" dirty="0" err="1"/>
              <a:t>لێبوردن</a:t>
            </a:r>
            <a:r>
              <a:rPr lang="ar-IQ" sz="4400" b="1" dirty="0"/>
              <a:t> </a:t>
            </a:r>
            <a:r>
              <a:rPr lang="ar-IQ" sz="4400" b="1" dirty="0" err="1"/>
              <a:t>دەربچێت</a:t>
            </a:r>
            <a:r>
              <a:rPr lang="ar-IQ" sz="4400" b="1" dirty="0"/>
              <a:t>، </a:t>
            </a:r>
            <a:r>
              <a:rPr lang="ar-IQ" sz="4400" b="1" dirty="0" err="1"/>
              <a:t>وەلێرە</a:t>
            </a:r>
            <a:r>
              <a:rPr lang="ar-IQ" sz="4400" b="1" dirty="0"/>
              <a:t> </a:t>
            </a:r>
            <a:r>
              <a:rPr lang="ar-IQ" sz="4400" b="1" dirty="0" err="1"/>
              <a:t>دوو</a:t>
            </a:r>
            <a:r>
              <a:rPr lang="ar-IQ" sz="4400" b="1" dirty="0"/>
              <a:t> </a:t>
            </a:r>
            <a:r>
              <a:rPr lang="ar-IQ" sz="4400" b="1" dirty="0" err="1"/>
              <a:t>جۆری</a:t>
            </a:r>
            <a:r>
              <a:rPr lang="ar-IQ" sz="4400" b="1" dirty="0"/>
              <a:t> </a:t>
            </a:r>
            <a:r>
              <a:rPr lang="ar-IQ" sz="4400" b="1" dirty="0" err="1"/>
              <a:t>لێبوردنمان</a:t>
            </a:r>
            <a:r>
              <a:rPr lang="ar-IQ" sz="4400" b="1" dirty="0"/>
              <a:t> </a:t>
            </a:r>
            <a:r>
              <a:rPr lang="ar-IQ" sz="4400" b="1" dirty="0" err="1"/>
              <a:t>هەیە</a:t>
            </a:r>
            <a:r>
              <a:rPr lang="ar-IQ" sz="4400" b="1" dirty="0"/>
              <a:t> (</a:t>
            </a:r>
            <a:r>
              <a:rPr lang="ar-IQ" sz="4400" b="1" dirty="0" err="1"/>
              <a:t>گشتی</a:t>
            </a:r>
            <a:r>
              <a:rPr lang="ar-IQ" sz="4400" b="1" dirty="0"/>
              <a:t> </a:t>
            </a:r>
            <a:r>
              <a:rPr lang="ar-IQ" sz="4400" b="1" dirty="0" err="1"/>
              <a:t>وە</a:t>
            </a:r>
            <a:r>
              <a:rPr lang="ar-IQ" sz="4400" b="1" dirty="0"/>
              <a:t> </a:t>
            </a:r>
            <a:r>
              <a:rPr lang="ar-IQ" sz="4400" b="1" dirty="0" err="1"/>
              <a:t>تایبەت</a:t>
            </a:r>
            <a:r>
              <a:rPr lang="ar-IQ" sz="4400" b="1" dirty="0"/>
              <a:t>). </a:t>
            </a:r>
            <a:r>
              <a:rPr lang="ar-IQ" sz="4400" b="1" dirty="0" err="1"/>
              <a:t>ئەوەی</a:t>
            </a:r>
            <a:r>
              <a:rPr lang="ar-IQ" sz="4400" b="1" dirty="0"/>
              <a:t> </a:t>
            </a:r>
            <a:r>
              <a:rPr lang="ar-IQ" sz="4400" b="1" dirty="0" err="1"/>
              <a:t>لای</a:t>
            </a:r>
            <a:r>
              <a:rPr lang="ar-IQ" sz="4400" b="1" dirty="0"/>
              <a:t> </a:t>
            </a:r>
            <a:r>
              <a:rPr lang="ar-IQ" sz="4400" b="1" dirty="0" err="1"/>
              <a:t>ئێمە</a:t>
            </a:r>
            <a:r>
              <a:rPr lang="ar-IQ" sz="4400" b="1" dirty="0"/>
              <a:t> </a:t>
            </a:r>
            <a:r>
              <a:rPr lang="ar-IQ" sz="4400" b="1" dirty="0" err="1"/>
              <a:t>گرنگە</a:t>
            </a:r>
            <a:r>
              <a:rPr lang="ar-IQ" sz="4400" b="1" dirty="0"/>
              <a:t> (</a:t>
            </a:r>
            <a:r>
              <a:rPr lang="ar-IQ" sz="4400" b="1" dirty="0" err="1"/>
              <a:t>لێبوردنی</a:t>
            </a:r>
            <a:r>
              <a:rPr lang="ar-IQ" sz="4400" b="1" dirty="0"/>
              <a:t> </a:t>
            </a:r>
            <a:r>
              <a:rPr lang="ar-IQ" sz="4400" b="1" dirty="0" err="1"/>
              <a:t>گشتیە</a:t>
            </a:r>
            <a:r>
              <a:rPr lang="ar-IQ" sz="4400" b="1" dirty="0"/>
              <a:t>).</a:t>
            </a:r>
          </a:p>
          <a:p>
            <a:pPr algn="just" rtl="1"/>
            <a:endParaRPr lang="ar-IQ" sz="4400" b="1" dirty="0"/>
          </a:p>
          <a:p>
            <a:pPr algn="just" rtl="1"/>
            <a:endParaRPr lang="ar-IQ" sz="4400" b="1" dirty="0"/>
          </a:p>
          <a:p>
            <a:pPr algn="just" rtl="1"/>
            <a:endParaRPr lang="ar-IQ" sz="44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3-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لێبوردن</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لە</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68</a:t>
            </a:fld>
            <a:endParaRPr lang="en-US"/>
          </a:p>
        </p:txBody>
      </p:sp>
    </p:spTree>
    <p:extLst>
      <p:ext uri="{BB962C8B-B14F-4D97-AF65-F5344CB8AC3E}">
        <p14:creationId xmlns:p14="http://schemas.microsoft.com/office/powerpoint/2010/main" val="12987251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447800"/>
            <a:ext cx="8839200" cy="5257800"/>
          </a:xfrm>
        </p:spPr>
        <p:txBody>
          <a:bodyPr>
            <a:noAutofit/>
          </a:bodyPr>
          <a:lstStyle/>
          <a:p>
            <a:pPr algn="just" rtl="1"/>
            <a:r>
              <a:rPr lang="ar-IQ" sz="4400" b="1" dirty="0" err="1"/>
              <a:t>لێبوردنی</a:t>
            </a:r>
            <a:r>
              <a:rPr lang="ar-IQ" sz="4400" b="1" dirty="0"/>
              <a:t> </a:t>
            </a:r>
            <a:r>
              <a:rPr lang="ar-IQ" sz="4400" b="1" dirty="0" err="1"/>
              <a:t>گشتی</a:t>
            </a:r>
            <a:r>
              <a:rPr lang="ar-IQ" sz="4400" b="1" dirty="0"/>
              <a:t> م/153 </a:t>
            </a:r>
            <a:r>
              <a:rPr lang="ar-IQ" sz="4400" b="1" dirty="0" err="1"/>
              <a:t>ی.س.ع</a:t>
            </a:r>
            <a:r>
              <a:rPr lang="ar-IQ" sz="4400" b="1" dirty="0"/>
              <a:t>: تنازل </a:t>
            </a:r>
            <a:r>
              <a:rPr lang="ar-IQ" sz="4400" b="1" dirty="0" err="1"/>
              <a:t>كردنی</a:t>
            </a:r>
            <a:r>
              <a:rPr lang="ar-IQ" sz="4400" b="1" dirty="0"/>
              <a:t> </a:t>
            </a:r>
            <a:r>
              <a:rPr lang="ar-IQ" sz="4400" b="1" dirty="0" err="1"/>
              <a:t>كۆمەڵگایە</a:t>
            </a:r>
            <a:r>
              <a:rPr lang="ar-IQ" sz="4400" b="1" dirty="0"/>
              <a:t> </a:t>
            </a:r>
            <a:r>
              <a:rPr lang="ar-IQ" sz="4400" b="1" dirty="0" err="1"/>
              <a:t>لە</a:t>
            </a:r>
            <a:r>
              <a:rPr lang="ar-IQ" sz="4400" b="1" dirty="0"/>
              <a:t> </a:t>
            </a:r>
            <a:r>
              <a:rPr lang="ar-IQ" sz="4400" b="1" dirty="0" err="1"/>
              <a:t>مافی</a:t>
            </a:r>
            <a:r>
              <a:rPr lang="ar-IQ" sz="4400" b="1" dirty="0"/>
              <a:t> </a:t>
            </a:r>
            <a:r>
              <a:rPr lang="ar-IQ" sz="4400" b="1" dirty="0" err="1"/>
              <a:t>خۆی</a:t>
            </a:r>
            <a:r>
              <a:rPr lang="ar-IQ" sz="4400" b="1" dirty="0"/>
              <a:t> </a:t>
            </a:r>
            <a:r>
              <a:rPr lang="ar-IQ" sz="4400" b="1" dirty="0" err="1"/>
              <a:t>لەسزادانی</a:t>
            </a:r>
            <a:r>
              <a:rPr lang="ar-IQ" sz="4400" b="1" dirty="0"/>
              <a:t> </a:t>
            </a:r>
            <a:r>
              <a:rPr lang="ar-IQ" sz="4400" b="1" dirty="0" err="1"/>
              <a:t>تۆمەتبار</a:t>
            </a:r>
            <a:r>
              <a:rPr lang="ar-IQ" sz="4400" b="1" dirty="0"/>
              <a:t> </a:t>
            </a:r>
            <a:r>
              <a:rPr lang="ar-IQ" sz="4400" b="1" dirty="0" err="1"/>
              <a:t>ئەویش</a:t>
            </a:r>
            <a:r>
              <a:rPr lang="ar-IQ" sz="4400" b="1" dirty="0"/>
              <a:t> </a:t>
            </a:r>
            <a:r>
              <a:rPr lang="ar-IQ" sz="4400" b="1" dirty="0" err="1"/>
              <a:t>لە</a:t>
            </a:r>
            <a:r>
              <a:rPr lang="ar-IQ" sz="4400" b="1" dirty="0"/>
              <a:t> </a:t>
            </a:r>
            <a:r>
              <a:rPr lang="ar-IQ" sz="4400" b="1" dirty="0" err="1"/>
              <a:t>ڕێگای</a:t>
            </a:r>
            <a:r>
              <a:rPr lang="ar-IQ" sz="4400" b="1" dirty="0"/>
              <a:t> </a:t>
            </a:r>
            <a:r>
              <a:rPr lang="ar-IQ" sz="4400" b="1" dirty="0" err="1"/>
              <a:t>دەرچونی</a:t>
            </a:r>
            <a:r>
              <a:rPr lang="ar-IQ" sz="4400" b="1" dirty="0"/>
              <a:t> </a:t>
            </a:r>
            <a:r>
              <a:rPr lang="ar-IQ" sz="4400" b="1" dirty="0" err="1"/>
              <a:t>یاسایێكە</a:t>
            </a:r>
            <a:r>
              <a:rPr lang="ar-IQ" sz="4400" b="1" dirty="0"/>
              <a:t> </a:t>
            </a:r>
            <a:r>
              <a:rPr lang="ar-IQ" sz="4400" b="1" dirty="0" err="1"/>
              <a:t>لە</a:t>
            </a:r>
            <a:r>
              <a:rPr lang="ar-IQ" sz="4400" b="1" dirty="0"/>
              <a:t> </a:t>
            </a:r>
            <a:r>
              <a:rPr lang="ar-IQ" sz="4400" b="1" dirty="0" err="1"/>
              <a:t>دەسەڵاتی</a:t>
            </a:r>
            <a:r>
              <a:rPr lang="ar-IQ" sz="4400" b="1" dirty="0"/>
              <a:t> </a:t>
            </a:r>
            <a:r>
              <a:rPr lang="ar-IQ" sz="4400" b="1" dirty="0" err="1"/>
              <a:t>یاسادانان</a:t>
            </a:r>
            <a:r>
              <a:rPr lang="ar-IQ" sz="4400" b="1" dirty="0"/>
              <a:t> </a:t>
            </a:r>
            <a:r>
              <a:rPr lang="ar-IQ" sz="4400" b="1" dirty="0" err="1"/>
              <a:t>كەئەبێـتە</a:t>
            </a:r>
            <a:r>
              <a:rPr lang="ar-IQ" sz="4400" b="1" dirty="0"/>
              <a:t> </a:t>
            </a:r>
            <a:r>
              <a:rPr lang="ar-IQ" sz="4400" b="1" dirty="0" err="1"/>
              <a:t>هۆی</a:t>
            </a:r>
            <a:r>
              <a:rPr lang="ar-IQ" sz="4400" b="1" dirty="0"/>
              <a:t> </a:t>
            </a:r>
            <a:r>
              <a:rPr lang="ar-IQ" sz="4400" b="1" dirty="0" err="1"/>
              <a:t>كۆتاییهێنان</a:t>
            </a:r>
            <a:r>
              <a:rPr lang="ar-IQ" sz="4400" b="1" dirty="0"/>
              <a:t> </a:t>
            </a:r>
            <a:r>
              <a:rPr lang="ar-IQ" sz="4400" b="1" dirty="0" err="1"/>
              <a:t>بە</a:t>
            </a:r>
            <a:r>
              <a:rPr lang="ar-IQ" sz="4400" b="1" dirty="0"/>
              <a:t> </a:t>
            </a:r>
            <a:r>
              <a:rPr lang="ar-IQ" sz="4400" b="1" dirty="0" err="1"/>
              <a:t>داوای</a:t>
            </a:r>
            <a:r>
              <a:rPr lang="ar-IQ" sz="4400" b="1" dirty="0"/>
              <a:t> </a:t>
            </a:r>
            <a:r>
              <a:rPr lang="ar-IQ" sz="4400" b="1" dirty="0" err="1"/>
              <a:t>سزایی</a:t>
            </a:r>
            <a:r>
              <a:rPr lang="ar-IQ" sz="4400" b="1" dirty="0"/>
              <a:t> </a:t>
            </a:r>
            <a:r>
              <a:rPr lang="ar-IQ" sz="4400" b="1" dirty="0" err="1"/>
              <a:t>وە</a:t>
            </a:r>
            <a:r>
              <a:rPr lang="ar-IQ" sz="4400" b="1" dirty="0"/>
              <a:t> </a:t>
            </a:r>
            <a:r>
              <a:rPr lang="ar-IQ" sz="4400" b="1" dirty="0" err="1"/>
              <a:t>وەستاندنی</a:t>
            </a:r>
            <a:r>
              <a:rPr lang="ar-IQ" sz="4400" b="1" dirty="0"/>
              <a:t> </a:t>
            </a:r>
            <a:r>
              <a:rPr lang="ar-IQ" sz="4400" b="1" dirty="0" err="1"/>
              <a:t>هەموو</a:t>
            </a:r>
            <a:r>
              <a:rPr lang="ar-IQ" sz="4400" b="1" dirty="0"/>
              <a:t> </a:t>
            </a:r>
            <a:r>
              <a:rPr lang="ar-IQ" sz="4400" b="1" dirty="0" err="1"/>
              <a:t>سزا</a:t>
            </a:r>
            <a:r>
              <a:rPr lang="ar-IQ" sz="4400" b="1" dirty="0"/>
              <a:t> </a:t>
            </a:r>
            <a:r>
              <a:rPr lang="ar-IQ" sz="4400" b="1" dirty="0" err="1"/>
              <a:t>بنەڕەتی</a:t>
            </a:r>
            <a:r>
              <a:rPr lang="ar-IQ" sz="4400" b="1" dirty="0"/>
              <a:t> </a:t>
            </a:r>
            <a:r>
              <a:rPr lang="ar-IQ" sz="4400" b="1" dirty="0" err="1"/>
              <a:t>وە</a:t>
            </a:r>
            <a:r>
              <a:rPr lang="ar-IQ" sz="4400" b="1" dirty="0"/>
              <a:t> </a:t>
            </a:r>
            <a:r>
              <a:rPr lang="ar-IQ" sz="4400" b="1" dirty="0" err="1"/>
              <a:t>تەبەعی</a:t>
            </a:r>
            <a:r>
              <a:rPr lang="ar-IQ" sz="4400" b="1" dirty="0"/>
              <a:t> </a:t>
            </a:r>
            <a:r>
              <a:rPr lang="ar-IQ" sz="4400" b="1" dirty="0" err="1"/>
              <a:t>وە</a:t>
            </a:r>
            <a:r>
              <a:rPr lang="ar-IQ" sz="4400" b="1" dirty="0"/>
              <a:t> </a:t>
            </a:r>
            <a:r>
              <a:rPr lang="ar-IQ" sz="4400" b="1" dirty="0" err="1"/>
              <a:t>تەواوكەریەكان</a:t>
            </a:r>
            <a:r>
              <a:rPr lang="ar-IQ" sz="4400" b="1" dirty="0"/>
              <a:t> </a:t>
            </a:r>
            <a:r>
              <a:rPr lang="ar-IQ" sz="4400" b="1" dirty="0" err="1"/>
              <a:t>وە</a:t>
            </a:r>
            <a:r>
              <a:rPr lang="ar-IQ" sz="4400" b="1" dirty="0"/>
              <a:t> </a:t>
            </a:r>
            <a:r>
              <a:rPr lang="ar-IQ" sz="4400" b="1" dirty="0" err="1"/>
              <a:t>تدابیری</a:t>
            </a:r>
            <a:r>
              <a:rPr lang="ar-IQ" sz="4400" b="1" dirty="0"/>
              <a:t> </a:t>
            </a:r>
            <a:r>
              <a:rPr lang="ar-IQ" sz="4400" b="1" dirty="0" err="1"/>
              <a:t>احترازی</a:t>
            </a:r>
            <a:r>
              <a:rPr lang="ar-IQ" sz="4400" b="1" dirty="0"/>
              <a:t>.</a:t>
            </a:r>
          </a:p>
          <a:p>
            <a:pPr algn="just" rtl="1"/>
            <a:endParaRPr lang="ar-IQ" sz="4400" b="1" dirty="0"/>
          </a:p>
          <a:p>
            <a:pPr algn="just" rtl="1"/>
            <a:endParaRPr lang="ar-IQ" sz="44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لێبوردنی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گشتی</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(العفو العام) </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69</a:t>
            </a:fld>
            <a:endParaRPr lang="en-US"/>
          </a:p>
        </p:txBody>
      </p:sp>
    </p:spTree>
    <p:extLst>
      <p:ext uri="{BB962C8B-B14F-4D97-AF65-F5344CB8AC3E}">
        <p14:creationId xmlns:p14="http://schemas.microsoft.com/office/powerpoint/2010/main" val="39460439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endParaRPr lang="ar-IQ" sz="4800" b="1" dirty="0"/>
          </a:p>
          <a:p>
            <a:pPr algn="just" rtl="1"/>
            <a:r>
              <a:rPr lang="ar-IQ" sz="4800" b="1" dirty="0"/>
              <a:t>1- دادوه‌رى لێكۆڵینه‌وه‌.</a:t>
            </a:r>
          </a:p>
          <a:p>
            <a:pPr algn="just" rtl="1"/>
            <a:r>
              <a:rPr lang="ar-IQ" sz="4800" b="1" dirty="0"/>
              <a:t>2- لێكۆڵه‌ر.</a:t>
            </a:r>
          </a:p>
          <a:p>
            <a:pPr algn="just" rtl="1"/>
            <a:r>
              <a:rPr lang="ar-IQ" sz="4800" b="1" dirty="0"/>
              <a:t>3- هه‌ر به‌رپرسێك له‌ بنكه‌ى پۆلیس.</a:t>
            </a:r>
          </a:p>
          <a:p>
            <a:pPr algn="just" rtl="1"/>
            <a:r>
              <a:rPr lang="ar-IQ" sz="4800" b="1" dirty="0"/>
              <a:t>4- هه‌ر ئه‌ندامێك له‌ ئه‌ندامانى ڕێكخستنى دادوه‌رى.</a:t>
            </a:r>
            <a:endParaRPr lang="en-US" sz="3600" dirty="0"/>
          </a:p>
        </p:txBody>
      </p:sp>
      <p:sp>
        <p:nvSpPr>
          <p:cNvPr id="2" name="Title 1"/>
          <p:cNvSpPr>
            <a:spLocks noGrp="1"/>
          </p:cNvSpPr>
          <p:nvPr>
            <p:ph type="ctrTitle"/>
          </p:nvPr>
        </p:nvSpPr>
        <p:spPr>
          <a:xfrm>
            <a:off x="152400" y="152401"/>
            <a:ext cx="8839200" cy="1752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أ- ئه‌و لایه‌نانه‌ى كه‌ سكاڵأیان بۆ به‌رز ئه‌كرێته‌وه‌ له‌ (تاوانی نه‌بینراو) م/1 :-</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55ECDA11-A6FA-3232-064F-E1C697F629F2}"/>
              </a:ext>
            </a:extLst>
          </p:cNvPr>
          <p:cNvSpPr>
            <a:spLocks noGrp="1"/>
          </p:cNvSpPr>
          <p:nvPr>
            <p:ph type="dt" sz="half" idx="10"/>
          </p:nvPr>
        </p:nvSpPr>
        <p:spPr/>
        <p:txBody>
          <a:bodyPr/>
          <a:lstStyle/>
          <a:p>
            <a:fld id="{0E56F642-8A93-416D-8031-5A444FD5FB7B}" type="datetime1">
              <a:rPr lang="en-US" smtClean="0"/>
              <a:t>10/20/2023</a:t>
            </a:fld>
            <a:endParaRPr lang="en-US"/>
          </a:p>
        </p:txBody>
      </p:sp>
      <p:sp>
        <p:nvSpPr>
          <p:cNvPr id="5" name="Footer Placeholder 4">
            <a:extLst>
              <a:ext uri="{FF2B5EF4-FFF2-40B4-BE49-F238E27FC236}">
                <a16:creationId xmlns:a16="http://schemas.microsoft.com/office/drawing/2014/main" id="{6DE21B4B-FA57-4ED7-BE76-5B30C25691C4}"/>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7F8EFAF4-ECC1-75D3-C062-B9F77347C1D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12971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4800" b="1" dirty="0" err="1"/>
              <a:t>وە</a:t>
            </a:r>
            <a:r>
              <a:rPr lang="ar-IQ" sz="4800" b="1" dirty="0"/>
              <a:t> </a:t>
            </a:r>
            <a:r>
              <a:rPr lang="ar-IQ" sz="4800" b="1" dirty="0">
                <a:solidFill>
                  <a:srgbClr val="FF0000"/>
                </a:solidFill>
              </a:rPr>
              <a:t>م/305</a:t>
            </a:r>
            <a:r>
              <a:rPr lang="ar-IQ" sz="4800" b="1" dirty="0"/>
              <a:t>  </a:t>
            </a:r>
            <a:r>
              <a:rPr lang="ar-IQ" sz="4800" b="1" dirty="0" err="1"/>
              <a:t>ئاماژە</a:t>
            </a:r>
            <a:r>
              <a:rPr lang="ar-IQ" sz="4800" b="1" dirty="0"/>
              <a:t> </a:t>
            </a:r>
            <a:r>
              <a:rPr lang="ar-IQ" sz="4800" b="1" dirty="0" err="1"/>
              <a:t>بەوە</a:t>
            </a:r>
            <a:r>
              <a:rPr lang="ar-IQ" sz="4800" b="1" dirty="0"/>
              <a:t> </a:t>
            </a:r>
            <a:r>
              <a:rPr lang="ar-IQ" sz="4800" b="1" dirty="0" err="1"/>
              <a:t>ئەكات</a:t>
            </a:r>
            <a:r>
              <a:rPr lang="ar-IQ" sz="4800" b="1" dirty="0"/>
              <a:t> (</a:t>
            </a:r>
            <a:r>
              <a:rPr lang="ar-IQ" sz="4800" b="1" dirty="0" err="1">
                <a:solidFill>
                  <a:srgbClr val="00B0F0"/>
                </a:solidFill>
              </a:rPr>
              <a:t>ئەگەر</a:t>
            </a:r>
            <a:r>
              <a:rPr lang="ar-IQ" sz="4800" b="1" dirty="0">
                <a:solidFill>
                  <a:srgbClr val="00B0F0"/>
                </a:solidFill>
              </a:rPr>
              <a:t> </a:t>
            </a:r>
            <a:r>
              <a:rPr lang="ar-IQ" sz="4800" b="1" dirty="0" err="1">
                <a:solidFill>
                  <a:srgbClr val="00B0F0"/>
                </a:solidFill>
              </a:rPr>
              <a:t>یاسایێك</a:t>
            </a:r>
            <a:r>
              <a:rPr lang="ar-IQ" sz="4800" b="1" dirty="0">
                <a:solidFill>
                  <a:srgbClr val="00B0F0"/>
                </a:solidFill>
              </a:rPr>
              <a:t> </a:t>
            </a:r>
            <a:r>
              <a:rPr lang="ar-IQ" sz="4800" b="1" dirty="0" err="1">
                <a:solidFill>
                  <a:srgbClr val="00B0F0"/>
                </a:solidFill>
              </a:rPr>
              <a:t>دەرچوو</a:t>
            </a:r>
            <a:r>
              <a:rPr lang="ar-IQ" sz="4800" b="1" dirty="0">
                <a:solidFill>
                  <a:srgbClr val="00B0F0"/>
                </a:solidFill>
              </a:rPr>
              <a:t> </a:t>
            </a:r>
            <a:r>
              <a:rPr lang="ar-IQ" sz="4800" b="1" dirty="0" err="1">
                <a:solidFill>
                  <a:srgbClr val="00B0F0"/>
                </a:solidFill>
              </a:rPr>
              <a:t>بە</a:t>
            </a:r>
            <a:r>
              <a:rPr lang="ar-IQ" sz="4800" b="1" dirty="0">
                <a:solidFill>
                  <a:srgbClr val="00B0F0"/>
                </a:solidFill>
              </a:rPr>
              <a:t> </a:t>
            </a:r>
            <a:r>
              <a:rPr lang="ar-IQ" sz="4800" b="1" dirty="0" err="1">
                <a:solidFill>
                  <a:srgbClr val="00B0F0"/>
                </a:solidFill>
              </a:rPr>
              <a:t>لێبوردنی</a:t>
            </a:r>
            <a:r>
              <a:rPr lang="ar-IQ" sz="4800" b="1" dirty="0">
                <a:solidFill>
                  <a:srgbClr val="00B0F0"/>
                </a:solidFill>
              </a:rPr>
              <a:t> </a:t>
            </a:r>
            <a:r>
              <a:rPr lang="ar-IQ" sz="4800" b="1" dirty="0" err="1">
                <a:solidFill>
                  <a:srgbClr val="00B0F0"/>
                </a:solidFill>
              </a:rPr>
              <a:t>گشتی</a:t>
            </a:r>
            <a:r>
              <a:rPr lang="ar-IQ" sz="4800" b="1" dirty="0">
                <a:solidFill>
                  <a:srgbClr val="00B0F0"/>
                </a:solidFill>
              </a:rPr>
              <a:t> </a:t>
            </a:r>
            <a:r>
              <a:rPr lang="ar-IQ" sz="4800" b="1" dirty="0" err="1">
                <a:solidFill>
                  <a:srgbClr val="00B0F0"/>
                </a:solidFill>
              </a:rPr>
              <a:t>ڕێككاریەكانی</a:t>
            </a:r>
            <a:r>
              <a:rPr lang="ar-IQ" sz="4800" b="1" dirty="0">
                <a:solidFill>
                  <a:srgbClr val="00B0F0"/>
                </a:solidFill>
              </a:rPr>
              <a:t> </a:t>
            </a:r>
            <a:r>
              <a:rPr lang="ar-IQ" sz="4800" b="1" dirty="0" err="1">
                <a:solidFill>
                  <a:srgbClr val="00B0F0"/>
                </a:solidFill>
              </a:rPr>
              <a:t>لێكۆڵینەوە</a:t>
            </a:r>
            <a:r>
              <a:rPr lang="ar-IQ" sz="4800" b="1" dirty="0">
                <a:solidFill>
                  <a:srgbClr val="00B0F0"/>
                </a:solidFill>
              </a:rPr>
              <a:t> </a:t>
            </a:r>
            <a:r>
              <a:rPr lang="ar-IQ" sz="4800" b="1" dirty="0" err="1">
                <a:solidFill>
                  <a:srgbClr val="00B0F0"/>
                </a:solidFill>
              </a:rPr>
              <a:t>وە</a:t>
            </a:r>
            <a:r>
              <a:rPr lang="ar-IQ" sz="4800" b="1" dirty="0">
                <a:solidFill>
                  <a:srgbClr val="00B0F0"/>
                </a:solidFill>
              </a:rPr>
              <a:t> </a:t>
            </a:r>
            <a:r>
              <a:rPr lang="ar-IQ" sz="4800" b="1" dirty="0" err="1">
                <a:solidFill>
                  <a:srgbClr val="00B0F0"/>
                </a:solidFill>
              </a:rPr>
              <a:t>دادگاییكردن</a:t>
            </a:r>
            <a:r>
              <a:rPr lang="ar-IQ" sz="4800" b="1" dirty="0">
                <a:solidFill>
                  <a:srgbClr val="00B0F0"/>
                </a:solidFill>
              </a:rPr>
              <a:t> </a:t>
            </a:r>
            <a:r>
              <a:rPr lang="ar-IQ" sz="4800" b="1" dirty="0" err="1">
                <a:solidFill>
                  <a:srgbClr val="00B0F0"/>
                </a:solidFill>
              </a:rPr>
              <a:t>ئەوەستێنرێت</a:t>
            </a:r>
            <a:r>
              <a:rPr lang="ar-IQ" sz="4800" b="1" dirty="0">
                <a:solidFill>
                  <a:srgbClr val="00B0F0"/>
                </a:solidFill>
              </a:rPr>
              <a:t> </a:t>
            </a:r>
            <a:r>
              <a:rPr lang="ar-IQ" sz="4800" b="1" dirty="0" err="1">
                <a:solidFill>
                  <a:srgbClr val="00B0F0"/>
                </a:solidFill>
              </a:rPr>
              <a:t>دژی</a:t>
            </a:r>
            <a:r>
              <a:rPr lang="ar-IQ" sz="4800" b="1" dirty="0">
                <a:solidFill>
                  <a:srgbClr val="00B0F0"/>
                </a:solidFill>
              </a:rPr>
              <a:t> </a:t>
            </a:r>
            <a:r>
              <a:rPr lang="ar-IQ" sz="4800" b="1" dirty="0" err="1">
                <a:solidFill>
                  <a:srgbClr val="00B0F0"/>
                </a:solidFill>
              </a:rPr>
              <a:t>تۆمەتبار</a:t>
            </a:r>
            <a:r>
              <a:rPr lang="ar-IQ" sz="4800" b="1" dirty="0">
                <a:solidFill>
                  <a:srgbClr val="00B0F0"/>
                </a:solidFill>
              </a:rPr>
              <a:t> </a:t>
            </a:r>
            <a:r>
              <a:rPr lang="ar-IQ" sz="4800" b="1" dirty="0" err="1">
                <a:solidFill>
                  <a:srgbClr val="00B0F0"/>
                </a:solidFill>
              </a:rPr>
              <a:t>وەستانێكی</a:t>
            </a:r>
            <a:r>
              <a:rPr lang="ar-IQ" sz="4800" b="1" dirty="0">
                <a:solidFill>
                  <a:srgbClr val="00B0F0"/>
                </a:solidFill>
              </a:rPr>
              <a:t> </a:t>
            </a:r>
            <a:r>
              <a:rPr lang="ar-IQ" sz="4800" b="1" dirty="0" err="1">
                <a:solidFill>
                  <a:srgbClr val="00B0F0"/>
                </a:solidFill>
              </a:rPr>
              <a:t>كۆتایی</a:t>
            </a:r>
            <a:r>
              <a:rPr lang="ar-IQ" sz="4800" b="1" dirty="0">
                <a:solidFill>
                  <a:srgbClr val="00B0F0"/>
                </a:solidFill>
              </a:rPr>
              <a:t>، </a:t>
            </a:r>
            <a:r>
              <a:rPr lang="ar-IQ" sz="4800" b="1" dirty="0" err="1">
                <a:solidFill>
                  <a:srgbClr val="00B0F0"/>
                </a:solidFill>
              </a:rPr>
              <a:t>وە</a:t>
            </a:r>
            <a:r>
              <a:rPr lang="ar-IQ" sz="4800" b="1" dirty="0">
                <a:solidFill>
                  <a:srgbClr val="00B0F0"/>
                </a:solidFill>
              </a:rPr>
              <a:t> </a:t>
            </a:r>
            <a:r>
              <a:rPr lang="ar-IQ" sz="4800" b="1" dirty="0" err="1">
                <a:solidFill>
                  <a:srgbClr val="00B0F0"/>
                </a:solidFill>
              </a:rPr>
              <a:t>بۆ</a:t>
            </a:r>
            <a:r>
              <a:rPr lang="ar-IQ" sz="4800" b="1" dirty="0">
                <a:solidFill>
                  <a:srgbClr val="00B0F0"/>
                </a:solidFill>
              </a:rPr>
              <a:t> </a:t>
            </a:r>
            <a:r>
              <a:rPr lang="ar-IQ" sz="4800" b="1" dirty="0" err="1">
                <a:solidFill>
                  <a:srgbClr val="00B0F0"/>
                </a:solidFill>
              </a:rPr>
              <a:t>زەرەرمەند</a:t>
            </a:r>
            <a:r>
              <a:rPr lang="ar-IQ" sz="4800" b="1" dirty="0">
                <a:solidFill>
                  <a:srgbClr val="00B0F0"/>
                </a:solidFill>
              </a:rPr>
              <a:t> </a:t>
            </a:r>
            <a:r>
              <a:rPr lang="ar-IQ" sz="4800" b="1" dirty="0" err="1">
                <a:solidFill>
                  <a:srgbClr val="00B0F0"/>
                </a:solidFill>
              </a:rPr>
              <a:t>لە</a:t>
            </a:r>
            <a:r>
              <a:rPr lang="ar-IQ" sz="4800" b="1" dirty="0">
                <a:solidFill>
                  <a:srgbClr val="00B0F0"/>
                </a:solidFill>
              </a:rPr>
              <a:t> </a:t>
            </a:r>
            <a:r>
              <a:rPr lang="ar-IQ" sz="4800" b="1" dirty="0" err="1">
                <a:solidFill>
                  <a:srgbClr val="00B0F0"/>
                </a:solidFill>
              </a:rPr>
              <a:t>تاوان</a:t>
            </a:r>
            <a:r>
              <a:rPr lang="ar-IQ" sz="4800" b="1" dirty="0">
                <a:solidFill>
                  <a:srgbClr val="00B0F0"/>
                </a:solidFill>
              </a:rPr>
              <a:t> </a:t>
            </a:r>
            <a:r>
              <a:rPr lang="ar-IQ" sz="4800" b="1" dirty="0" err="1">
                <a:solidFill>
                  <a:srgbClr val="00B0F0"/>
                </a:solidFill>
              </a:rPr>
              <a:t>هەیە</a:t>
            </a:r>
            <a:r>
              <a:rPr lang="ar-IQ" sz="4800" b="1" dirty="0">
                <a:solidFill>
                  <a:srgbClr val="00B0F0"/>
                </a:solidFill>
              </a:rPr>
              <a:t> </a:t>
            </a:r>
            <a:r>
              <a:rPr lang="ar-IQ" sz="4800" b="1" dirty="0" err="1">
                <a:solidFill>
                  <a:srgbClr val="00B0F0"/>
                </a:solidFill>
              </a:rPr>
              <a:t>بچێتە</a:t>
            </a:r>
            <a:r>
              <a:rPr lang="ar-IQ" sz="4800" b="1" dirty="0">
                <a:solidFill>
                  <a:srgbClr val="00B0F0"/>
                </a:solidFill>
              </a:rPr>
              <a:t> </a:t>
            </a:r>
            <a:r>
              <a:rPr lang="ar-IQ" sz="4800" b="1" dirty="0" err="1">
                <a:solidFill>
                  <a:srgbClr val="00B0F0"/>
                </a:solidFill>
              </a:rPr>
              <a:t>دادگای</a:t>
            </a:r>
            <a:r>
              <a:rPr lang="ar-IQ" sz="4800" b="1" dirty="0">
                <a:solidFill>
                  <a:srgbClr val="00B0F0"/>
                </a:solidFill>
              </a:rPr>
              <a:t> </a:t>
            </a:r>
            <a:r>
              <a:rPr lang="ar-IQ" sz="4800" b="1" dirty="0" err="1">
                <a:solidFill>
                  <a:srgbClr val="00B0F0"/>
                </a:solidFill>
              </a:rPr>
              <a:t>مەدەنی</a:t>
            </a:r>
            <a:r>
              <a:rPr lang="ar-IQ" sz="4800" b="1" dirty="0"/>
              <a:t>).</a:t>
            </a:r>
          </a:p>
          <a:p>
            <a:pPr algn="just" rtl="1"/>
            <a:endParaRPr lang="ar-IQ" sz="4800" b="1" dirty="0"/>
          </a:p>
          <a:p>
            <a:pPr algn="just" rtl="1"/>
            <a:endParaRPr lang="ar-IQ" sz="48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70</a:t>
            </a:fld>
            <a:endParaRPr lang="en-US"/>
          </a:p>
        </p:txBody>
      </p:sp>
    </p:spTree>
    <p:extLst>
      <p:ext uri="{BB962C8B-B14F-4D97-AF65-F5344CB8AC3E}">
        <p14:creationId xmlns:p14="http://schemas.microsoft.com/office/powerpoint/2010/main" val="12690078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828800"/>
            <a:ext cx="8839200" cy="4876800"/>
          </a:xfrm>
        </p:spPr>
        <p:txBody>
          <a:bodyPr>
            <a:noAutofit/>
          </a:bodyPr>
          <a:lstStyle/>
          <a:p>
            <a:pPr algn="just" rtl="1"/>
            <a:r>
              <a:rPr lang="ar-IQ" sz="4000" b="1" dirty="0" err="1"/>
              <a:t>ئەگەر</a:t>
            </a:r>
            <a:r>
              <a:rPr lang="ar-IQ" sz="4000" b="1" dirty="0"/>
              <a:t> </a:t>
            </a:r>
            <a:r>
              <a:rPr lang="ar-IQ" sz="4000" b="1" dirty="0" err="1"/>
              <a:t>یاسیێك</a:t>
            </a:r>
            <a:r>
              <a:rPr lang="ar-IQ" sz="4000" b="1" dirty="0"/>
              <a:t> </a:t>
            </a:r>
            <a:r>
              <a:rPr lang="ar-IQ" sz="4000" b="1" dirty="0" err="1"/>
              <a:t>دەربچێت</a:t>
            </a:r>
            <a:r>
              <a:rPr lang="ar-IQ" sz="4000" b="1" dirty="0"/>
              <a:t> </a:t>
            </a:r>
            <a:r>
              <a:rPr lang="ar-IQ" sz="4000" b="1" dirty="0" err="1"/>
              <a:t>بە</a:t>
            </a:r>
            <a:r>
              <a:rPr lang="ar-IQ" sz="4000" b="1" dirty="0"/>
              <a:t> </a:t>
            </a:r>
            <a:r>
              <a:rPr lang="ar-IQ" sz="4000" b="1" dirty="0" err="1"/>
              <a:t>ئیلغاكردنەوەی</a:t>
            </a:r>
            <a:r>
              <a:rPr lang="ar-IQ" sz="4000" b="1" dirty="0"/>
              <a:t>  </a:t>
            </a:r>
            <a:r>
              <a:rPr lang="ar-IQ" sz="4000" b="1" dirty="0" err="1"/>
              <a:t>صریحی</a:t>
            </a:r>
            <a:r>
              <a:rPr lang="ar-IQ" sz="4000" b="1" dirty="0"/>
              <a:t> </a:t>
            </a:r>
            <a:r>
              <a:rPr lang="ar-IQ" sz="4000" b="1" dirty="0" err="1"/>
              <a:t>یان</a:t>
            </a:r>
            <a:r>
              <a:rPr lang="ar-IQ" sz="4000" b="1" dirty="0"/>
              <a:t> </a:t>
            </a:r>
            <a:r>
              <a:rPr lang="ar-IQ" sz="4000" b="1" dirty="0" err="1"/>
              <a:t>ناوەكی</a:t>
            </a:r>
            <a:r>
              <a:rPr lang="ar-IQ" sz="4000" b="1" dirty="0"/>
              <a:t> </a:t>
            </a:r>
            <a:r>
              <a:rPr lang="ar-IQ" sz="4000" b="1" dirty="0" err="1"/>
              <a:t>ئەو</a:t>
            </a:r>
            <a:r>
              <a:rPr lang="ar-IQ" sz="4000" b="1" dirty="0"/>
              <a:t> </a:t>
            </a:r>
            <a:r>
              <a:rPr lang="ar-IQ" sz="4000" b="1" dirty="0" err="1"/>
              <a:t>یاسایەی</a:t>
            </a:r>
            <a:r>
              <a:rPr lang="ar-IQ" sz="4000" b="1" dirty="0"/>
              <a:t> </a:t>
            </a:r>
            <a:r>
              <a:rPr lang="ar-IQ" sz="4000" b="1" dirty="0" err="1"/>
              <a:t>كە</a:t>
            </a:r>
            <a:r>
              <a:rPr lang="ar-IQ" sz="4000" b="1" dirty="0"/>
              <a:t> </a:t>
            </a:r>
            <a:r>
              <a:rPr lang="ar-IQ" sz="4000" b="1" dirty="0" err="1"/>
              <a:t>كردارەكەی</a:t>
            </a:r>
            <a:r>
              <a:rPr lang="ar-IQ" sz="4000" b="1" dirty="0"/>
              <a:t> </a:t>
            </a:r>
            <a:r>
              <a:rPr lang="ar-IQ" sz="4000" b="1" dirty="0" err="1"/>
              <a:t>بە</a:t>
            </a:r>
            <a:r>
              <a:rPr lang="ar-IQ" sz="4000" b="1" dirty="0"/>
              <a:t> </a:t>
            </a:r>
            <a:r>
              <a:rPr lang="ar-IQ" sz="4000" b="1" dirty="0" err="1"/>
              <a:t>تاوان</a:t>
            </a:r>
            <a:r>
              <a:rPr lang="ar-IQ" sz="4000" b="1" dirty="0"/>
              <a:t> </a:t>
            </a:r>
            <a:r>
              <a:rPr lang="ar-IQ" sz="4000" b="1" dirty="0" err="1"/>
              <a:t>دانابوو</a:t>
            </a:r>
            <a:r>
              <a:rPr lang="ar-IQ" sz="4000" b="1" dirty="0"/>
              <a:t> </a:t>
            </a:r>
            <a:r>
              <a:rPr lang="ar-IQ" sz="4000" b="1" dirty="0" err="1"/>
              <a:t>داوای</a:t>
            </a:r>
            <a:r>
              <a:rPr lang="ar-IQ" sz="4000" b="1" dirty="0"/>
              <a:t> </a:t>
            </a:r>
            <a:r>
              <a:rPr lang="ar-IQ" sz="4000" b="1" dirty="0" err="1"/>
              <a:t>سزایی</a:t>
            </a:r>
            <a:r>
              <a:rPr lang="ar-IQ" sz="4000" b="1" dirty="0"/>
              <a:t> </a:t>
            </a:r>
            <a:r>
              <a:rPr lang="ar-IQ" sz="4000" b="1" dirty="0" err="1"/>
              <a:t>كۆتایی</a:t>
            </a:r>
            <a:r>
              <a:rPr lang="ar-IQ" sz="4000" b="1" dirty="0"/>
              <a:t> </a:t>
            </a:r>
            <a:r>
              <a:rPr lang="ar-IQ" sz="4000" b="1" dirty="0" err="1"/>
              <a:t>دێت</a:t>
            </a:r>
            <a:r>
              <a:rPr lang="ar-IQ" sz="4000" b="1" dirty="0"/>
              <a:t>، </a:t>
            </a:r>
            <a:r>
              <a:rPr lang="ar-IQ" sz="4000" b="1" dirty="0" err="1"/>
              <a:t>چونكە</a:t>
            </a:r>
            <a:r>
              <a:rPr lang="ar-IQ" sz="4000" b="1" dirty="0"/>
              <a:t>: </a:t>
            </a:r>
            <a:r>
              <a:rPr lang="ar-IQ" sz="4000" b="1" dirty="0" err="1"/>
              <a:t>داوای</a:t>
            </a:r>
            <a:r>
              <a:rPr lang="ar-IQ" sz="4000" b="1" dirty="0"/>
              <a:t> </a:t>
            </a:r>
            <a:r>
              <a:rPr lang="ar-IQ" sz="4000" b="1" dirty="0" err="1"/>
              <a:t>سزایی</a:t>
            </a:r>
            <a:r>
              <a:rPr lang="ar-IQ" sz="4000" b="1" dirty="0"/>
              <a:t> </a:t>
            </a:r>
            <a:r>
              <a:rPr lang="ar-IQ" sz="4000" b="1" dirty="0" err="1"/>
              <a:t>دژی</a:t>
            </a:r>
            <a:r>
              <a:rPr lang="ar-IQ" sz="4000" b="1" dirty="0"/>
              <a:t> </a:t>
            </a:r>
            <a:r>
              <a:rPr lang="ar-IQ" sz="4000" b="1" dirty="0" err="1"/>
              <a:t>تۆمەتبارێكە</a:t>
            </a:r>
            <a:r>
              <a:rPr lang="ar-IQ" sz="4000" b="1" dirty="0"/>
              <a:t> </a:t>
            </a:r>
            <a:r>
              <a:rPr lang="ar-IQ" sz="4000" b="1" dirty="0" err="1"/>
              <a:t>بەئەنجامدانی</a:t>
            </a:r>
            <a:r>
              <a:rPr lang="ar-IQ" sz="4000" b="1" dirty="0"/>
              <a:t> </a:t>
            </a:r>
            <a:r>
              <a:rPr lang="ar-IQ" sz="4000" b="1" dirty="0" err="1"/>
              <a:t>كردارێكی</a:t>
            </a:r>
            <a:r>
              <a:rPr lang="ar-IQ" sz="4000" b="1" dirty="0"/>
              <a:t> </a:t>
            </a:r>
            <a:r>
              <a:rPr lang="ar-IQ" sz="4000" b="1" dirty="0" err="1"/>
              <a:t>تاوانكاری</a:t>
            </a:r>
            <a:r>
              <a:rPr lang="ar-IQ" sz="4000" b="1" dirty="0"/>
              <a:t>، </a:t>
            </a:r>
            <a:r>
              <a:rPr lang="ar-IQ" sz="4000" b="1" dirty="0" err="1"/>
              <a:t>كەكردارەكە</a:t>
            </a:r>
            <a:r>
              <a:rPr lang="ar-IQ" sz="4000" b="1" dirty="0"/>
              <a:t> </a:t>
            </a:r>
            <a:r>
              <a:rPr lang="ar-IQ" sz="4000" b="1" dirty="0" err="1"/>
              <a:t>ڕەوشتی</a:t>
            </a:r>
            <a:r>
              <a:rPr lang="ar-IQ" sz="4000" b="1" dirty="0"/>
              <a:t> </a:t>
            </a:r>
            <a:r>
              <a:rPr lang="ar-IQ" sz="4000" b="1" dirty="0" err="1"/>
              <a:t>تاوانكاری</a:t>
            </a:r>
            <a:r>
              <a:rPr lang="ar-IQ" sz="4000" b="1" dirty="0"/>
              <a:t> </a:t>
            </a:r>
            <a:r>
              <a:rPr lang="ar-IQ" sz="4000" b="1" dirty="0" err="1"/>
              <a:t>نەما</a:t>
            </a:r>
            <a:r>
              <a:rPr lang="ar-IQ" sz="4000" b="1" dirty="0"/>
              <a:t> </a:t>
            </a:r>
            <a:r>
              <a:rPr lang="ar-IQ" sz="4000" b="1" dirty="0" err="1"/>
              <a:t>ئیتر</a:t>
            </a:r>
            <a:r>
              <a:rPr lang="ar-IQ" sz="4000" b="1" dirty="0"/>
              <a:t> </a:t>
            </a:r>
            <a:r>
              <a:rPr lang="ar-IQ" sz="4000" b="1" dirty="0" err="1"/>
              <a:t>بەردەوام</a:t>
            </a:r>
            <a:r>
              <a:rPr lang="ar-IQ" sz="4000" b="1" dirty="0"/>
              <a:t> </a:t>
            </a:r>
            <a:r>
              <a:rPr lang="ar-IQ" sz="4000" b="1" dirty="0" err="1"/>
              <a:t>بوون</a:t>
            </a:r>
            <a:r>
              <a:rPr lang="ar-IQ" sz="4000" b="1" dirty="0"/>
              <a:t> </a:t>
            </a:r>
            <a:r>
              <a:rPr lang="ar-IQ" sz="4000" b="1" dirty="0" err="1"/>
              <a:t>لە</a:t>
            </a:r>
            <a:r>
              <a:rPr lang="ar-IQ" sz="4000" b="1" dirty="0"/>
              <a:t> </a:t>
            </a:r>
            <a:r>
              <a:rPr lang="ar-IQ" sz="4000" b="1" dirty="0" err="1"/>
              <a:t>داوای</a:t>
            </a:r>
            <a:r>
              <a:rPr lang="ar-IQ" sz="4000" b="1" dirty="0"/>
              <a:t> </a:t>
            </a:r>
            <a:r>
              <a:rPr lang="ar-IQ" sz="4000" b="1" dirty="0" err="1"/>
              <a:t>سزایی</a:t>
            </a:r>
            <a:r>
              <a:rPr lang="ar-IQ" sz="4000" b="1" dirty="0"/>
              <a:t> </a:t>
            </a:r>
            <a:r>
              <a:rPr lang="ar-IQ" sz="4000" b="1" dirty="0" err="1"/>
              <a:t>دژی</a:t>
            </a:r>
            <a:r>
              <a:rPr lang="ar-IQ" sz="4000" b="1" dirty="0"/>
              <a:t> </a:t>
            </a:r>
            <a:r>
              <a:rPr lang="ar-IQ" sz="4000" b="1" dirty="0" err="1"/>
              <a:t>ئەو</a:t>
            </a:r>
            <a:r>
              <a:rPr lang="ar-IQ" sz="4000" b="1" dirty="0"/>
              <a:t> </a:t>
            </a:r>
            <a:r>
              <a:rPr lang="ar-IQ" sz="4000" b="1" dirty="0" err="1"/>
              <a:t>تۆمەتبارە</a:t>
            </a:r>
            <a:r>
              <a:rPr lang="ar-IQ" sz="4000" b="1" dirty="0"/>
              <a:t> </a:t>
            </a:r>
            <a:r>
              <a:rPr lang="ar-IQ" sz="4000" b="1" dirty="0" err="1"/>
              <a:t>بێ</a:t>
            </a:r>
            <a:r>
              <a:rPr lang="ar-IQ" sz="4000" b="1" dirty="0"/>
              <a:t> مانا </a:t>
            </a:r>
            <a:r>
              <a:rPr lang="ar-IQ" sz="4000" b="1" dirty="0" err="1"/>
              <a:t>ئەبێت</a:t>
            </a:r>
            <a:r>
              <a:rPr lang="ar-IQ" sz="4000" b="1" dirty="0"/>
              <a:t>.</a:t>
            </a:r>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4-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ئیلغاكردنەوەی</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ئەو</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یاسایەی</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كە</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كردارەكەی</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بە</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تاوان</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دانابوو</a:t>
            </a:r>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71</a:t>
            </a:fld>
            <a:endParaRPr lang="en-US"/>
          </a:p>
        </p:txBody>
      </p:sp>
    </p:spTree>
    <p:extLst>
      <p:ext uri="{BB962C8B-B14F-4D97-AF65-F5344CB8AC3E}">
        <p14:creationId xmlns:p14="http://schemas.microsoft.com/office/powerpoint/2010/main" val="20868801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00200"/>
            <a:ext cx="8839200" cy="5105400"/>
          </a:xfrm>
        </p:spPr>
        <p:txBody>
          <a:bodyPr>
            <a:noAutofit/>
          </a:bodyPr>
          <a:lstStyle/>
          <a:p>
            <a:pPr algn="just" rtl="1"/>
            <a:r>
              <a:rPr lang="ar-IQ" sz="4400" b="1" dirty="0" err="1"/>
              <a:t>ئەگەر</a:t>
            </a:r>
            <a:r>
              <a:rPr lang="ar-IQ" sz="4400" b="1" dirty="0"/>
              <a:t> </a:t>
            </a:r>
            <a:r>
              <a:rPr lang="ar-IQ" sz="4400" b="1" dirty="0" err="1"/>
              <a:t>هۆكارێكی</a:t>
            </a:r>
            <a:r>
              <a:rPr lang="ar-IQ" sz="4400" b="1" dirty="0"/>
              <a:t> </a:t>
            </a:r>
            <a:r>
              <a:rPr lang="ar-IQ" sz="4400" b="1" dirty="0" err="1"/>
              <a:t>كاریگەر</a:t>
            </a:r>
            <a:r>
              <a:rPr lang="ar-IQ" sz="4400" b="1" dirty="0"/>
              <a:t> </a:t>
            </a:r>
            <a:r>
              <a:rPr lang="ar-IQ" sz="4400" b="1" dirty="0" err="1"/>
              <a:t>هەبوو</a:t>
            </a:r>
            <a:r>
              <a:rPr lang="ar-IQ" sz="4400" b="1" dirty="0"/>
              <a:t> </a:t>
            </a:r>
            <a:r>
              <a:rPr lang="ar-IQ" sz="4400" b="1" dirty="0" err="1"/>
              <a:t>بۆ</a:t>
            </a:r>
            <a:r>
              <a:rPr lang="ar-IQ" sz="4400" b="1" dirty="0"/>
              <a:t> </a:t>
            </a:r>
            <a:r>
              <a:rPr lang="ar-IQ" sz="4400" b="1" dirty="0" err="1"/>
              <a:t>وەستاندی</a:t>
            </a:r>
            <a:r>
              <a:rPr lang="ar-IQ" sz="4400" b="1" dirty="0"/>
              <a:t> </a:t>
            </a:r>
            <a:r>
              <a:rPr lang="ar-IQ" sz="4400" b="1" dirty="0" err="1"/>
              <a:t>ڕێككاریە</a:t>
            </a:r>
            <a:r>
              <a:rPr lang="ar-IQ" sz="4400" b="1" dirty="0"/>
              <a:t> </a:t>
            </a:r>
            <a:r>
              <a:rPr lang="ar-IQ" sz="4400" b="1" dirty="0" err="1"/>
              <a:t>جەزائیەكان</a:t>
            </a:r>
            <a:r>
              <a:rPr lang="ar-IQ" sz="4400" b="1" dirty="0"/>
              <a:t>، </a:t>
            </a:r>
            <a:r>
              <a:rPr lang="ar-IQ" sz="4400" b="1" dirty="0" err="1"/>
              <a:t>وەكو</a:t>
            </a:r>
            <a:r>
              <a:rPr lang="ar-IQ" sz="4400" b="1" dirty="0"/>
              <a:t> </a:t>
            </a:r>
            <a:r>
              <a:rPr lang="ar-IQ" sz="4400" b="1" dirty="0" err="1"/>
              <a:t>ئەوەی</a:t>
            </a:r>
            <a:r>
              <a:rPr lang="ar-IQ" sz="4400" b="1" dirty="0"/>
              <a:t> </a:t>
            </a:r>
            <a:r>
              <a:rPr lang="ar-IQ" sz="4400" b="1" dirty="0" err="1"/>
              <a:t>كاریگەری</a:t>
            </a:r>
            <a:r>
              <a:rPr lang="ar-IQ" sz="4400" b="1" dirty="0"/>
              <a:t> </a:t>
            </a:r>
            <a:r>
              <a:rPr lang="ar-IQ" sz="4400" b="1" dirty="0" err="1"/>
              <a:t>خراپی</a:t>
            </a:r>
            <a:r>
              <a:rPr lang="ar-IQ" sz="4400" b="1" dirty="0"/>
              <a:t> </a:t>
            </a:r>
            <a:r>
              <a:rPr lang="ar-IQ" sz="4400" b="1" dirty="0" err="1"/>
              <a:t>هەبێت</a:t>
            </a:r>
            <a:r>
              <a:rPr lang="ar-IQ" sz="4400" b="1" dirty="0"/>
              <a:t> </a:t>
            </a:r>
            <a:r>
              <a:rPr lang="ar-IQ" sz="4400" b="1" dirty="0" err="1"/>
              <a:t>بۆ</a:t>
            </a:r>
            <a:r>
              <a:rPr lang="ar-IQ" sz="4400" b="1" dirty="0"/>
              <a:t> </a:t>
            </a:r>
            <a:r>
              <a:rPr lang="ar-IQ" sz="4400" b="1" dirty="0" err="1"/>
              <a:t>سەر</a:t>
            </a:r>
            <a:r>
              <a:rPr lang="ar-IQ" sz="4400" b="1" dirty="0"/>
              <a:t> </a:t>
            </a:r>
            <a:r>
              <a:rPr lang="ar-IQ" sz="4400" b="1" dirty="0" err="1"/>
              <a:t>ئاسایشی</a:t>
            </a:r>
            <a:r>
              <a:rPr lang="ar-IQ" sz="4400" b="1" dirty="0"/>
              <a:t> </a:t>
            </a:r>
            <a:r>
              <a:rPr lang="ar-IQ" sz="4400" b="1" dirty="0" err="1"/>
              <a:t>گشتی</a:t>
            </a:r>
            <a:r>
              <a:rPr lang="ar-IQ" sz="4400" b="1" dirty="0"/>
              <a:t> و </a:t>
            </a:r>
            <a:r>
              <a:rPr lang="ar-IQ" sz="4400" b="1" dirty="0" err="1"/>
              <a:t>نیزام</a:t>
            </a:r>
            <a:r>
              <a:rPr lang="ar-IQ" sz="4400" b="1" dirty="0"/>
              <a:t>، </a:t>
            </a:r>
            <a:r>
              <a:rPr lang="ar-IQ" sz="4400" b="1" dirty="0" err="1"/>
              <a:t>وە</a:t>
            </a:r>
            <a:r>
              <a:rPr lang="ar-IQ" sz="4400" b="1" dirty="0"/>
              <a:t> </a:t>
            </a:r>
            <a:r>
              <a:rPr lang="ar-IQ" sz="4400" b="1" dirty="0" err="1"/>
              <a:t>هۆكاری</a:t>
            </a:r>
            <a:r>
              <a:rPr lang="ar-IQ" sz="4400" b="1" dirty="0"/>
              <a:t> </a:t>
            </a:r>
            <a:r>
              <a:rPr lang="ar-IQ" sz="4400" b="1" dirty="0" err="1"/>
              <a:t>تری</a:t>
            </a:r>
            <a:r>
              <a:rPr lang="ar-IQ" sz="4400" b="1" dirty="0"/>
              <a:t> </a:t>
            </a:r>
            <a:r>
              <a:rPr lang="ar-IQ" sz="4400" b="1" dirty="0" err="1"/>
              <a:t>كاریگەر</a:t>
            </a:r>
            <a:r>
              <a:rPr lang="ar-IQ" sz="4400" b="1" dirty="0"/>
              <a:t> </a:t>
            </a:r>
            <a:r>
              <a:rPr lang="ar-IQ" sz="4400" b="1" dirty="0" err="1"/>
              <a:t>كە</a:t>
            </a:r>
            <a:r>
              <a:rPr lang="ar-IQ" sz="4400" b="1" dirty="0"/>
              <a:t> </a:t>
            </a:r>
            <a:r>
              <a:rPr lang="ar-IQ" sz="4400" b="1" dirty="0" err="1"/>
              <a:t>قناعەتی</a:t>
            </a:r>
            <a:r>
              <a:rPr lang="ar-IQ" sz="4400" b="1" dirty="0"/>
              <a:t> </a:t>
            </a:r>
            <a:r>
              <a:rPr lang="ar-IQ" sz="4400" b="1" dirty="0" err="1"/>
              <a:t>دادگای</a:t>
            </a:r>
            <a:r>
              <a:rPr lang="ar-IQ" sz="4400" b="1" dirty="0"/>
              <a:t> </a:t>
            </a:r>
            <a:r>
              <a:rPr lang="ar-IQ" sz="4400" b="1" dirty="0" err="1"/>
              <a:t>پێداچونەوە</a:t>
            </a:r>
            <a:r>
              <a:rPr lang="ar-IQ" sz="4400" b="1" dirty="0"/>
              <a:t> </a:t>
            </a:r>
            <a:r>
              <a:rPr lang="ar-IQ" sz="4400" b="1" dirty="0" err="1"/>
              <a:t>بێت</a:t>
            </a:r>
            <a:r>
              <a:rPr lang="ar-IQ" sz="4400" b="1" dirty="0"/>
              <a:t> </a:t>
            </a:r>
            <a:r>
              <a:rPr lang="ar-IQ" sz="4400" b="1" dirty="0" err="1"/>
              <a:t>پێیەوە</a:t>
            </a:r>
            <a:r>
              <a:rPr lang="ar-IQ" sz="4400" b="1" dirty="0"/>
              <a:t>، </a:t>
            </a:r>
            <a:r>
              <a:rPr lang="ar-IQ" sz="4400" b="1" dirty="0" err="1"/>
              <a:t>ئەوا</a:t>
            </a:r>
            <a:r>
              <a:rPr lang="ar-IQ" sz="4400" b="1" dirty="0"/>
              <a:t> </a:t>
            </a:r>
            <a:r>
              <a:rPr lang="ar-IQ" sz="4400" b="1" dirty="0" err="1"/>
              <a:t>رێككاریەكان</a:t>
            </a:r>
            <a:r>
              <a:rPr lang="ar-IQ" sz="4400" b="1" dirty="0"/>
              <a:t> </a:t>
            </a:r>
            <a:r>
              <a:rPr lang="ar-IQ" sz="4400" b="1" dirty="0" err="1"/>
              <a:t>ئەوەستێنرێن</a:t>
            </a:r>
            <a:r>
              <a:rPr lang="ar-IQ" sz="4400" b="1" dirty="0"/>
              <a:t> </a:t>
            </a:r>
            <a:r>
              <a:rPr lang="ar-IQ" sz="4400" b="1" dirty="0" err="1"/>
              <a:t>بە</a:t>
            </a:r>
            <a:r>
              <a:rPr lang="ar-IQ" sz="4400" b="1" dirty="0"/>
              <a:t> </a:t>
            </a:r>
            <a:r>
              <a:rPr lang="ar-IQ" sz="4400" b="1" dirty="0" err="1"/>
              <a:t>شێوەیەكی</a:t>
            </a:r>
            <a:r>
              <a:rPr lang="ar-IQ" sz="4400" b="1" dirty="0"/>
              <a:t> </a:t>
            </a:r>
            <a:r>
              <a:rPr lang="ar-IQ" sz="4400" b="1" dirty="0" err="1"/>
              <a:t>كاتی</a:t>
            </a:r>
            <a:r>
              <a:rPr lang="ar-IQ" sz="4400" b="1" dirty="0"/>
              <a:t> </a:t>
            </a:r>
            <a:r>
              <a:rPr lang="ar-IQ" sz="4400" b="1" dirty="0" err="1"/>
              <a:t>یان</a:t>
            </a:r>
            <a:r>
              <a:rPr lang="ar-IQ" sz="4400" b="1" dirty="0"/>
              <a:t> </a:t>
            </a:r>
            <a:r>
              <a:rPr lang="ar-IQ" sz="4400" b="1" dirty="0" err="1"/>
              <a:t>كۆتایی</a:t>
            </a:r>
            <a:r>
              <a:rPr lang="ar-IQ" sz="4400" b="1" dirty="0"/>
              <a:t>.</a:t>
            </a:r>
          </a:p>
          <a:p>
            <a:pPr algn="just" rtl="1"/>
            <a:endParaRPr lang="ar-IQ" sz="4400" b="1" dirty="0"/>
          </a:p>
          <a:p>
            <a:pPr algn="just" rtl="1"/>
            <a:endParaRPr lang="ar-IQ" sz="4400" b="1" dirty="0"/>
          </a:p>
        </p:txBody>
      </p:sp>
      <p:sp>
        <p:nvSpPr>
          <p:cNvPr id="2" name="Title 1"/>
          <p:cNvSpPr>
            <a:spLocks noGrp="1"/>
          </p:cNvSpPr>
          <p:nvPr>
            <p:ph type="ctrTitle"/>
          </p:nvPr>
        </p:nvSpPr>
        <p:spPr>
          <a:xfrm>
            <a:off x="121920" y="228601"/>
            <a:ext cx="8839200" cy="1371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5-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وەستاندنی</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ڕێككاریە</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یاساییەكان</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م/199 و م/200.</a:t>
            </a:r>
            <a:b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72</a:t>
            </a:fld>
            <a:endParaRPr lang="en-US"/>
          </a:p>
        </p:txBody>
      </p:sp>
    </p:spTree>
    <p:extLst>
      <p:ext uri="{BB962C8B-B14F-4D97-AF65-F5344CB8AC3E}">
        <p14:creationId xmlns:p14="http://schemas.microsoft.com/office/powerpoint/2010/main" val="23055444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err="1"/>
              <a:t>سەرەتا</a:t>
            </a:r>
            <a:r>
              <a:rPr lang="ar-IQ" sz="4000" b="1" dirty="0"/>
              <a:t> </a:t>
            </a:r>
            <a:r>
              <a:rPr lang="ar-IQ" sz="4000" b="1" dirty="0" err="1"/>
              <a:t>ڕێككاریە</a:t>
            </a:r>
            <a:r>
              <a:rPr lang="ar-IQ" sz="4000" b="1" dirty="0"/>
              <a:t> </a:t>
            </a:r>
            <a:r>
              <a:rPr lang="ar-IQ" sz="4000" b="1" dirty="0" err="1"/>
              <a:t>سزاییەكان</a:t>
            </a:r>
            <a:r>
              <a:rPr lang="ar-IQ" sz="4000" b="1" dirty="0"/>
              <a:t> </a:t>
            </a:r>
            <a:r>
              <a:rPr lang="ar-IQ" sz="4000" b="1" dirty="0" err="1"/>
              <a:t>یان</a:t>
            </a:r>
            <a:r>
              <a:rPr lang="ar-IQ" sz="4000" b="1" dirty="0"/>
              <a:t> </a:t>
            </a:r>
            <a:r>
              <a:rPr lang="ar-IQ" sz="4000" b="1" dirty="0" err="1"/>
              <a:t>بەشێوەیەكی</a:t>
            </a:r>
            <a:r>
              <a:rPr lang="ar-IQ" sz="4000" b="1" dirty="0"/>
              <a:t> </a:t>
            </a:r>
            <a:r>
              <a:rPr lang="ar-IQ" sz="4000" b="1" dirty="0" err="1"/>
              <a:t>كاتی</a:t>
            </a:r>
            <a:r>
              <a:rPr lang="ar-IQ" sz="4000" b="1" dirty="0"/>
              <a:t> </a:t>
            </a:r>
            <a:r>
              <a:rPr lang="ar-IQ" sz="4000" b="1" dirty="0" err="1"/>
              <a:t>بۆماویەك</a:t>
            </a:r>
            <a:r>
              <a:rPr lang="ar-IQ" sz="4000" b="1" dirty="0"/>
              <a:t> </a:t>
            </a:r>
            <a:r>
              <a:rPr lang="ar-IQ" sz="4000" b="1" dirty="0" err="1"/>
              <a:t>زیاتر</a:t>
            </a:r>
            <a:r>
              <a:rPr lang="ar-IQ" sz="4000" b="1" dirty="0"/>
              <a:t> </a:t>
            </a:r>
            <a:r>
              <a:rPr lang="ar-IQ" sz="4000" b="1" dirty="0" err="1"/>
              <a:t>نەبێ</a:t>
            </a:r>
            <a:r>
              <a:rPr lang="ar-IQ" sz="4000" b="1" dirty="0"/>
              <a:t> </a:t>
            </a:r>
            <a:r>
              <a:rPr lang="ar-IQ" sz="4000" b="1" dirty="0" err="1"/>
              <a:t>لە</a:t>
            </a:r>
            <a:r>
              <a:rPr lang="ar-IQ" sz="4000" b="1" dirty="0"/>
              <a:t> (3 </a:t>
            </a:r>
            <a:r>
              <a:rPr lang="ar-IQ" sz="4000" b="1" dirty="0" err="1"/>
              <a:t>ساڵ</a:t>
            </a:r>
            <a:r>
              <a:rPr lang="ar-IQ" sz="4000" b="1" dirty="0"/>
              <a:t>) </a:t>
            </a:r>
            <a:r>
              <a:rPr lang="ar-IQ" sz="4000" b="1" dirty="0" err="1"/>
              <a:t>یان</a:t>
            </a:r>
            <a:r>
              <a:rPr lang="ar-IQ" sz="4000" b="1" dirty="0"/>
              <a:t> </a:t>
            </a:r>
            <a:r>
              <a:rPr lang="ar-IQ" sz="4000" b="1" dirty="0" err="1"/>
              <a:t>بەشێوەی</a:t>
            </a:r>
            <a:r>
              <a:rPr lang="ar-IQ" sz="4000" b="1" dirty="0"/>
              <a:t> </a:t>
            </a:r>
            <a:r>
              <a:rPr lang="ar-IQ" sz="4000" b="1" dirty="0" err="1"/>
              <a:t>كۆتایی</a:t>
            </a:r>
            <a:r>
              <a:rPr lang="ar-IQ" sz="4000" b="1" dirty="0"/>
              <a:t> </a:t>
            </a:r>
            <a:r>
              <a:rPr lang="ar-IQ" sz="4000" b="1" dirty="0" err="1"/>
              <a:t>ئەوەستێنرێن</a:t>
            </a:r>
            <a:r>
              <a:rPr lang="ar-IQ" sz="4000" b="1" dirty="0"/>
              <a:t>، </a:t>
            </a:r>
            <a:r>
              <a:rPr lang="ar-IQ" sz="4000" b="1" dirty="0" err="1"/>
              <a:t>بەم</a:t>
            </a:r>
            <a:r>
              <a:rPr lang="ar-IQ" sz="4000" b="1" dirty="0"/>
              <a:t> </a:t>
            </a:r>
            <a:r>
              <a:rPr lang="ar-IQ" sz="4000" b="1" dirty="0" err="1"/>
              <a:t>شێوەیە</a:t>
            </a:r>
            <a:r>
              <a:rPr lang="ar-IQ" sz="4000" b="1" dirty="0"/>
              <a:t>:-</a:t>
            </a:r>
          </a:p>
          <a:p>
            <a:pPr algn="just" rtl="1"/>
            <a:r>
              <a:rPr lang="ar-IQ" sz="4000" b="1" dirty="0"/>
              <a:t>1- </a:t>
            </a:r>
            <a:r>
              <a:rPr lang="ar-IQ" sz="4000" b="1" dirty="0" err="1"/>
              <a:t>سەرۆكی</a:t>
            </a:r>
            <a:r>
              <a:rPr lang="ar-IQ" sz="4000" b="1" dirty="0"/>
              <a:t> </a:t>
            </a:r>
            <a:r>
              <a:rPr lang="ar-IQ" sz="4000" b="1" dirty="0" err="1"/>
              <a:t>داواكاری</a:t>
            </a:r>
            <a:r>
              <a:rPr lang="ar-IQ" sz="4000" b="1" dirty="0"/>
              <a:t> </a:t>
            </a:r>
            <a:r>
              <a:rPr lang="ar-IQ" sz="4000" b="1" dirty="0" err="1"/>
              <a:t>گشتی</a:t>
            </a:r>
            <a:r>
              <a:rPr lang="ar-IQ" sz="4000" b="1" dirty="0"/>
              <a:t> </a:t>
            </a:r>
            <a:r>
              <a:rPr lang="ar-IQ" sz="4000" b="1" dirty="0" err="1"/>
              <a:t>ئەتوانێت</a:t>
            </a:r>
            <a:r>
              <a:rPr lang="ar-IQ" sz="4000" b="1" dirty="0"/>
              <a:t> </a:t>
            </a:r>
            <a:r>
              <a:rPr lang="ar-IQ" sz="4000" b="1" dirty="0" err="1"/>
              <a:t>داوابكات</a:t>
            </a:r>
            <a:r>
              <a:rPr lang="ar-IQ" sz="4000" b="1" dirty="0"/>
              <a:t> </a:t>
            </a:r>
            <a:r>
              <a:rPr lang="ar-IQ" sz="4000" b="1" dirty="0" err="1"/>
              <a:t>لە</a:t>
            </a:r>
            <a:r>
              <a:rPr lang="ar-IQ" sz="4000" b="1" dirty="0"/>
              <a:t> </a:t>
            </a:r>
            <a:r>
              <a:rPr lang="ar-IQ" sz="4000" b="1" dirty="0" err="1"/>
              <a:t>دادگای</a:t>
            </a:r>
            <a:r>
              <a:rPr lang="ar-IQ" sz="4000" b="1" dirty="0"/>
              <a:t> </a:t>
            </a:r>
            <a:r>
              <a:rPr lang="ar-IQ" sz="4000" b="1" dirty="0" err="1"/>
              <a:t>پێداچونەوە</a:t>
            </a:r>
            <a:r>
              <a:rPr lang="ar-IQ" sz="4000" b="1" dirty="0"/>
              <a:t> </a:t>
            </a:r>
            <a:r>
              <a:rPr lang="ar-IQ" sz="4000" b="1" dirty="0" err="1"/>
              <a:t>بە</a:t>
            </a:r>
            <a:r>
              <a:rPr lang="ar-IQ" sz="4000" b="1" dirty="0"/>
              <a:t> </a:t>
            </a:r>
            <a:r>
              <a:rPr lang="ar-IQ" sz="4000" b="1" dirty="0" err="1"/>
              <a:t>وەستاندنی</a:t>
            </a:r>
            <a:r>
              <a:rPr lang="ar-IQ" sz="4000" b="1" dirty="0"/>
              <a:t> </a:t>
            </a:r>
            <a:r>
              <a:rPr lang="ar-IQ" sz="4000" b="1" dirty="0" err="1"/>
              <a:t>ڕێككاریە</a:t>
            </a:r>
            <a:r>
              <a:rPr lang="ar-IQ" sz="4000" b="1" dirty="0"/>
              <a:t> </a:t>
            </a:r>
            <a:r>
              <a:rPr lang="ar-IQ" sz="4000" b="1" dirty="0" err="1"/>
              <a:t>سزاییەكان</a:t>
            </a:r>
            <a:r>
              <a:rPr lang="ar-IQ" sz="4000" b="1" dirty="0"/>
              <a:t> </a:t>
            </a:r>
            <a:r>
              <a:rPr lang="ar-IQ" sz="4000" b="1" dirty="0" err="1"/>
              <a:t>لە</a:t>
            </a:r>
            <a:r>
              <a:rPr lang="ar-IQ" sz="4000" b="1" dirty="0"/>
              <a:t> </a:t>
            </a:r>
            <a:r>
              <a:rPr lang="ar-IQ" sz="4000" b="1" dirty="0" err="1"/>
              <a:t>قۆناغی</a:t>
            </a:r>
            <a:r>
              <a:rPr lang="ar-IQ" sz="4000" b="1" dirty="0"/>
              <a:t> </a:t>
            </a:r>
            <a:r>
              <a:rPr lang="ar-IQ" sz="4000" b="1" dirty="0" err="1"/>
              <a:t>لێكۆڵینەوە</a:t>
            </a:r>
            <a:r>
              <a:rPr lang="ar-IQ" sz="4000" b="1" dirty="0"/>
              <a:t> </a:t>
            </a:r>
            <a:r>
              <a:rPr lang="ar-IQ" sz="4000" b="1" dirty="0" err="1"/>
              <a:t>یان</a:t>
            </a:r>
            <a:r>
              <a:rPr lang="ar-IQ" sz="4000" b="1" dirty="0"/>
              <a:t> </a:t>
            </a:r>
            <a:r>
              <a:rPr lang="ar-IQ" sz="4000" b="1" dirty="0" err="1"/>
              <a:t>دادگاییكردن</a:t>
            </a:r>
            <a:r>
              <a:rPr lang="ar-IQ" sz="4000" b="1" dirty="0"/>
              <a:t> چ </a:t>
            </a:r>
            <a:r>
              <a:rPr lang="ar-IQ" sz="4000" b="1" dirty="0" err="1"/>
              <a:t>بەشێوەی</a:t>
            </a:r>
            <a:r>
              <a:rPr lang="ar-IQ" sz="4000" b="1" dirty="0"/>
              <a:t> </a:t>
            </a:r>
            <a:r>
              <a:rPr lang="ar-IQ" sz="4000" b="1" dirty="0" err="1"/>
              <a:t>كاتی</a:t>
            </a:r>
            <a:r>
              <a:rPr lang="ar-IQ" sz="4000" b="1" dirty="0"/>
              <a:t> </a:t>
            </a:r>
            <a:r>
              <a:rPr lang="ar-IQ" sz="4000" b="1" dirty="0" err="1"/>
              <a:t>یان</a:t>
            </a:r>
            <a:r>
              <a:rPr lang="ar-IQ" sz="4000" b="1" dirty="0"/>
              <a:t> </a:t>
            </a:r>
            <a:r>
              <a:rPr lang="ar-IQ" sz="4000" b="1" dirty="0" err="1"/>
              <a:t>كۆتایی</a:t>
            </a:r>
            <a:r>
              <a:rPr lang="ar-IQ" sz="4000" b="1" dirty="0"/>
              <a:t>، </a:t>
            </a:r>
            <a:r>
              <a:rPr lang="ar-IQ" sz="4000" b="1" dirty="0" err="1"/>
              <a:t>لەگەڵ</a:t>
            </a:r>
            <a:r>
              <a:rPr lang="ar-IQ" sz="4000" b="1" dirty="0"/>
              <a:t> </a:t>
            </a:r>
            <a:r>
              <a:rPr lang="ar-IQ" sz="4000" b="1" dirty="0" err="1"/>
              <a:t>ئاماژەدان</a:t>
            </a:r>
            <a:r>
              <a:rPr lang="ar-IQ" sz="4000" b="1" dirty="0"/>
              <a:t> </a:t>
            </a:r>
            <a:r>
              <a:rPr lang="ar-IQ" sz="4000" b="1" dirty="0" err="1"/>
              <a:t>بە</a:t>
            </a:r>
            <a:r>
              <a:rPr lang="ar-IQ" sz="4000" b="1" dirty="0"/>
              <a:t> </a:t>
            </a:r>
            <a:r>
              <a:rPr lang="ar-IQ" sz="4000" b="1" dirty="0" err="1"/>
              <a:t>هۆكاری</a:t>
            </a:r>
            <a:r>
              <a:rPr lang="ar-IQ" sz="4000" b="1" dirty="0"/>
              <a:t> </a:t>
            </a:r>
            <a:r>
              <a:rPr lang="ar-IQ" sz="4000" b="1" dirty="0" err="1"/>
              <a:t>قەناعەت</a:t>
            </a:r>
            <a:r>
              <a:rPr lang="ar-IQ" sz="4000" b="1" dirty="0"/>
              <a:t> </a:t>
            </a:r>
            <a:r>
              <a:rPr lang="ar-IQ" sz="4000" b="1" dirty="0" err="1"/>
              <a:t>پێكەر</a:t>
            </a:r>
            <a:r>
              <a:rPr lang="ar-IQ" sz="4000" b="1" dirty="0"/>
              <a:t> </a:t>
            </a:r>
            <a:r>
              <a:rPr lang="ar-IQ" sz="4000" b="1" dirty="0" err="1"/>
              <a:t>بۆ</a:t>
            </a:r>
            <a:r>
              <a:rPr lang="ar-IQ" sz="4000" b="1" dirty="0"/>
              <a:t> </a:t>
            </a:r>
            <a:r>
              <a:rPr lang="ar-IQ" sz="4000" b="1" dirty="0" err="1"/>
              <a:t>ئەم</a:t>
            </a:r>
            <a:r>
              <a:rPr lang="ar-IQ" sz="4000" b="1" dirty="0"/>
              <a:t> </a:t>
            </a:r>
            <a:r>
              <a:rPr lang="ar-IQ" sz="4000" b="1" dirty="0" err="1"/>
              <a:t>مەبەستە</a:t>
            </a:r>
            <a:r>
              <a:rPr lang="ar-IQ" sz="4000" b="1" dirty="0"/>
              <a:t>.</a:t>
            </a:r>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7619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شێوازی</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وەستاندنی</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ڕێككاریە</a:t>
            </a:r>
            <a:r>
              <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48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سزاییەكان</a:t>
            </a:r>
            <a:endParaRPr lang="ar-IQ"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73</a:t>
            </a:fld>
            <a:endParaRPr lang="en-US"/>
          </a:p>
        </p:txBody>
      </p:sp>
    </p:spTree>
    <p:extLst>
      <p:ext uri="{BB962C8B-B14F-4D97-AF65-F5344CB8AC3E}">
        <p14:creationId xmlns:p14="http://schemas.microsoft.com/office/powerpoint/2010/main" val="13557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4000" b="1" dirty="0"/>
              <a:t>2- </a:t>
            </a:r>
            <a:r>
              <a:rPr lang="ar-IQ" sz="4000" b="1" dirty="0" err="1"/>
              <a:t>كاتێك</a:t>
            </a:r>
            <a:r>
              <a:rPr lang="ar-IQ" sz="4000" b="1" dirty="0"/>
              <a:t> </a:t>
            </a:r>
            <a:r>
              <a:rPr lang="ar-IQ" sz="4000" b="1" dirty="0" err="1"/>
              <a:t>داواكە</a:t>
            </a:r>
            <a:r>
              <a:rPr lang="ar-IQ" sz="4000" b="1" dirty="0"/>
              <a:t> </a:t>
            </a:r>
            <a:r>
              <a:rPr lang="ar-IQ" sz="4000" b="1" dirty="0" err="1"/>
              <a:t>ئەگاتە</a:t>
            </a:r>
            <a:r>
              <a:rPr lang="ar-IQ" sz="4000" b="1" dirty="0"/>
              <a:t> </a:t>
            </a:r>
            <a:r>
              <a:rPr lang="ar-IQ" sz="4000" b="1" dirty="0" err="1"/>
              <a:t>دادگای</a:t>
            </a:r>
            <a:r>
              <a:rPr lang="ar-IQ" sz="4000" b="1" dirty="0"/>
              <a:t> </a:t>
            </a:r>
            <a:r>
              <a:rPr lang="ar-IQ" sz="4000" b="1" dirty="0" err="1"/>
              <a:t>پێداچونەوە</a:t>
            </a:r>
            <a:r>
              <a:rPr lang="ar-IQ" sz="4000" b="1" dirty="0"/>
              <a:t>، </a:t>
            </a:r>
            <a:r>
              <a:rPr lang="ar-IQ" sz="4000" b="1" dirty="0" err="1"/>
              <a:t>ئەوا</a:t>
            </a:r>
            <a:r>
              <a:rPr lang="ar-IQ" sz="4000" b="1" dirty="0"/>
              <a:t> </a:t>
            </a:r>
            <a:r>
              <a:rPr lang="ar-IQ" sz="4000" b="1" dirty="0" err="1"/>
              <a:t>داوای</a:t>
            </a:r>
            <a:r>
              <a:rPr lang="ar-IQ" sz="4000" b="1" dirty="0"/>
              <a:t> </a:t>
            </a:r>
            <a:r>
              <a:rPr lang="ar-IQ" sz="4000" b="1" dirty="0" err="1"/>
              <a:t>پەڕاوی</a:t>
            </a:r>
            <a:r>
              <a:rPr lang="ar-IQ" sz="4000" b="1" dirty="0"/>
              <a:t> </a:t>
            </a:r>
            <a:r>
              <a:rPr lang="ar-IQ" sz="4000" b="1" dirty="0" err="1"/>
              <a:t>داوای</a:t>
            </a:r>
            <a:r>
              <a:rPr lang="ar-IQ" sz="4000" b="1" dirty="0"/>
              <a:t> </a:t>
            </a:r>
            <a:r>
              <a:rPr lang="ar-IQ" sz="4000" b="1" dirty="0" err="1"/>
              <a:t>سزاییەكە</a:t>
            </a:r>
            <a:r>
              <a:rPr lang="ar-IQ" sz="4000" b="1" dirty="0"/>
              <a:t> </a:t>
            </a:r>
            <a:r>
              <a:rPr lang="ar-IQ" sz="4000" b="1" dirty="0" err="1"/>
              <a:t>ئەكات</a:t>
            </a:r>
            <a:r>
              <a:rPr lang="ar-IQ" sz="4000" b="1" dirty="0"/>
              <a:t>، </a:t>
            </a:r>
            <a:r>
              <a:rPr lang="ar-IQ" sz="4000" b="1" dirty="0" err="1"/>
              <a:t>وە</a:t>
            </a:r>
            <a:r>
              <a:rPr lang="ar-IQ" sz="4000" b="1" dirty="0"/>
              <a:t> </a:t>
            </a:r>
            <a:r>
              <a:rPr lang="ar-IQ" sz="4000" b="1" dirty="0" err="1"/>
              <a:t>پێویستە</a:t>
            </a:r>
            <a:r>
              <a:rPr lang="ar-IQ" sz="4000" b="1" dirty="0"/>
              <a:t> </a:t>
            </a:r>
            <a:r>
              <a:rPr lang="ar-IQ" sz="4000" b="1" dirty="0" err="1"/>
              <a:t>لەسەر</a:t>
            </a:r>
            <a:r>
              <a:rPr lang="ar-IQ" sz="4000" b="1" dirty="0"/>
              <a:t> (</a:t>
            </a:r>
            <a:r>
              <a:rPr lang="ar-IQ" sz="4000" b="1" dirty="0" err="1"/>
              <a:t>دادوەری</a:t>
            </a:r>
            <a:r>
              <a:rPr lang="ar-IQ" sz="4000" b="1" dirty="0"/>
              <a:t> </a:t>
            </a:r>
            <a:r>
              <a:rPr lang="ar-IQ" sz="4000" b="1" dirty="0" err="1"/>
              <a:t>لێكۆڵینەوە</a:t>
            </a:r>
            <a:r>
              <a:rPr lang="ar-IQ" sz="4000" b="1" dirty="0"/>
              <a:t> </a:t>
            </a:r>
            <a:r>
              <a:rPr lang="ar-IQ" sz="4000" b="1" dirty="0" err="1"/>
              <a:t>یان</a:t>
            </a:r>
            <a:r>
              <a:rPr lang="ar-IQ" sz="4000" b="1" dirty="0"/>
              <a:t> </a:t>
            </a:r>
            <a:r>
              <a:rPr lang="ar-IQ" sz="4000" b="1" dirty="0" err="1"/>
              <a:t>دادگا</a:t>
            </a:r>
            <a:r>
              <a:rPr lang="ar-IQ" sz="4000" b="1" dirty="0"/>
              <a:t>) </a:t>
            </a:r>
            <a:r>
              <a:rPr lang="ar-IQ" sz="4000" b="1" dirty="0" err="1"/>
              <a:t>ئەو</a:t>
            </a:r>
            <a:r>
              <a:rPr lang="ar-IQ" sz="4000" b="1" dirty="0"/>
              <a:t> </a:t>
            </a:r>
            <a:r>
              <a:rPr lang="ar-IQ" sz="4000" b="1" dirty="0" err="1"/>
              <a:t>پەڕاوانەی</a:t>
            </a:r>
            <a:r>
              <a:rPr lang="ar-IQ" sz="4000" b="1" dirty="0"/>
              <a:t> </a:t>
            </a:r>
            <a:r>
              <a:rPr lang="ar-IQ" sz="4000" b="1" dirty="0" err="1"/>
              <a:t>بۆ</a:t>
            </a:r>
            <a:r>
              <a:rPr lang="ar-IQ" sz="4000" b="1" dirty="0"/>
              <a:t> </a:t>
            </a:r>
            <a:r>
              <a:rPr lang="ar-IQ" sz="4000" b="1" dirty="0" err="1"/>
              <a:t>بنێرێت</a:t>
            </a:r>
            <a:r>
              <a:rPr lang="ar-IQ" sz="4000" b="1" dirty="0"/>
              <a:t>، </a:t>
            </a:r>
            <a:r>
              <a:rPr lang="ar-IQ" sz="4000" b="1" dirty="0" err="1"/>
              <a:t>وە</a:t>
            </a:r>
            <a:r>
              <a:rPr lang="ar-IQ" sz="4000" b="1" dirty="0"/>
              <a:t> </a:t>
            </a:r>
            <a:r>
              <a:rPr lang="ar-IQ" sz="4000" b="1" dirty="0" err="1">
                <a:solidFill>
                  <a:srgbClr val="FF0000"/>
                </a:solidFill>
              </a:rPr>
              <a:t>ڕای</a:t>
            </a:r>
            <a:r>
              <a:rPr lang="ar-IQ" sz="4000" b="1" dirty="0">
                <a:solidFill>
                  <a:srgbClr val="FF0000"/>
                </a:solidFill>
              </a:rPr>
              <a:t> </a:t>
            </a:r>
            <a:r>
              <a:rPr lang="ar-IQ" sz="4000" b="1" dirty="0" err="1">
                <a:solidFill>
                  <a:srgbClr val="FF0000"/>
                </a:solidFill>
              </a:rPr>
              <a:t>خۆیانی</a:t>
            </a:r>
            <a:r>
              <a:rPr lang="ar-IQ" sz="4000" b="1" dirty="0">
                <a:solidFill>
                  <a:srgbClr val="FF0000"/>
                </a:solidFill>
              </a:rPr>
              <a:t> </a:t>
            </a:r>
            <a:r>
              <a:rPr lang="ar-IQ" sz="4000" b="1" dirty="0" err="1">
                <a:solidFill>
                  <a:srgbClr val="FF0000"/>
                </a:solidFill>
              </a:rPr>
              <a:t>تیا</a:t>
            </a:r>
            <a:r>
              <a:rPr lang="ar-IQ" sz="4000" b="1" dirty="0">
                <a:solidFill>
                  <a:srgbClr val="FF0000"/>
                </a:solidFill>
              </a:rPr>
              <a:t> </a:t>
            </a:r>
            <a:r>
              <a:rPr lang="ar-IQ" sz="4000" b="1" dirty="0" err="1">
                <a:solidFill>
                  <a:srgbClr val="FF0000"/>
                </a:solidFill>
              </a:rPr>
              <a:t>بنوسن</a:t>
            </a:r>
            <a:r>
              <a:rPr lang="ar-IQ" sz="4000" b="1" dirty="0"/>
              <a:t>.</a:t>
            </a:r>
          </a:p>
          <a:p>
            <a:pPr algn="just" rtl="1"/>
            <a:r>
              <a:rPr lang="ar-IQ" sz="4000" b="1" dirty="0">
                <a:solidFill>
                  <a:srgbClr val="00B0F0"/>
                </a:solidFill>
              </a:rPr>
              <a:t>3- </a:t>
            </a:r>
            <a:r>
              <a:rPr lang="ar-IQ" sz="4000" b="1" dirty="0" err="1">
                <a:solidFill>
                  <a:srgbClr val="00B0F0"/>
                </a:solidFill>
              </a:rPr>
              <a:t>دادگای</a:t>
            </a:r>
            <a:r>
              <a:rPr lang="ar-IQ" sz="4000" b="1" dirty="0">
                <a:solidFill>
                  <a:srgbClr val="00B0F0"/>
                </a:solidFill>
              </a:rPr>
              <a:t> </a:t>
            </a:r>
            <a:r>
              <a:rPr lang="ar-IQ" sz="4000" b="1" dirty="0" err="1">
                <a:solidFill>
                  <a:srgbClr val="00B0F0"/>
                </a:solidFill>
              </a:rPr>
              <a:t>پێداچونەوە</a:t>
            </a:r>
            <a:r>
              <a:rPr lang="ar-IQ" sz="4000" b="1" dirty="0">
                <a:solidFill>
                  <a:srgbClr val="00B0F0"/>
                </a:solidFill>
              </a:rPr>
              <a:t> </a:t>
            </a:r>
            <a:r>
              <a:rPr lang="ar-IQ" sz="4000" b="1" dirty="0" err="1">
                <a:solidFill>
                  <a:srgbClr val="00B0F0"/>
                </a:solidFill>
              </a:rPr>
              <a:t>پەڕاوەكان</a:t>
            </a:r>
            <a:r>
              <a:rPr lang="ar-IQ" sz="4000" b="1" dirty="0">
                <a:solidFill>
                  <a:srgbClr val="00B0F0"/>
                </a:solidFill>
              </a:rPr>
              <a:t> </a:t>
            </a:r>
            <a:r>
              <a:rPr lang="ar-IQ" sz="4000" b="1" dirty="0" err="1">
                <a:solidFill>
                  <a:srgbClr val="00B0F0"/>
                </a:solidFill>
              </a:rPr>
              <a:t>ووردبینی</a:t>
            </a:r>
            <a:r>
              <a:rPr lang="ar-IQ" sz="4000" b="1" dirty="0">
                <a:solidFill>
                  <a:srgbClr val="00B0F0"/>
                </a:solidFill>
              </a:rPr>
              <a:t> </a:t>
            </a:r>
            <a:r>
              <a:rPr lang="ar-IQ" sz="4000" b="1" dirty="0" err="1">
                <a:solidFill>
                  <a:srgbClr val="00B0F0"/>
                </a:solidFill>
              </a:rPr>
              <a:t>ئەكات</a:t>
            </a:r>
            <a:r>
              <a:rPr lang="ar-IQ" sz="4000" b="1" dirty="0">
                <a:solidFill>
                  <a:srgbClr val="00B0F0"/>
                </a:solidFill>
              </a:rPr>
              <a:t> </a:t>
            </a:r>
            <a:r>
              <a:rPr lang="ar-IQ" sz="4000" b="1" dirty="0" err="1">
                <a:solidFill>
                  <a:srgbClr val="00B0F0"/>
                </a:solidFill>
              </a:rPr>
              <a:t>وە</a:t>
            </a:r>
            <a:r>
              <a:rPr lang="ar-IQ" sz="4000" b="1" dirty="0">
                <a:solidFill>
                  <a:srgbClr val="00B0F0"/>
                </a:solidFill>
              </a:rPr>
              <a:t> </a:t>
            </a:r>
            <a:r>
              <a:rPr lang="ar-IQ" sz="4000" b="1" dirty="0" err="1">
                <a:solidFill>
                  <a:srgbClr val="00B0F0"/>
                </a:solidFill>
              </a:rPr>
              <a:t>بریارئەدات</a:t>
            </a:r>
            <a:r>
              <a:rPr lang="ar-IQ" sz="4000" b="1" dirty="0">
                <a:solidFill>
                  <a:srgbClr val="00B0F0"/>
                </a:solidFill>
              </a:rPr>
              <a:t>: </a:t>
            </a:r>
            <a:r>
              <a:rPr lang="ar-IQ" sz="4000" b="1" dirty="0" err="1">
                <a:solidFill>
                  <a:srgbClr val="00B0F0"/>
                </a:solidFill>
              </a:rPr>
              <a:t>یاخود</a:t>
            </a:r>
            <a:r>
              <a:rPr lang="ar-IQ" sz="4000" b="1" dirty="0">
                <a:solidFill>
                  <a:srgbClr val="00B0F0"/>
                </a:solidFill>
              </a:rPr>
              <a:t> </a:t>
            </a:r>
            <a:r>
              <a:rPr lang="ar-IQ" sz="4000" b="1" dirty="0" err="1">
                <a:solidFill>
                  <a:srgbClr val="00B0F0"/>
                </a:solidFill>
              </a:rPr>
              <a:t>بە</a:t>
            </a:r>
            <a:r>
              <a:rPr lang="ar-IQ" sz="4000" b="1" dirty="0">
                <a:solidFill>
                  <a:srgbClr val="00B0F0"/>
                </a:solidFill>
              </a:rPr>
              <a:t> </a:t>
            </a:r>
            <a:r>
              <a:rPr lang="ar-IQ" sz="4000" b="1" dirty="0" err="1">
                <a:solidFill>
                  <a:srgbClr val="FF0000"/>
                </a:solidFill>
              </a:rPr>
              <a:t>وەستاندنی</a:t>
            </a:r>
            <a:r>
              <a:rPr lang="ar-IQ" sz="4000" b="1" dirty="0">
                <a:solidFill>
                  <a:srgbClr val="FF0000"/>
                </a:solidFill>
              </a:rPr>
              <a:t> </a:t>
            </a:r>
            <a:r>
              <a:rPr lang="ar-IQ" sz="4000" b="1" dirty="0" err="1">
                <a:solidFill>
                  <a:srgbClr val="FF0000"/>
                </a:solidFill>
              </a:rPr>
              <a:t>ڕێككاریەكان</a:t>
            </a:r>
            <a:r>
              <a:rPr lang="ar-IQ" sz="4000" b="1" dirty="0">
                <a:solidFill>
                  <a:srgbClr val="FF0000"/>
                </a:solidFill>
              </a:rPr>
              <a:t> </a:t>
            </a:r>
            <a:r>
              <a:rPr lang="ar-IQ" sz="4000" b="1" dirty="0" err="1">
                <a:solidFill>
                  <a:srgbClr val="FF0000"/>
                </a:solidFill>
              </a:rPr>
              <a:t>بەشێوەیەكی</a:t>
            </a:r>
            <a:r>
              <a:rPr lang="ar-IQ" sz="4000" b="1" dirty="0">
                <a:solidFill>
                  <a:srgbClr val="FF0000"/>
                </a:solidFill>
              </a:rPr>
              <a:t> </a:t>
            </a:r>
            <a:r>
              <a:rPr lang="ar-IQ" sz="4000" b="1" dirty="0" err="1">
                <a:solidFill>
                  <a:srgbClr val="FF0000"/>
                </a:solidFill>
              </a:rPr>
              <a:t>كۆتایی</a:t>
            </a:r>
            <a:r>
              <a:rPr lang="ar-IQ" sz="4000" b="1" dirty="0">
                <a:solidFill>
                  <a:srgbClr val="FF0000"/>
                </a:solidFill>
              </a:rPr>
              <a:t> </a:t>
            </a:r>
            <a:r>
              <a:rPr lang="ar-IQ" sz="4000" b="1" dirty="0" err="1">
                <a:solidFill>
                  <a:srgbClr val="00B0F0"/>
                </a:solidFill>
              </a:rPr>
              <a:t>یان</a:t>
            </a:r>
            <a:r>
              <a:rPr lang="ar-IQ" sz="4000" b="1" dirty="0">
                <a:solidFill>
                  <a:srgbClr val="00B0F0"/>
                </a:solidFill>
              </a:rPr>
              <a:t> </a:t>
            </a:r>
            <a:r>
              <a:rPr lang="ar-IQ" sz="4000" b="1" dirty="0" err="1">
                <a:solidFill>
                  <a:srgbClr val="FF0000"/>
                </a:solidFill>
              </a:rPr>
              <a:t>كاتی</a:t>
            </a:r>
            <a:r>
              <a:rPr lang="ar-IQ" sz="4000" b="1" dirty="0">
                <a:solidFill>
                  <a:srgbClr val="FF0000"/>
                </a:solidFill>
              </a:rPr>
              <a:t> (</a:t>
            </a:r>
            <a:r>
              <a:rPr lang="ar-IQ" sz="4000" b="1" dirty="0" err="1">
                <a:solidFill>
                  <a:srgbClr val="FF0000"/>
                </a:solidFill>
              </a:rPr>
              <a:t>زیاتر</a:t>
            </a:r>
            <a:r>
              <a:rPr lang="ar-IQ" sz="4000" b="1" dirty="0">
                <a:solidFill>
                  <a:srgbClr val="FF0000"/>
                </a:solidFill>
              </a:rPr>
              <a:t> </a:t>
            </a:r>
            <a:r>
              <a:rPr lang="ar-IQ" sz="4000" b="1" dirty="0" err="1">
                <a:solidFill>
                  <a:srgbClr val="FF0000"/>
                </a:solidFill>
              </a:rPr>
              <a:t>نەبێ</a:t>
            </a:r>
            <a:r>
              <a:rPr lang="ar-IQ" sz="4000" b="1" dirty="0">
                <a:solidFill>
                  <a:srgbClr val="FF0000"/>
                </a:solidFill>
              </a:rPr>
              <a:t> </a:t>
            </a:r>
            <a:r>
              <a:rPr lang="ar-IQ" sz="4000" b="1" dirty="0" err="1">
                <a:solidFill>
                  <a:srgbClr val="FF0000"/>
                </a:solidFill>
              </a:rPr>
              <a:t>لە</a:t>
            </a:r>
            <a:r>
              <a:rPr lang="ar-IQ" sz="4000" b="1" dirty="0">
                <a:solidFill>
                  <a:srgbClr val="FF0000"/>
                </a:solidFill>
              </a:rPr>
              <a:t> </a:t>
            </a:r>
            <a:r>
              <a:rPr lang="ar-IQ" sz="4000" b="1" dirty="0" err="1">
                <a:solidFill>
                  <a:srgbClr val="FF0000"/>
                </a:solidFill>
              </a:rPr>
              <a:t>سێ</a:t>
            </a:r>
            <a:r>
              <a:rPr lang="ar-IQ" sz="4000" b="1" dirty="0">
                <a:solidFill>
                  <a:srgbClr val="FF0000"/>
                </a:solidFill>
              </a:rPr>
              <a:t> </a:t>
            </a:r>
            <a:r>
              <a:rPr lang="ar-IQ" sz="4000" b="1" dirty="0" err="1">
                <a:solidFill>
                  <a:srgbClr val="FF0000"/>
                </a:solidFill>
              </a:rPr>
              <a:t>ساڵ</a:t>
            </a:r>
            <a:r>
              <a:rPr lang="ar-IQ" sz="4000" b="1" dirty="0">
                <a:solidFill>
                  <a:srgbClr val="FF0000"/>
                </a:solidFill>
              </a:rPr>
              <a:t>) </a:t>
            </a:r>
            <a:r>
              <a:rPr lang="ar-IQ" sz="4000" b="1" dirty="0" err="1">
                <a:solidFill>
                  <a:srgbClr val="00B0F0"/>
                </a:solidFill>
              </a:rPr>
              <a:t>یان</a:t>
            </a:r>
            <a:r>
              <a:rPr lang="ar-IQ" sz="4000" b="1" dirty="0">
                <a:solidFill>
                  <a:srgbClr val="00B0F0"/>
                </a:solidFill>
              </a:rPr>
              <a:t> </a:t>
            </a:r>
            <a:r>
              <a:rPr lang="ar-IQ" sz="4000" b="1" dirty="0" err="1">
                <a:solidFill>
                  <a:srgbClr val="FF0000"/>
                </a:solidFill>
              </a:rPr>
              <a:t>ڕەت</a:t>
            </a:r>
            <a:r>
              <a:rPr lang="ar-IQ" sz="4000" b="1" dirty="0">
                <a:solidFill>
                  <a:srgbClr val="FF0000"/>
                </a:solidFill>
              </a:rPr>
              <a:t> </a:t>
            </a:r>
            <a:r>
              <a:rPr lang="ar-IQ" sz="4000" b="1" dirty="0" err="1">
                <a:solidFill>
                  <a:srgbClr val="FF0000"/>
                </a:solidFill>
              </a:rPr>
              <a:t>كردنەوەی</a:t>
            </a:r>
            <a:r>
              <a:rPr lang="ar-IQ" sz="4000" b="1" dirty="0">
                <a:solidFill>
                  <a:srgbClr val="FF0000"/>
                </a:solidFill>
              </a:rPr>
              <a:t> </a:t>
            </a:r>
            <a:r>
              <a:rPr lang="ar-IQ" sz="4000" b="1" dirty="0" err="1">
                <a:solidFill>
                  <a:srgbClr val="FF0000"/>
                </a:solidFill>
              </a:rPr>
              <a:t>داواكەوە</a:t>
            </a:r>
            <a:r>
              <a:rPr lang="ar-IQ" sz="4000" b="1" dirty="0">
                <a:solidFill>
                  <a:srgbClr val="00B0F0"/>
                </a:solidFill>
              </a:rPr>
              <a:t>، </a:t>
            </a:r>
            <a:r>
              <a:rPr lang="ar-IQ" sz="4000" b="1" dirty="0" err="1">
                <a:solidFill>
                  <a:srgbClr val="00B050"/>
                </a:solidFill>
              </a:rPr>
              <a:t>وەدواتر</a:t>
            </a:r>
            <a:r>
              <a:rPr lang="ar-IQ" sz="4000" b="1" dirty="0">
                <a:solidFill>
                  <a:srgbClr val="00B050"/>
                </a:solidFill>
              </a:rPr>
              <a:t> </a:t>
            </a:r>
            <a:r>
              <a:rPr lang="ar-IQ" sz="4000" b="1" dirty="0" err="1">
                <a:solidFill>
                  <a:srgbClr val="00B050"/>
                </a:solidFill>
              </a:rPr>
              <a:t>داواكە</a:t>
            </a:r>
            <a:r>
              <a:rPr lang="ar-IQ" sz="4000" b="1" dirty="0">
                <a:solidFill>
                  <a:srgbClr val="00B050"/>
                </a:solidFill>
              </a:rPr>
              <a:t> </a:t>
            </a:r>
            <a:r>
              <a:rPr lang="ar-IQ" sz="4000" b="1" dirty="0" err="1">
                <a:solidFill>
                  <a:srgbClr val="00B050"/>
                </a:solidFill>
              </a:rPr>
              <a:t>ئەگەڕێنێتەوە</a:t>
            </a:r>
            <a:r>
              <a:rPr lang="ar-IQ" sz="4000" b="1" dirty="0">
                <a:solidFill>
                  <a:srgbClr val="00B050"/>
                </a:solidFill>
              </a:rPr>
              <a:t>، </a:t>
            </a:r>
            <a:r>
              <a:rPr lang="ar-IQ" sz="4000" b="1" dirty="0" err="1">
                <a:solidFill>
                  <a:srgbClr val="00B050"/>
                </a:solidFill>
              </a:rPr>
              <a:t>وە</a:t>
            </a:r>
            <a:r>
              <a:rPr lang="ar-IQ" sz="4000" b="1" dirty="0">
                <a:solidFill>
                  <a:srgbClr val="00B050"/>
                </a:solidFill>
              </a:rPr>
              <a:t> </a:t>
            </a:r>
            <a:r>
              <a:rPr lang="ar-IQ" sz="4000" b="1" dirty="0" err="1">
                <a:solidFill>
                  <a:srgbClr val="00B050"/>
                </a:solidFill>
              </a:rPr>
              <a:t>وێنەیەك</a:t>
            </a:r>
            <a:r>
              <a:rPr lang="ar-IQ" sz="4000" b="1" dirty="0">
                <a:solidFill>
                  <a:srgbClr val="00B050"/>
                </a:solidFill>
              </a:rPr>
              <a:t> </a:t>
            </a:r>
            <a:r>
              <a:rPr lang="ar-IQ" sz="4000" b="1" dirty="0" err="1">
                <a:solidFill>
                  <a:srgbClr val="00B050"/>
                </a:solidFill>
              </a:rPr>
              <a:t>لە</a:t>
            </a:r>
            <a:r>
              <a:rPr lang="ar-IQ" sz="4000" b="1" dirty="0">
                <a:solidFill>
                  <a:srgbClr val="00B050"/>
                </a:solidFill>
              </a:rPr>
              <a:t> </a:t>
            </a:r>
            <a:r>
              <a:rPr lang="ar-IQ" sz="4000" b="1" dirty="0" err="1">
                <a:solidFill>
                  <a:srgbClr val="00B050"/>
                </a:solidFill>
              </a:rPr>
              <a:t>بریارەكەی</a:t>
            </a:r>
            <a:r>
              <a:rPr lang="ar-IQ" sz="4000" b="1" dirty="0">
                <a:solidFill>
                  <a:srgbClr val="00B050"/>
                </a:solidFill>
              </a:rPr>
              <a:t> </a:t>
            </a:r>
            <a:r>
              <a:rPr lang="ar-IQ" sz="4000" b="1" dirty="0" err="1">
                <a:solidFill>
                  <a:srgbClr val="00B050"/>
                </a:solidFill>
              </a:rPr>
              <a:t>ئەدرێتە</a:t>
            </a:r>
            <a:r>
              <a:rPr lang="ar-IQ" sz="4000" b="1" dirty="0">
                <a:solidFill>
                  <a:srgbClr val="00B050"/>
                </a:solidFill>
              </a:rPr>
              <a:t> </a:t>
            </a:r>
            <a:r>
              <a:rPr lang="ar-IQ" sz="4000" b="1" dirty="0" err="1">
                <a:solidFill>
                  <a:srgbClr val="00B050"/>
                </a:solidFill>
              </a:rPr>
              <a:t>داواكاری</a:t>
            </a:r>
            <a:r>
              <a:rPr lang="ar-IQ" sz="4000" b="1" dirty="0">
                <a:solidFill>
                  <a:srgbClr val="00B050"/>
                </a:solidFill>
              </a:rPr>
              <a:t> </a:t>
            </a:r>
            <a:r>
              <a:rPr lang="ar-IQ" sz="4000" b="1" dirty="0" err="1">
                <a:solidFill>
                  <a:srgbClr val="00B050"/>
                </a:solidFill>
              </a:rPr>
              <a:t>گشتی</a:t>
            </a:r>
            <a:r>
              <a:rPr lang="ar-IQ" sz="4000" b="1" dirty="0">
                <a:solidFill>
                  <a:srgbClr val="00B0F0"/>
                </a:solidFill>
              </a:rPr>
              <a:t>.</a:t>
            </a:r>
          </a:p>
          <a:p>
            <a:pPr algn="just" rtl="1"/>
            <a:endParaRPr lang="ar-IQ" sz="4000" b="1" dirty="0"/>
          </a:p>
          <a:p>
            <a:pPr algn="just" rtl="1"/>
            <a:endParaRPr lang="ar-IQ" sz="40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74</a:t>
            </a:fld>
            <a:endParaRPr lang="en-US"/>
          </a:p>
        </p:txBody>
      </p:sp>
    </p:spTree>
    <p:extLst>
      <p:ext uri="{BB962C8B-B14F-4D97-AF65-F5344CB8AC3E}">
        <p14:creationId xmlns:p14="http://schemas.microsoft.com/office/powerpoint/2010/main" val="10355329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Autofit/>
          </a:bodyPr>
          <a:lstStyle/>
          <a:p>
            <a:pPr rtl="1"/>
            <a:r>
              <a:rPr lang="ar-IQ" sz="6000" b="1" dirty="0" err="1">
                <a:solidFill>
                  <a:srgbClr val="FF0000"/>
                </a:solidFill>
              </a:rPr>
              <a:t>تێبێنی</a:t>
            </a:r>
            <a:endParaRPr lang="ar-IQ" sz="6000" b="1" dirty="0">
              <a:solidFill>
                <a:srgbClr val="FF0000"/>
              </a:solidFill>
            </a:endParaRPr>
          </a:p>
          <a:p>
            <a:pPr algn="just" rtl="1"/>
            <a:r>
              <a:rPr lang="ar-IQ" sz="3200" b="1" dirty="0">
                <a:solidFill>
                  <a:srgbClr val="00B0F0"/>
                </a:solidFill>
              </a:rPr>
              <a:t>1- </a:t>
            </a:r>
            <a:r>
              <a:rPr lang="ar-IQ" sz="3200" b="1" dirty="0" err="1">
                <a:solidFill>
                  <a:srgbClr val="00B0F0"/>
                </a:solidFill>
              </a:rPr>
              <a:t>كاتێك</a:t>
            </a:r>
            <a:r>
              <a:rPr lang="ar-IQ" sz="3200" b="1" dirty="0">
                <a:solidFill>
                  <a:srgbClr val="00B0F0"/>
                </a:solidFill>
              </a:rPr>
              <a:t> </a:t>
            </a:r>
            <a:r>
              <a:rPr lang="ar-IQ" sz="3200" b="1" dirty="0" err="1">
                <a:solidFill>
                  <a:srgbClr val="00B0F0"/>
                </a:solidFill>
              </a:rPr>
              <a:t>بریاری</a:t>
            </a:r>
            <a:r>
              <a:rPr lang="ar-IQ" sz="3200" b="1" dirty="0">
                <a:solidFill>
                  <a:srgbClr val="00B0F0"/>
                </a:solidFill>
              </a:rPr>
              <a:t> </a:t>
            </a:r>
            <a:r>
              <a:rPr lang="ar-IQ" sz="3200" b="1" dirty="0" err="1">
                <a:solidFill>
                  <a:srgbClr val="00B0F0"/>
                </a:solidFill>
              </a:rPr>
              <a:t>وەستانی</a:t>
            </a:r>
            <a:r>
              <a:rPr lang="ar-IQ" sz="3200" b="1" dirty="0">
                <a:solidFill>
                  <a:srgbClr val="00B0F0"/>
                </a:solidFill>
              </a:rPr>
              <a:t> </a:t>
            </a:r>
            <a:r>
              <a:rPr lang="ar-IQ" sz="3200" b="1" dirty="0" err="1">
                <a:solidFill>
                  <a:srgbClr val="00B0F0"/>
                </a:solidFill>
              </a:rPr>
              <a:t>جێبەجێكردنی</a:t>
            </a:r>
            <a:r>
              <a:rPr lang="ar-IQ" sz="3200" b="1" dirty="0">
                <a:solidFill>
                  <a:srgbClr val="00B0F0"/>
                </a:solidFill>
              </a:rPr>
              <a:t> </a:t>
            </a:r>
            <a:r>
              <a:rPr lang="ar-IQ" sz="3200" b="1" dirty="0" err="1">
                <a:solidFill>
                  <a:srgbClr val="00B0F0"/>
                </a:solidFill>
              </a:rPr>
              <a:t>ڕێككاریەكان</a:t>
            </a:r>
            <a:r>
              <a:rPr lang="ar-IQ" sz="3200" b="1" dirty="0">
                <a:solidFill>
                  <a:srgbClr val="00B0F0"/>
                </a:solidFill>
              </a:rPr>
              <a:t> </a:t>
            </a:r>
            <a:r>
              <a:rPr lang="ar-IQ" sz="3200" b="1" dirty="0" err="1">
                <a:solidFill>
                  <a:srgbClr val="00B0F0"/>
                </a:solidFill>
              </a:rPr>
              <a:t>دەرئەچێت</a:t>
            </a:r>
            <a:r>
              <a:rPr lang="ar-IQ" sz="3200" b="1" dirty="0">
                <a:solidFill>
                  <a:srgbClr val="00B0F0"/>
                </a:solidFill>
              </a:rPr>
              <a:t>، </a:t>
            </a:r>
            <a:r>
              <a:rPr lang="ar-IQ" sz="3200" b="1" dirty="0" err="1">
                <a:solidFill>
                  <a:srgbClr val="00B0F0"/>
                </a:solidFill>
              </a:rPr>
              <a:t>ئەوە</a:t>
            </a:r>
            <a:r>
              <a:rPr lang="ar-IQ" sz="3200" b="1" dirty="0">
                <a:solidFill>
                  <a:srgbClr val="00B0F0"/>
                </a:solidFill>
              </a:rPr>
              <a:t> </a:t>
            </a:r>
            <a:r>
              <a:rPr lang="ar-IQ" sz="3200" b="1" dirty="0" err="1">
                <a:solidFill>
                  <a:srgbClr val="00B0F0"/>
                </a:solidFill>
              </a:rPr>
              <a:t>ڕێككاریەكان</a:t>
            </a:r>
            <a:r>
              <a:rPr lang="ar-IQ" sz="3200" b="1" dirty="0">
                <a:solidFill>
                  <a:srgbClr val="00B0F0"/>
                </a:solidFill>
              </a:rPr>
              <a:t> </a:t>
            </a:r>
            <a:r>
              <a:rPr lang="ar-IQ" sz="3200" b="1" dirty="0" err="1">
                <a:solidFill>
                  <a:srgbClr val="00B0F0"/>
                </a:solidFill>
              </a:rPr>
              <a:t>ئەوەستێنرێن</a:t>
            </a:r>
            <a:r>
              <a:rPr lang="ar-IQ" sz="3200" b="1" dirty="0">
                <a:solidFill>
                  <a:srgbClr val="00B0F0"/>
                </a:solidFill>
              </a:rPr>
              <a:t> </a:t>
            </a:r>
            <a:r>
              <a:rPr lang="ar-IQ" sz="3200" b="1" dirty="0" err="1">
                <a:solidFill>
                  <a:srgbClr val="00B0F0"/>
                </a:solidFill>
              </a:rPr>
              <a:t>وە</a:t>
            </a:r>
            <a:r>
              <a:rPr lang="ar-IQ" sz="3200" b="1" dirty="0">
                <a:solidFill>
                  <a:srgbClr val="00B0F0"/>
                </a:solidFill>
              </a:rPr>
              <a:t> </a:t>
            </a:r>
            <a:r>
              <a:rPr lang="ar-IQ" sz="3200" b="1" dirty="0" err="1">
                <a:solidFill>
                  <a:srgbClr val="00B0F0"/>
                </a:solidFill>
              </a:rPr>
              <a:t>تۆمەتبار</a:t>
            </a:r>
            <a:r>
              <a:rPr lang="ar-IQ" sz="3200" b="1" dirty="0">
                <a:solidFill>
                  <a:srgbClr val="00B0F0"/>
                </a:solidFill>
              </a:rPr>
              <a:t> </a:t>
            </a:r>
            <a:r>
              <a:rPr lang="ar-IQ" sz="3200" b="1" dirty="0" err="1">
                <a:solidFill>
                  <a:srgbClr val="00B0F0"/>
                </a:solidFill>
              </a:rPr>
              <a:t>بەرئەدرێت</a:t>
            </a:r>
            <a:r>
              <a:rPr lang="ar-IQ" sz="3200" b="1" dirty="0">
                <a:solidFill>
                  <a:srgbClr val="00B0F0"/>
                </a:solidFill>
              </a:rPr>
              <a:t> </a:t>
            </a:r>
            <a:r>
              <a:rPr lang="ar-IQ" sz="3200" b="1" dirty="0" err="1">
                <a:solidFill>
                  <a:srgbClr val="00B0F0"/>
                </a:solidFill>
              </a:rPr>
              <a:t>ئەگەر</a:t>
            </a:r>
            <a:r>
              <a:rPr lang="ar-IQ" sz="3200" b="1" dirty="0">
                <a:solidFill>
                  <a:srgbClr val="00B0F0"/>
                </a:solidFill>
              </a:rPr>
              <a:t> </a:t>
            </a:r>
            <a:r>
              <a:rPr lang="ar-IQ" sz="3200" b="1" dirty="0" err="1">
                <a:solidFill>
                  <a:srgbClr val="00B0F0"/>
                </a:solidFill>
              </a:rPr>
              <a:t>دەست</a:t>
            </a:r>
            <a:r>
              <a:rPr lang="ar-IQ" sz="3200" b="1" dirty="0">
                <a:solidFill>
                  <a:srgbClr val="00B0F0"/>
                </a:solidFill>
              </a:rPr>
              <a:t> </a:t>
            </a:r>
            <a:r>
              <a:rPr lang="ar-IQ" sz="3200" b="1" dirty="0" err="1">
                <a:solidFill>
                  <a:srgbClr val="00B0F0"/>
                </a:solidFill>
              </a:rPr>
              <a:t>بەسەر</a:t>
            </a:r>
            <a:r>
              <a:rPr lang="ar-IQ" sz="3200" b="1" dirty="0">
                <a:solidFill>
                  <a:srgbClr val="00B0F0"/>
                </a:solidFill>
              </a:rPr>
              <a:t> </a:t>
            </a:r>
            <a:r>
              <a:rPr lang="ar-IQ" sz="3200" b="1" dirty="0" err="1">
                <a:solidFill>
                  <a:srgbClr val="00B0F0"/>
                </a:solidFill>
              </a:rPr>
              <a:t>بوو</a:t>
            </a:r>
            <a:r>
              <a:rPr lang="ar-IQ" sz="3200" b="1" dirty="0">
                <a:solidFill>
                  <a:srgbClr val="00B0F0"/>
                </a:solidFill>
              </a:rPr>
              <a:t> م/199- هـ .</a:t>
            </a:r>
          </a:p>
          <a:p>
            <a:pPr algn="just" rtl="1"/>
            <a:r>
              <a:rPr lang="ar-IQ" sz="3200" b="1" dirty="0">
                <a:solidFill>
                  <a:srgbClr val="00B050"/>
                </a:solidFill>
              </a:rPr>
              <a:t>2- </a:t>
            </a:r>
            <a:r>
              <a:rPr lang="ar-IQ" sz="3200" b="1" dirty="0" err="1">
                <a:solidFill>
                  <a:srgbClr val="00B050"/>
                </a:solidFill>
              </a:rPr>
              <a:t>كاتێك</a:t>
            </a:r>
            <a:r>
              <a:rPr lang="ar-IQ" sz="3200" b="1" dirty="0">
                <a:solidFill>
                  <a:srgbClr val="00B050"/>
                </a:solidFill>
              </a:rPr>
              <a:t> </a:t>
            </a:r>
            <a:r>
              <a:rPr lang="ar-IQ" sz="3200" b="1" dirty="0" err="1">
                <a:solidFill>
                  <a:srgbClr val="00B050"/>
                </a:solidFill>
              </a:rPr>
              <a:t>ڕێككاریەكان</a:t>
            </a:r>
            <a:r>
              <a:rPr lang="ar-IQ" sz="3200" b="1" dirty="0">
                <a:solidFill>
                  <a:srgbClr val="00B050"/>
                </a:solidFill>
              </a:rPr>
              <a:t> </a:t>
            </a:r>
            <a:r>
              <a:rPr lang="ar-IQ" sz="3200" b="1" dirty="0" err="1">
                <a:solidFill>
                  <a:srgbClr val="00B050"/>
                </a:solidFill>
              </a:rPr>
              <a:t>بە</a:t>
            </a:r>
            <a:r>
              <a:rPr lang="ar-IQ" sz="3200" b="1" dirty="0">
                <a:solidFill>
                  <a:srgbClr val="00B050"/>
                </a:solidFill>
              </a:rPr>
              <a:t> </a:t>
            </a:r>
            <a:r>
              <a:rPr lang="ar-IQ" sz="3200" b="1" dirty="0" err="1">
                <a:solidFill>
                  <a:srgbClr val="00B050"/>
                </a:solidFill>
              </a:rPr>
              <a:t>كاتی</a:t>
            </a:r>
            <a:r>
              <a:rPr lang="ar-IQ" sz="3200" b="1" dirty="0">
                <a:solidFill>
                  <a:srgbClr val="00B050"/>
                </a:solidFill>
              </a:rPr>
              <a:t> </a:t>
            </a:r>
            <a:r>
              <a:rPr lang="ar-IQ" sz="3200" b="1" dirty="0" err="1">
                <a:solidFill>
                  <a:srgbClr val="00B050"/>
                </a:solidFill>
              </a:rPr>
              <a:t>ئەوەستێنرێن</a:t>
            </a:r>
            <a:r>
              <a:rPr lang="ar-IQ" sz="3200" b="1" dirty="0">
                <a:solidFill>
                  <a:srgbClr val="00B050"/>
                </a:solidFill>
              </a:rPr>
              <a:t>، </a:t>
            </a:r>
            <a:r>
              <a:rPr lang="ar-IQ" sz="3200" b="1" dirty="0" err="1">
                <a:solidFill>
                  <a:srgbClr val="00B050"/>
                </a:solidFill>
              </a:rPr>
              <a:t>ئەوا</a:t>
            </a:r>
            <a:r>
              <a:rPr lang="ar-IQ" sz="3200" b="1" dirty="0">
                <a:solidFill>
                  <a:srgbClr val="00B050"/>
                </a:solidFill>
              </a:rPr>
              <a:t>  </a:t>
            </a:r>
            <a:r>
              <a:rPr lang="ar-IQ" sz="3200" b="1" dirty="0" err="1">
                <a:solidFill>
                  <a:srgbClr val="00B050"/>
                </a:solidFill>
              </a:rPr>
              <a:t>بە</a:t>
            </a:r>
            <a:r>
              <a:rPr lang="ar-IQ" sz="3200" b="1" dirty="0">
                <a:solidFill>
                  <a:srgbClr val="00B050"/>
                </a:solidFill>
              </a:rPr>
              <a:t> </a:t>
            </a:r>
            <a:r>
              <a:rPr lang="ar-IQ" sz="3200" b="1" dirty="0" err="1">
                <a:solidFill>
                  <a:srgbClr val="00B050"/>
                </a:solidFill>
              </a:rPr>
              <a:t>كۆتایی</a:t>
            </a:r>
            <a:r>
              <a:rPr lang="ar-IQ" sz="3200" b="1" dirty="0">
                <a:solidFill>
                  <a:srgbClr val="00B050"/>
                </a:solidFill>
              </a:rPr>
              <a:t> </a:t>
            </a:r>
            <a:r>
              <a:rPr lang="ar-IQ" sz="3200" b="1" dirty="0" err="1">
                <a:solidFill>
                  <a:srgbClr val="00B050"/>
                </a:solidFill>
              </a:rPr>
              <a:t>هاتنی</a:t>
            </a:r>
            <a:r>
              <a:rPr lang="ar-IQ" sz="3200" b="1" dirty="0">
                <a:solidFill>
                  <a:srgbClr val="00B050"/>
                </a:solidFill>
              </a:rPr>
              <a:t> </a:t>
            </a:r>
            <a:r>
              <a:rPr lang="ar-IQ" sz="3200" b="1" dirty="0" err="1">
                <a:solidFill>
                  <a:srgbClr val="00B050"/>
                </a:solidFill>
              </a:rPr>
              <a:t>كاتەكە</a:t>
            </a:r>
            <a:r>
              <a:rPr lang="ar-IQ" sz="3200" b="1" dirty="0">
                <a:solidFill>
                  <a:srgbClr val="00B050"/>
                </a:solidFill>
              </a:rPr>
              <a:t> </a:t>
            </a:r>
            <a:r>
              <a:rPr lang="ar-IQ" sz="3200" b="1" dirty="0" err="1">
                <a:solidFill>
                  <a:srgbClr val="00B050"/>
                </a:solidFill>
              </a:rPr>
              <a:t>لەهەمان</a:t>
            </a:r>
            <a:r>
              <a:rPr lang="ar-IQ" sz="3200" b="1" dirty="0">
                <a:solidFill>
                  <a:srgbClr val="00B050"/>
                </a:solidFill>
              </a:rPr>
              <a:t> </a:t>
            </a:r>
            <a:r>
              <a:rPr lang="ar-IQ" sz="3200" b="1" dirty="0" err="1">
                <a:solidFill>
                  <a:srgbClr val="00B050"/>
                </a:solidFill>
              </a:rPr>
              <a:t>خاڵ</a:t>
            </a:r>
            <a:r>
              <a:rPr lang="ar-IQ" sz="3200" b="1" dirty="0">
                <a:solidFill>
                  <a:srgbClr val="00B050"/>
                </a:solidFill>
              </a:rPr>
              <a:t> </a:t>
            </a:r>
            <a:r>
              <a:rPr lang="ar-IQ" sz="3200" b="1" dirty="0" err="1">
                <a:solidFill>
                  <a:srgbClr val="00B050"/>
                </a:solidFill>
              </a:rPr>
              <a:t>ڕێككاریەكان</a:t>
            </a:r>
            <a:r>
              <a:rPr lang="ar-IQ" sz="3200" b="1" dirty="0">
                <a:solidFill>
                  <a:srgbClr val="00B050"/>
                </a:solidFill>
              </a:rPr>
              <a:t> </a:t>
            </a:r>
            <a:r>
              <a:rPr lang="ar-IQ" sz="3200" b="1" dirty="0" err="1">
                <a:solidFill>
                  <a:srgbClr val="00B050"/>
                </a:solidFill>
              </a:rPr>
              <a:t>دەست</a:t>
            </a:r>
            <a:r>
              <a:rPr lang="ar-IQ" sz="3200" b="1" dirty="0">
                <a:solidFill>
                  <a:srgbClr val="00B050"/>
                </a:solidFill>
              </a:rPr>
              <a:t> </a:t>
            </a:r>
            <a:r>
              <a:rPr lang="ar-IQ" sz="3200" b="1" dirty="0" err="1">
                <a:solidFill>
                  <a:srgbClr val="00B050"/>
                </a:solidFill>
              </a:rPr>
              <a:t>پێ</a:t>
            </a:r>
            <a:r>
              <a:rPr lang="ar-IQ" sz="3200" b="1" dirty="0">
                <a:solidFill>
                  <a:srgbClr val="00B050"/>
                </a:solidFill>
              </a:rPr>
              <a:t> </a:t>
            </a:r>
            <a:r>
              <a:rPr lang="ar-IQ" sz="3200" b="1" dirty="0" err="1">
                <a:solidFill>
                  <a:srgbClr val="00B050"/>
                </a:solidFill>
              </a:rPr>
              <a:t>ئەكاتەوە</a:t>
            </a:r>
            <a:r>
              <a:rPr lang="ar-IQ" sz="3200" b="1" dirty="0">
                <a:solidFill>
                  <a:srgbClr val="00B050"/>
                </a:solidFill>
              </a:rPr>
              <a:t>، </a:t>
            </a:r>
            <a:r>
              <a:rPr lang="ar-IQ" sz="3200" b="1" dirty="0" err="1">
                <a:solidFill>
                  <a:srgbClr val="00B050"/>
                </a:solidFill>
              </a:rPr>
              <a:t>ئەگەر</a:t>
            </a:r>
            <a:r>
              <a:rPr lang="ar-IQ" sz="3200" b="1" dirty="0">
                <a:solidFill>
                  <a:srgbClr val="00B050"/>
                </a:solidFill>
              </a:rPr>
              <a:t> </a:t>
            </a:r>
            <a:r>
              <a:rPr lang="ar-IQ" sz="3200" b="1" dirty="0" err="1">
                <a:solidFill>
                  <a:srgbClr val="00B050"/>
                </a:solidFill>
              </a:rPr>
              <a:t>نەگۆردرابێت</a:t>
            </a:r>
            <a:r>
              <a:rPr lang="ar-IQ" sz="3200" b="1" dirty="0">
                <a:solidFill>
                  <a:srgbClr val="00B050"/>
                </a:solidFill>
              </a:rPr>
              <a:t> </a:t>
            </a:r>
            <a:r>
              <a:rPr lang="ar-IQ" sz="3200" b="1" dirty="0" err="1">
                <a:solidFill>
                  <a:srgbClr val="00B050"/>
                </a:solidFill>
              </a:rPr>
              <a:t>بۆ</a:t>
            </a:r>
            <a:r>
              <a:rPr lang="ar-IQ" sz="3200" b="1" dirty="0">
                <a:solidFill>
                  <a:srgbClr val="00B050"/>
                </a:solidFill>
              </a:rPr>
              <a:t> </a:t>
            </a:r>
            <a:r>
              <a:rPr lang="ar-IQ" sz="3200" b="1" dirty="0" err="1">
                <a:solidFill>
                  <a:srgbClr val="00B050"/>
                </a:solidFill>
              </a:rPr>
              <a:t>وەستانی</a:t>
            </a:r>
            <a:r>
              <a:rPr lang="ar-IQ" sz="3200" b="1" dirty="0">
                <a:solidFill>
                  <a:srgbClr val="00B050"/>
                </a:solidFill>
              </a:rPr>
              <a:t> </a:t>
            </a:r>
            <a:r>
              <a:rPr lang="ar-IQ" sz="3200" b="1" dirty="0" err="1">
                <a:solidFill>
                  <a:srgbClr val="00B050"/>
                </a:solidFill>
              </a:rPr>
              <a:t>كۆتایی</a:t>
            </a:r>
            <a:r>
              <a:rPr lang="ar-IQ" sz="3200" b="1" dirty="0">
                <a:solidFill>
                  <a:srgbClr val="00B050"/>
                </a:solidFill>
              </a:rPr>
              <a:t> م/200-أ.</a:t>
            </a:r>
          </a:p>
          <a:p>
            <a:pPr algn="just" rtl="1"/>
            <a:r>
              <a:rPr lang="ar-IQ" sz="3200" b="1" dirty="0">
                <a:solidFill>
                  <a:srgbClr val="FFFF00"/>
                </a:solidFill>
              </a:rPr>
              <a:t>3- </a:t>
            </a:r>
            <a:r>
              <a:rPr lang="ar-IQ" sz="3200" b="1" dirty="0" err="1">
                <a:solidFill>
                  <a:srgbClr val="FFFF00"/>
                </a:solidFill>
              </a:rPr>
              <a:t>بریاری</a:t>
            </a:r>
            <a:r>
              <a:rPr lang="ar-IQ" sz="3200" b="1" dirty="0">
                <a:solidFill>
                  <a:srgbClr val="FFFF00"/>
                </a:solidFill>
              </a:rPr>
              <a:t> </a:t>
            </a:r>
            <a:r>
              <a:rPr lang="ar-IQ" sz="3200" b="1" dirty="0" err="1">
                <a:solidFill>
                  <a:srgbClr val="FFFF00"/>
                </a:solidFill>
              </a:rPr>
              <a:t>وەستانی</a:t>
            </a:r>
            <a:r>
              <a:rPr lang="ar-IQ" sz="3200" b="1" dirty="0">
                <a:solidFill>
                  <a:srgbClr val="FFFF00"/>
                </a:solidFill>
              </a:rPr>
              <a:t> </a:t>
            </a:r>
            <a:r>
              <a:rPr lang="ar-IQ" sz="3200" b="1" dirty="0" err="1">
                <a:solidFill>
                  <a:srgbClr val="FFFF00"/>
                </a:solidFill>
              </a:rPr>
              <a:t>ڕێككاریەكان</a:t>
            </a:r>
            <a:r>
              <a:rPr lang="ar-IQ" sz="3200" b="1" dirty="0">
                <a:solidFill>
                  <a:srgbClr val="FFFF00"/>
                </a:solidFill>
              </a:rPr>
              <a:t> </a:t>
            </a:r>
            <a:r>
              <a:rPr lang="ar-IQ" sz="3200" b="1" dirty="0" err="1">
                <a:solidFill>
                  <a:srgbClr val="FFFF00"/>
                </a:solidFill>
              </a:rPr>
              <a:t>بەشێوەیەی</a:t>
            </a:r>
            <a:r>
              <a:rPr lang="ar-IQ" sz="3200" b="1" dirty="0">
                <a:solidFill>
                  <a:srgbClr val="FFFF00"/>
                </a:solidFill>
              </a:rPr>
              <a:t> </a:t>
            </a:r>
            <a:r>
              <a:rPr lang="ar-IQ" sz="3200" b="1" dirty="0" err="1">
                <a:solidFill>
                  <a:srgbClr val="FFFF00"/>
                </a:solidFill>
              </a:rPr>
              <a:t>كۆتایی</a:t>
            </a:r>
            <a:r>
              <a:rPr lang="ar-IQ" sz="3200" b="1" dirty="0">
                <a:solidFill>
                  <a:srgbClr val="FFFF00"/>
                </a:solidFill>
              </a:rPr>
              <a:t>، </a:t>
            </a:r>
            <a:r>
              <a:rPr lang="ar-IQ" sz="3200" b="1" dirty="0" err="1">
                <a:solidFill>
                  <a:srgbClr val="FFFF00"/>
                </a:solidFill>
              </a:rPr>
              <a:t>هەمان</a:t>
            </a:r>
            <a:r>
              <a:rPr lang="ar-IQ" sz="3200" b="1" dirty="0">
                <a:solidFill>
                  <a:srgbClr val="FFFF00"/>
                </a:solidFill>
              </a:rPr>
              <a:t> </a:t>
            </a:r>
            <a:r>
              <a:rPr lang="ar-IQ" sz="3200" b="1" dirty="0" err="1">
                <a:solidFill>
                  <a:srgbClr val="FFFF00"/>
                </a:solidFill>
              </a:rPr>
              <a:t>ئاسەواری</a:t>
            </a:r>
            <a:r>
              <a:rPr lang="ar-IQ" sz="3200" b="1" dirty="0">
                <a:solidFill>
                  <a:srgbClr val="FFFF00"/>
                </a:solidFill>
              </a:rPr>
              <a:t> (</a:t>
            </a:r>
            <a:r>
              <a:rPr lang="ar-IQ" sz="3200" b="1" dirty="0" err="1">
                <a:solidFill>
                  <a:srgbClr val="FFFF00"/>
                </a:solidFill>
              </a:rPr>
              <a:t>حوكمی</a:t>
            </a:r>
            <a:r>
              <a:rPr lang="ar-IQ" sz="3200" b="1" dirty="0">
                <a:solidFill>
                  <a:srgbClr val="FFFF00"/>
                </a:solidFill>
              </a:rPr>
              <a:t> </a:t>
            </a:r>
            <a:r>
              <a:rPr lang="ar-IQ" sz="3200" b="1" dirty="0" err="1">
                <a:solidFill>
                  <a:srgbClr val="FFFF00"/>
                </a:solidFill>
              </a:rPr>
              <a:t>بێتاوانی</a:t>
            </a:r>
            <a:r>
              <a:rPr lang="ar-IQ" sz="3200" b="1" dirty="0">
                <a:solidFill>
                  <a:srgbClr val="FFFF00"/>
                </a:solidFill>
              </a:rPr>
              <a:t>) </a:t>
            </a:r>
            <a:r>
              <a:rPr lang="ar-IQ" sz="3200" b="1" dirty="0" err="1">
                <a:solidFill>
                  <a:srgbClr val="FFFF00"/>
                </a:solidFill>
              </a:rPr>
              <a:t>هەیە</a:t>
            </a:r>
            <a:r>
              <a:rPr lang="ar-IQ" sz="3200" b="1" dirty="0">
                <a:solidFill>
                  <a:srgbClr val="FFFF00"/>
                </a:solidFill>
              </a:rPr>
              <a:t>،  </a:t>
            </a:r>
            <a:r>
              <a:rPr lang="ar-IQ" sz="3200" b="1" dirty="0" err="1">
                <a:solidFill>
                  <a:srgbClr val="FFFF00"/>
                </a:solidFill>
              </a:rPr>
              <a:t>وە</a:t>
            </a:r>
            <a:r>
              <a:rPr lang="ar-IQ" sz="3200" b="1" dirty="0">
                <a:solidFill>
                  <a:srgbClr val="FFFF00"/>
                </a:solidFill>
              </a:rPr>
              <a:t> </a:t>
            </a:r>
            <a:r>
              <a:rPr lang="ar-IQ" sz="3200" b="1" dirty="0" err="1">
                <a:solidFill>
                  <a:srgbClr val="FFFF00"/>
                </a:solidFill>
              </a:rPr>
              <a:t>بۆ</a:t>
            </a:r>
            <a:r>
              <a:rPr lang="ar-IQ" sz="3200" b="1" dirty="0">
                <a:solidFill>
                  <a:srgbClr val="FFFF00"/>
                </a:solidFill>
              </a:rPr>
              <a:t> </a:t>
            </a:r>
            <a:r>
              <a:rPr lang="ar-IQ" sz="3200" b="1" dirty="0" err="1">
                <a:solidFill>
                  <a:srgbClr val="FFFF00"/>
                </a:solidFill>
              </a:rPr>
              <a:t>زەرەرمەند</a:t>
            </a:r>
            <a:r>
              <a:rPr lang="ar-IQ" sz="3200" b="1" dirty="0">
                <a:solidFill>
                  <a:srgbClr val="FFFF00"/>
                </a:solidFill>
              </a:rPr>
              <a:t> </a:t>
            </a:r>
            <a:r>
              <a:rPr lang="ar-IQ" sz="3200" b="1" dirty="0" err="1">
                <a:solidFill>
                  <a:srgbClr val="FFFF00"/>
                </a:solidFill>
              </a:rPr>
              <a:t>لە</a:t>
            </a:r>
            <a:r>
              <a:rPr lang="ar-IQ" sz="3200" b="1" dirty="0">
                <a:solidFill>
                  <a:srgbClr val="FFFF00"/>
                </a:solidFill>
              </a:rPr>
              <a:t> </a:t>
            </a:r>
            <a:r>
              <a:rPr lang="ar-IQ" sz="3200" b="1" dirty="0" err="1">
                <a:solidFill>
                  <a:srgbClr val="FFFF00"/>
                </a:solidFill>
              </a:rPr>
              <a:t>تاوان</a:t>
            </a:r>
            <a:r>
              <a:rPr lang="ar-IQ" sz="3200" b="1" dirty="0">
                <a:solidFill>
                  <a:srgbClr val="FFFF00"/>
                </a:solidFill>
              </a:rPr>
              <a:t> </a:t>
            </a:r>
            <a:r>
              <a:rPr lang="ar-IQ" sz="3200" b="1" dirty="0" err="1">
                <a:solidFill>
                  <a:srgbClr val="FFFF00"/>
                </a:solidFill>
              </a:rPr>
              <a:t>هەیە</a:t>
            </a:r>
            <a:r>
              <a:rPr lang="ar-IQ" sz="3200" b="1" dirty="0">
                <a:solidFill>
                  <a:srgbClr val="FFFF00"/>
                </a:solidFill>
              </a:rPr>
              <a:t> </a:t>
            </a:r>
            <a:r>
              <a:rPr lang="ar-IQ" sz="3200" b="1" dirty="0" err="1">
                <a:solidFill>
                  <a:srgbClr val="FFFF00"/>
                </a:solidFill>
              </a:rPr>
              <a:t>بچێـە</a:t>
            </a:r>
            <a:r>
              <a:rPr lang="ar-IQ" sz="3200" b="1" dirty="0">
                <a:solidFill>
                  <a:srgbClr val="FFFF00"/>
                </a:solidFill>
              </a:rPr>
              <a:t> </a:t>
            </a:r>
            <a:r>
              <a:rPr lang="ar-IQ" sz="3200" b="1" dirty="0" err="1">
                <a:solidFill>
                  <a:srgbClr val="FFFF00"/>
                </a:solidFill>
              </a:rPr>
              <a:t>دادگای</a:t>
            </a:r>
            <a:r>
              <a:rPr lang="ar-IQ" sz="3200" b="1" dirty="0">
                <a:solidFill>
                  <a:srgbClr val="FFFF00"/>
                </a:solidFill>
              </a:rPr>
              <a:t> </a:t>
            </a:r>
            <a:r>
              <a:rPr lang="ar-IQ" sz="3200" b="1" dirty="0" err="1">
                <a:solidFill>
                  <a:srgbClr val="FFFF00"/>
                </a:solidFill>
              </a:rPr>
              <a:t>مەدەنی</a:t>
            </a:r>
            <a:r>
              <a:rPr lang="ar-IQ" sz="3200" b="1" dirty="0">
                <a:solidFill>
                  <a:srgbClr val="FFFF00"/>
                </a:solidFill>
              </a:rPr>
              <a:t> </a:t>
            </a:r>
            <a:r>
              <a:rPr lang="ar-IQ" sz="3200" b="1" dirty="0" err="1">
                <a:solidFill>
                  <a:srgbClr val="FFFF00"/>
                </a:solidFill>
              </a:rPr>
              <a:t>بۆ</a:t>
            </a:r>
            <a:r>
              <a:rPr lang="ar-IQ" sz="3200" b="1" dirty="0">
                <a:solidFill>
                  <a:srgbClr val="FFFF00"/>
                </a:solidFill>
              </a:rPr>
              <a:t> </a:t>
            </a:r>
            <a:r>
              <a:rPr lang="ar-IQ" sz="3200" b="1" dirty="0" err="1">
                <a:solidFill>
                  <a:srgbClr val="FFFF00"/>
                </a:solidFill>
              </a:rPr>
              <a:t>مافە</a:t>
            </a:r>
            <a:r>
              <a:rPr lang="ar-IQ" sz="3200" b="1" dirty="0">
                <a:solidFill>
                  <a:srgbClr val="FFFF00"/>
                </a:solidFill>
              </a:rPr>
              <a:t> </a:t>
            </a:r>
            <a:r>
              <a:rPr lang="ar-IQ" sz="3200" b="1" dirty="0" err="1">
                <a:solidFill>
                  <a:srgbClr val="FFFF00"/>
                </a:solidFill>
              </a:rPr>
              <a:t>مەدەنیەكەی</a:t>
            </a:r>
            <a:r>
              <a:rPr lang="ar-IQ" sz="3200" b="1" dirty="0">
                <a:solidFill>
                  <a:srgbClr val="FFFF00"/>
                </a:solidFill>
              </a:rPr>
              <a:t> م/200- ب.</a:t>
            </a:r>
          </a:p>
          <a:p>
            <a:pPr algn="just" rtl="1"/>
            <a:endParaRPr lang="ar-IQ" sz="3200" b="1" dirty="0"/>
          </a:p>
          <a:p>
            <a:pPr algn="just" rtl="1"/>
            <a:endParaRPr lang="ar-IQ" sz="3200" b="1" dirty="0"/>
          </a:p>
          <a:p>
            <a:pPr algn="just" rtl="1"/>
            <a:endParaRPr lang="ar-IQ" sz="32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75</a:t>
            </a:fld>
            <a:endParaRPr lang="en-US"/>
          </a:p>
        </p:txBody>
      </p:sp>
    </p:spTree>
    <p:extLst>
      <p:ext uri="{BB962C8B-B14F-4D97-AF65-F5344CB8AC3E}">
        <p14:creationId xmlns:p14="http://schemas.microsoft.com/office/powerpoint/2010/main" val="36643271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1"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rtl="1"/>
            <a:r>
              <a:rPr lang="ar-IQ" sz="3600" b="1" dirty="0" err="1">
                <a:solidFill>
                  <a:srgbClr val="FF0000"/>
                </a:solidFill>
              </a:rPr>
              <a:t>ڕەخنە</a:t>
            </a:r>
            <a:r>
              <a:rPr lang="ar-IQ" sz="3600" b="1" dirty="0">
                <a:solidFill>
                  <a:srgbClr val="FF0000"/>
                </a:solidFill>
              </a:rPr>
              <a:t>: </a:t>
            </a:r>
            <a:endParaRPr lang="en-US" sz="3600" b="1" dirty="0">
              <a:solidFill>
                <a:srgbClr val="FF0000"/>
              </a:solidFill>
            </a:endParaRPr>
          </a:p>
          <a:p>
            <a:pPr algn="just" rtl="1"/>
            <a:r>
              <a:rPr lang="ar-IQ" sz="3600" b="1" dirty="0" err="1"/>
              <a:t>ئێمە</a:t>
            </a:r>
            <a:r>
              <a:rPr lang="ar-IQ" sz="3600" b="1" dirty="0"/>
              <a:t> </a:t>
            </a:r>
            <a:r>
              <a:rPr lang="ar-IQ" sz="3600" b="1" dirty="0" err="1"/>
              <a:t>ڕەخنەمان</a:t>
            </a:r>
            <a:r>
              <a:rPr lang="ar-IQ" sz="3600" b="1" dirty="0"/>
              <a:t> </a:t>
            </a:r>
            <a:r>
              <a:rPr lang="ar-IQ" sz="3600" b="1" dirty="0" err="1"/>
              <a:t>هەیە</a:t>
            </a:r>
            <a:r>
              <a:rPr lang="ar-IQ" sz="3600" b="1" dirty="0"/>
              <a:t> </a:t>
            </a:r>
            <a:r>
              <a:rPr lang="ar-IQ" sz="3600" b="1" dirty="0" err="1"/>
              <a:t>لەوەی</a:t>
            </a:r>
            <a:r>
              <a:rPr lang="ar-IQ" sz="3600" b="1" dirty="0"/>
              <a:t> </a:t>
            </a:r>
            <a:r>
              <a:rPr lang="ar-IQ" sz="3600" b="1" dirty="0" err="1"/>
              <a:t>كە</a:t>
            </a:r>
            <a:r>
              <a:rPr lang="ar-IQ" sz="3600" b="1" dirty="0"/>
              <a:t> </a:t>
            </a:r>
            <a:r>
              <a:rPr lang="ar-IQ" sz="3600" b="1" dirty="0" err="1"/>
              <a:t>بریاری</a:t>
            </a:r>
            <a:r>
              <a:rPr lang="ar-IQ" sz="3600" b="1" dirty="0"/>
              <a:t> </a:t>
            </a:r>
            <a:r>
              <a:rPr lang="ar-IQ" sz="3600" b="1" dirty="0" err="1"/>
              <a:t>وەستاندنی</a:t>
            </a:r>
            <a:r>
              <a:rPr lang="ar-IQ" sz="3600" b="1" dirty="0"/>
              <a:t> </a:t>
            </a:r>
            <a:r>
              <a:rPr lang="ar-IQ" sz="3600" b="1" dirty="0" err="1"/>
              <a:t>سزا</a:t>
            </a:r>
            <a:r>
              <a:rPr lang="ar-IQ" sz="3600" b="1" dirty="0"/>
              <a:t> </a:t>
            </a:r>
            <a:r>
              <a:rPr lang="ar-IQ" sz="3600" b="1" dirty="0" err="1"/>
              <a:t>بەشێوەكی</a:t>
            </a:r>
            <a:r>
              <a:rPr lang="ar-IQ" sz="3600" b="1" dirty="0"/>
              <a:t> </a:t>
            </a:r>
            <a:r>
              <a:rPr lang="ar-IQ" sz="3600" b="1" dirty="0" err="1"/>
              <a:t>كۆتایی</a:t>
            </a:r>
            <a:r>
              <a:rPr lang="ar-IQ" sz="3600" b="1" dirty="0"/>
              <a:t> </a:t>
            </a:r>
            <a:r>
              <a:rPr lang="ar-IQ" sz="3600" b="1" dirty="0" err="1"/>
              <a:t>هەمان</a:t>
            </a:r>
            <a:r>
              <a:rPr lang="ar-IQ" sz="3600" b="1" dirty="0"/>
              <a:t> </a:t>
            </a:r>
            <a:r>
              <a:rPr lang="ar-IQ" sz="3600" b="1" dirty="0" err="1"/>
              <a:t>ئاسەواری</a:t>
            </a:r>
            <a:r>
              <a:rPr lang="ar-IQ" sz="3600" b="1" dirty="0"/>
              <a:t> </a:t>
            </a:r>
            <a:r>
              <a:rPr lang="ar-IQ" sz="3600" b="1" dirty="0" err="1"/>
              <a:t>حوكمی</a:t>
            </a:r>
            <a:r>
              <a:rPr lang="ar-IQ" sz="3600" b="1" dirty="0"/>
              <a:t> </a:t>
            </a:r>
            <a:r>
              <a:rPr lang="ar-IQ" sz="3600" b="1" dirty="0" err="1"/>
              <a:t>بێتاوانی</a:t>
            </a:r>
            <a:r>
              <a:rPr lang="ar-IQ" sz="3600" b="1" dirty="0"/>
              <a:t> </a:t>
            </a:r>
            <a:r>
              <a:rPr lang="ar-IQ" sz="3600" b="1" dirty="0" err="1"/>
              <a:t>هەبێت</a:t>
            </a:r>
            <a:r>
              <a:rPr lang="ar-IQ" sz="3600" b="1" dirty="0"/>
              <a:t>، </a:t>
            </a:r>
            <a:r>
              <a:rPr lang="ar-IQ" sz="3600" b="1" dirty="0" err="1"/>
              <a:t>چونكە</a:t>
            </a:r>
            <a:r>
              <a:rPr lang="ar-IQ" sz="3600" b="1" dirty="0"/>
              <a:t> </a:t>
            </a:r>
            <a:r>
              <a:rPr lang="ar-IQ" sz="3600" b="1" dirty="0" err="1"/>
              <a:t>حوكمی</a:t>
            </a:r>
            <a:r>
              <a:rPr lang="ar-IQ" sz="3600" b="1" dirty="0"/>
              <a:t> </a:t>
            </a:r>
            <a:r>
              <a:rPr lang="ar-IQ" sz="3600" b="1" dirty="0" err="1"/>
              <a:t>بێتاوانی</a:t>
            </a:r>
            <a:r>
              <a:rPr lang="ar-IQ" sz="3600" b="1" dirty="0"/>
              <a:t>  </a:t>
            </a:r>
            <a:r>
              <a:rPr lang="ar-IQ" sz="3600" b="1" dirty="0" err="1"/>
              <a:t>بەهێزترین</a:t>
            </a:r>
            <a:r>
              <a:rPr lang="ar-IQ" sz="3600" b="1" dirty="0"/>
              <a:t> </a:t>
            </a:r>
            <a:r>
              <a:rPr lang="ar-IQ" sz="3600" b="1" dirty="0" err="1"/>
              <a:t>حوكمە</a:t>
            </a:r>
            <a:r>
              <a:rPr lang="ar-IQ" sz="3600" b="1" dirty="0"/>
              <a:t>، </a:t>
            </a:r>
            <a:r>
              <a:rPr lang="ar-IQ" sz="3600" b="1" dirty="0" err="1"/>
              <a:t>كاتێك</a:t>
            </a:r>
            <a:r>
              <a:rPr lang="ar-IQ" sz="3600" b="1" dirty="0"/>
              <a:t> </a:t>
            </a:r>
            <a:r>
              <a:rPr lang="ar-IQ" sz="3600" b="1" dirty="0" err="1"/>
              <a:t>ئەو</a:t>
            </a:r>
            <a:r>
              <a:rPr lang="ar-IQ" sz="3600" b="1" dirty="0"/>
              <a:t> </a:t>
            </a:r>
            <a:r>
              <a:rPr lang="ar-IQ" sz="3600" b="1" dirty="0" err="1"/>
              <a:t>حوكمە</a:t>
            </a:r>
            <a:r>
              <a:rPr lang="ar-IQ" sz="3600" b="1" dirty="0"/>
              <a:t> </a:t>
            </a:r>
            <a:r>
              <a:rPr lang="ar-IQ" sz="3600" b="1" dirty="0" err="1"/>
              <a:t>دەرئەچێت</a:t>
            </a:r>
            <a:r>
              <a:rPr lang="ar-IQ" sz="3600" b="1" dirty="0"/>
              <a:t> </a:t>
            </a:r>
            <a:r>
              <a:rPr lang="ar-IQ" sz="3600" b="1" dirty="0" err="1"/>
              <a:t>یاخود</a:t>
            </a:r>
            <a:r>
              <a:rPr lang="ar-IQ" sz="3600" b="1" dirty="0"/>
              <a:t> </a:t>
            </a:r>
            <a:r>
              <a:rPr lang="ar-IQ" sz="3600" b="1" dirty="0">
                <a:solidFill>
                  <a:srgbClr val="00B050"/>
                </a:solidFill>
              </a:rPr>
              <a:t>(</a:t>
            </a:r>
            <a:r>
              <a:rPr lang="ar-IQ" sz="3600" b="1" dirty="0" err="1">
                <a:solidFill>
                  <a:srgbClr val="00B050"/>
                </a:solidFill>
              </a:rPr>
              <a:t>كەسەكە</a:t>
            </a:r>
            <a:r>
              <a:rPr lang="ar-IQ" sz="3600" b="1" dirty="0">
                <a:solidFill>
                  <a:srgbClr val="00B050"/>
                </a:solidFill>
              </a:rPr>
              <a:t> </a:t>
            </a:r>
            <a:r>
              <a:rPr lang="ar-IQ" sz="3600" b="1" dirty="0" err="1">
                <a:solidFill>
                  <a:srgbClr val="00B050"/>
                </a:solidFill>
              </a:rPr>
              <a:t>تاوانی</a:t>
            </a:r>
            <a:r>
              <a:rPr lang="ar-IQ" sz="3600" b="1" dirty="0">
                <a:solidFill>
                  <a:srgbClr val="00B050"/>
                </a:solidFill>
              </a:rPr>
              <a:t> </a:t>
            </a:r>
            <a:r>
              <a:rPr lang="ar-IQ" sz="3600" b="1" dirty="0" err="1">
                <a:solidFill>
                  <a:srgbClr val="00B050"/>
                </a:solidFill>
              </a:rPr>
              <a:t>نەكردوە</a:t>
            </a:r>
            <a:r>
              <a:rPr lang="ar-IQ" sz="3600" b="1" dirty="0">
                <a:solidFill>
                  <a:srgbClr val="00B050"/>
                </a:solidFill>
              </a:rPr>
              <a:t>) </a:t>
            </a:r>
            <a:r>
              <a:rPr lang="ar-IQ" sz="3600" b="1" dirty="0" err="1"/>
              <a:t>یاخود</a:t>
            </a:r>
            <a:r>
              <a:rPr lang="ar-IQ" sz="3600" b="1" dirty="0"/>
              <a:t> </a:t>
            </a:r>
            <a:r>
              <a:rPr lang="ar-IQ" sz="3600" b="1" dirty="0">
                <a:solidFill>
                  <a:srgbClr val="00B050"/>
                </a:solidFill>
              </a:rPr>
              <a:t>(</a:t>
            </a:r>
            <a:r>
              <a:rPr lang="ar-IQ" sz="3600" b="1" dirty="0" err="1">
                <a:solidFill>
                  <a:srgbClr val="00B050"/>
                </a:solidFill>
              </a:rPr>
              <a:t>كردارەكەی</a:t>
            </a:r>
            <a:r>
              <a:rPr lang="ar-IQ" sz="3600" b="1" dirty="0">
                <a:solidFill>
                  <a:srgbClr val="00B050"/>
                </a:solidFill>
              </a:rPr>
              <a:t> </a:t>
            </a:r>
            <a:r>
              <a:rPr lang="ar-IQ" sz="3600" b="1" dirty="0" err="1">
                <a:solidFill>
                  <a:srgbClr val="00B050"/>
                </a:solidFill>
              </a:rPr>
              <a:t>كردویەتی</a:t>
            </a:r>
            <a:r>
              <a:rPr lang="ar-IQ" sz="3600" b="1" dirty="0">
                <a:solidFill>
                  <a:srgbClr val="00B050"/>
                </a:solidFill>
              </a:rPr>
              <a:t> </a:t>
            </a:r>
            <a:r>
              <a:rPr lang="ar-IQ" sz="3600" b="1" dirty="0" err="1">
                <a:solidFill>
                  <a:srgbClr val="00B050"/>
                </a:solidFill>
              </a:rPr>
              <a:t>تاوان</a:t>
            </a:r>
            <a:r>
              <a:rPr lang="ar-IQ" sz="3600" b="1" dirty="0">
                <a:solidFill>
                  <a:srgbClr val="00B050"/>
                </a:solidFill>
              </a:rPr>
              <a:t> </a:t>
            </a:r>
            <a:r>
              <a:rPr lang="ar-IQ" sz="3600" b="1" dirty="0" err="1">
                <a:solidFill>
                  <a:srgbClr val="00B050"/>
                </a:solidFill>
              </a:rPr>
              <a:t>نەبوو</a:t>
            </a:r>
            <a:r>
              <a:rPr lang="ar-IQ" sz="3600" b="1" dirty="0">
                <a:solidFill>
                  <a:srgbClr val="00B050"/>
                </a:solidFill>
              </a:rPr>
              <a:t>)</a:t>
            </a:r>
            <a:r>
              <a:rPr lang="ar-IQ" sz="3600" b="1" dirty="0"/>
              <a:t>.  </a:t>
            </a:r>
            <a:r>
              <a:rPr lang="ar-IQ" sz="3600" b="1" dirty="0" err="1"/>
              <a:t>بەڵام</a:t>
            </a:r>
            <a:r>
              <a:rPr lang="ar-IQ" sz="3600" b="1" dirty="0"/>
              <a:t> </a:t>
            </a:r>
            <a:r>
              <a:rPr lang="ar-IQ" sz="3600" b="1" dirty="0" err="1"/>
              <a:t>لێرە</a:t>
            </a:r>
            <a:r>
              <a:rPr lang="ar-IQ" sz="3600" b="1" dirty="0"/>
              <a:t> </a:t>
            </a:r>
            <a:r>
              <a:rPr lang="ar-IQ" sz="3600" b="1" dirty="0" err="1"/>
              <a:t>بە</a:t>
            </a:r>
            <a:r>
              <a:rPr lang="ar-IQ" sz="3600" b="1" dirty="0"/>
              <a:t> </a:t>
            </a:r>
            <a:r>
              <a:rPr lang="ar-IQ" sz="3600" b="1" dirty="0" err="1"/>
              <a:t>پێچەوانەوە</a:t>
            </a:r>
            <a:r>
              <a:rPr lang="ar-IQ" sz="3600" b="1" dirty="0"/>
              <a:t> </a:t>
            </a:r>
            <a:r>
              <a:rPr lang="ar-IQ" sz="3600" b="1" dirty="0" err="1"/>
              <a:t>كەسەكە</a:t>
            </a:r>
            <a:r>
              <a:rPr lang="ar-IQ" sz="3600" b="1" dirty="0"/>
              <a:t> </a:t>
            </a:r>
            <a:r>
              <a:rPr lang="ar-IQ" sz="3600" b="1" dirty="0" err="1"/>
              <a:t>كردارەكەی</a:t>
            </a:r>
            <a:r>
              <a:rPr lang="ar-IQ" sz="3600" b="1" dirty="0"/>
              <a:t> </a:t>
            </a:r>
            <a:r>
              <a:rPr lang="ar-IQ" sz="3600" b="1" dirty="0" err="1"/>
              <a:t>كردوە</a:t>
            </a:r>
            <a:r>
              <a:rPr lang="ar-IQ" sz="3600" b="1" dirty="0"/>
              <a:t> </a:t>
            </a:r>
            <a:r>
              <a:rPr lang="ar-IQ" sz="3600" b="1" dirty="0" err="1"/>
              <a:t>وە</a:t>
            </a:r>
            <a:r>
              <a:rPr lang="ar-IQ" sz="3600" b="1" dirty="0"/>
              <a:t> </a:t>
            </a:r>
            <a:r>
              <a:rPr lang="ar-IQ" sz="3600" b="1" dirty="0" err="1"/>
              <a:t>كردارەكەی</a:t>
            </a:r>
            <a:r>
              <a:rPr lang="ar-IQ" sz="3600" b="1" dirty="0"/>
              <a:t> </a:t>
            </a:r>
            <a:r>
              <a:rPr lang="ar-IQ" sz="3600" b="1" dirty="0" err="1"/>
              <a:t>كردویەتی</a:t>
            </a:r>
            <a:r>
              <a:rPr lang="ar-IQ" sz="3600" b="1" dirty="0"/>
              <a:t> </a:t>
            </a:r>
            <a:r>
              <a:rPr lang="ar-IQ" sz="3600" b="1" dirty="0" err="1"/>
              <a:t>تاوان</a:t>
            </a:r>
            <a:r>
              <a:rPr lang="ar-IQ" sz="3600" b="1" dirty="0"/>
              <a:t> </a:t>
            </a:r>
            <a:r>
              <a:rPr lang="ar-IQ" sz="3600" b="1" dirty="0" err="1"/>
              <a:t>بووە</a:t>
            </a:r>
            <a:r>
              <a:rPr lang="ar-IQ" sz="3600" b="1" dirty="0"/>
              <a:t>، </a:t>
            </a:r>
            <a:r>
              <a:rPr lang="ar-IQ" sz="3600" b="1" dirty="0" err="1"/>
              <a:t>بەڵام</a:t>
            </a:r>
            <a:r>
              <a:rPr lang="ar-IQ" sz="3600" b="1" dirty="0"/>
              <a:t> </a:t>
            </a:r>
            <a:r>
              <a:rPr lang="ar-IQ" sz="3600" b="1" dirty="0" err="1"/>
              <a:t>بە</a:t>
            </a:r>
            <a:r>
              <a:rPr lang="ar-IQ" sz="3600" b="1" dirty="0"/>
              <a:t> </a:t>
            </a:r>
            <a:r>
              <a:rPr lang="ar-IQ" sz="3600" b="1" dirty="0" err="1"/>
              <a:t>هۆی</a:t>
            </a:r>
            <a:r>
              <a:rPr lang="ar-IQ" sz="3600" b="1" dirty="0"/>
              <a:t> </a:t>
            </a:r>
            <a:r>
              <a:rPr lang="ar-IQ" sz="3600" b="1" dirty="0" err="1"/>
              <a:t>چەند</a:t>
            </a:r>
            <a:r>
              <a:rPr lang="ar-IQ" sz="3600" b="1" dirty="0"/>
              <a:t> </a:t>
            </a:r>
            <a:r>
              <a:rPr lang="ar-IQ" sz="3600" b="1" dirty="0" err="1"/>
              <a:t>هۆكارێك</a:t>
            </a:r>
            <a:r>
              <a:rPr lang="ar-IQ" sz="3600" b="1" dirty="0"/>
              <a:t> </a:t>
            </a:r>
            <a:r>
              <a:rPr lang="ar-IQ" sz="3600" b="1" dirty="0" err="1"/>
              <a:t>رێككاریەكان</a:t>
            </a:r>
            <a:r>
              <a:rPr lang="ar-IQ" sz="3600" b="1" dirty="0"/>
              <a:t> </a:t>
            </a:r>
            <a:r>
              <a:rPr lang="ar-IQ" sz="3600" b="1" dirty="0" err="1"/>
              <a:t>وەستێنراوە</a:t>
            </a:r>
            <a:r>
              <a:rPr lang="ar-IQ" sz="3600" b="1" dirty="0"/>
              <a:t>، </a:t>
            </a:r>
            <a:r>
              <a:rPr lang="ar-IQ" sz="3600" b="1" dirty="0" err="1"/>
              <a:t>بۆیە</a:t>
            </a:r>
            <a:r>
              <a:rPr lang="ar-IQ" sz="3600" b="1" dirty="0"/>
              <a:t> </a:t>
            </a:r>
            <a:r>
              <a:rPr lang="ar-IQ" sz="3600" b="1" dirty="0" err="1"/>
              <a:t>بەڕای</a:t>
            </a:r>
            <a:r>
              <a:rPr lang="ar-IQ" sz="3600" b="1" dirty="0"/>
              <a:t> </a:t>
            </a:r>
            <a:r>
              <a:rPr lang="ar-IQ" sz="3600" b="1" dirty="0" err="1"/>
              <a:t>ئێمە</a:t>
            </a:r>
            <a:r>
              <a:rPr lang="ar-IQ" sz="3600" b="1" dirty="0"/>
              <a:t> </a:t>
            </a:r>
            <a:r>
              <a:rPr lang="ar-IQ" sz="3600" b="1" dirty="0" err="1"/>
              <a:t>لەگەڵ</a:t>
            </a:r>
            <a:r>
              <a:rPr lang="ar-IQ" sz="3600" b="1" dirty="0"/>
              <a:t> </a:t>
            </a:r>
            <a:r>
              <a:rPr lang="ar-IQ" sz="3600" b="1" dirty="0" err="1"/>
              <a:t>لۆجیك</a:t>
            </a:r>
            <a:r>
              <a:rPr lang="ar-IQ" sz="3600" b="1" dirty="0"/>
              <a:t> </a:t>
            </a:r>
            <a:r>
              <a:rPr lang="ar-IQ" sz="3600" b="1" dirty="0" err="1"/>
              <a:t>ناگونجێت</a:t>
            </a:r>
            <a:r>
              <a:rPr lang="ar-IQ" sz="3600" b="1" dirty="0"/>
              <a:t> </a:t>
            </a:r>
            <a:r>
              <a:rPr lang="ar-IQ" sz="3600" b="1" dirty="0" err="1"/>
              <a:t>ئەو</a:t>
            </a:r>
            <a:r>
              <a:rPr lang="ar-IQ" sz="3600" b="1" dirty="0"/>
              <a:t> </a:t>
            </a:r>
            <a:r>
              <a:rPr lang="ar-IQ" sz="3600" b="1" dirty="0" err="1"/>
              <a:t>حوكمە</a:t>
            </a:r>
            <a:r>
              <a:rPr lang="ar-IQ" sz="3600" b="1" dirty="0"/>
              <a:t> </a:t>
            </a:r>
            <a:r>
              <a:rPr lang="ar-IQ" sz="3600" b="1" dirty="0" err="1"/>
              <a:t>وەك</a:t>
            </a:r>
            <a:r>
              <a:rPr lang="ar-IQ" sz="3600" b="1" dirty="0"/>
              <a:t> </a:t>
            </a:r>
            <a:r>
              <a:rPr lang="ar-IQ" sz="3600" b="1" dirty="0" err="1"/>
              <a:t>حوكمی</a:t>
            </a:r>
            <a:r>
              <a:rPr lang="ar-IQ" sz="3600" b="1" dirty="0"/>
              <a:t> </a:t>
            </a:r>
            <a:r>
              <a:rPr lang="ar-IQ" sz="3600" b="1" dirty="0" err="1"/>
              <a:t>بێتاوانی</a:t>
            </a:r>
            <a:r>
              <a:rPr lang="ar-IQ" sz="3600" b="1" dirty="0"/>
              <a:t> </a:t>
            </a:r>
            <a:r>
              <a:rPr lang="ar-IQ" sz="3600" b="1" dirty="0" err="1"/>
              <a:t>ئەژماربكرێت</a:t>
            </a:r>
            <a:r>
              <a:rPr lang="ar-IQ" sz="3600" b="1" dirty="0"/>
              <a:t>.</a:t>
            </a:r>
          </a:p>
          <a:p>
            <a:pPr algn="just" rtl="1"/>
            <a:endParaRPr lang="ar-IQ" sz="3600" b="1" dirty="0"/>
          </a:p>
          <a:p>
            <a:pPr algn="just" rtl="1"/>
            <a:endParaRPr lang="ar-IQ" sz="3600" b="1" dirty="0"/>
          </a:p>
          <a:p>
            <a:pPr algn="just" rtl="1"/>
            <a:endParaRPr lang="ar-IQ" sz="36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76</a:t>
            </a:fld>
            <a:endParaRPr lang="en-US"/>
          </a:p>
        </p:txBody>
      </p:sp>
    </p:spTree>
    <p:extLst>
      <p:ext uri="{BB962C8B-B14F-4D97-AF65-F5344CB8AC3E}">
        <p14:creationId xmlns:p14="http://schemas.microsoft.com/office/powerpoint/2010/main" val="21474654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4000" b="1" dirty="0">
                <a:solidFill>
                  <a:srgbClr val="00B050"/>
                </a:solidFill>
              </a:rPr>
              <a:t>تقادم: </a:t>
            </a:r>
            <a:r>
              <a:rPr lang="ar-IQ" sz="4000" b="1" dirty="0" err="1">
                <a:solidFill>
                  <a:srgbClr val="00B050"/>
                </a:solidFill>
              </a:rPr>
              <a:t>دوو</a:t>
            </a:r>
            <a:r>
              <a:rPr lang="ar-IQ" sz="4000" b="1" dirty="0">
                <a:solidFill>
                  <a:srgbClr val="00B050"/>
                </a:solidFill>
              </a:rPr>
              <a:t> </a:t>
            </a:r>
            <a:r>
              <a:rPr lang="ar-IQ" sz="4000" b="1" dirty="0" err="1">
                <a:solidFill>
                  <a:srgbClr val="00B050"/>
                </a:solidFill>
              </a:rPr>
              <a:t>جۆر</a:t>
            </a:r>
            <a:r>
              <a:rPr lang="ar-IQ" sz="4000" b="1" dirty="0">
                <a:solidFill>
                  <a:srgbClr val="00B050"/>
                </a:solidFill>
              </a:rPr>
              <a:t> </a:t>
            </a:r>
            <a:r>
              <a:rPr lang="ar-IQ" sz="4000" b="1" dirty="0" err="1">
                <a:solidFill>
                  <a:srgbClr val="00B050"/>
                </a:solidFill>
              </a:rPr>
              <a:t>تەقادممان</a:t>
            </a:r>
            <a:r>
              <a:rPr lang="ar-IQ" sz="4000" b="1" dirty="0">
                <a:solidFill>
                  <a:srgbClr val="00B050"/>
                </a:solidFill>
              </a:rPr>
              <a:t> </a:t>
            </a:r>
            <a:r>
              <a:rPr lang="ar-IQ" sz="4000" b="1" dirty="0" err="1">
                <a:solidFill>
                  <a:srgbClr val="00B050"/>
                </a:solidFill>
              </a:rPr>
              <a:t>هەیە</a:t>
            </a:r>
            <a:r>
              <a:rPr lang="ar-IQ" sz="4000" b="1" dirty="0">
                <a:solidFill>
                  <a:srgbClr val="00B050"/>
                </a:solidFill>
              </a:rPr>
              <a:t>:-</a:t>
            </a:r>
          </a:p>
          <a:p>
            <a:pPr algn="just" rtl="1"/>
            <a:r>
              <a:rPr lang="ar-IQ" sz="4000" b="1" dirty="0">
                <a:solidFill>
                  <a:srgbClr val="FF0000"/>
                </a:solidFill>
              </a:rPr>
              <a:t>1- </a:t>
            </a:r>
            <a:r>
              <a:rPr lang="ar-IQ" sz="4000" b="1" dirty="0" err="1">
                <a:solidFill>
                  <a:srgbClr val="FF0000"/>
                </a:solidFill>
              </a:rPr>
              <a:t>تقادمی</a:t>
            </a:r>
            <a:r>
              <a:rPr lang="ar-IQ" sz="4000" b="1" dirty="0">
                <a:solidFill>
                  <a:srgbClr val="FF0000"/>
                </a:solidFill>
              </a:rPr>
              <a:t> </a:t>
            </a:r>
            <a:r>
              <a:rPr lang="ar-IQ" sz="4000" b="1" dirty="0" err="1">
                <a:solidFill>
                  <a:srgbClr val="FF0000"/>
                </a:solidFill>
              </a:rPr>
              <a:t>داوا</a:t>
            </a:r>
            <a:r>
              <a:rPr lang="ar-IQ" sz="4000" b="1" dirty="0">
                <a:solidFill>
                  <a:srgbClr val="FF0000"/>
                </a:solidFill>
              </a:rPr>
              <a:t>:  </a:t>
            </a:r>
            <a:r>
              <a:rPr lang="ar-IQ" sz="4000" b="1" dirty="0" err="1"/>
              <a:t>بریتیە</a:t>
            </a:r>
            <a:r>
              <a:rPr lang="ar-IQ" sz="4000" b="1" dirty="0"/>
              <a:t> </a:t>
            </a:r>
            <a:r>
              <a:rPr lang="ar-IQ" sz="4000" b="1" dirty="0" err="1"/>
              <a:t>لە</a:t>
            </a:r>
            <a:r>
              <a:rPr lang="ar-IQ" sz="4000" b="1" dirty="0"/>
              <a:t> </a:t>
            </a:r>
            <a:r>
              <a:rPr lang="ar-IQ" sz="4000" b="1" dirty="0" err="1"/>
              <a:t>نەمانی</a:t>
            </a:r>
            <a:r>
              <a:rPr lang="ar-IQ" sz="4000" b="1" dirty="0"/>
              <a:t> </a:t>
            </a:r>
            <a:r>
              <a:rPr lang="ar-IQ" sz="4000" b="1" dirty="0" err="1"/>
              <a:t>مافی</a:t>
            </a:r>
            <a:r>
              <a:rPr lang="ar-IQ" sz="4000" b="1" dirty="0"/>
              <a:t> </a:t>
            </a:r>
            <a:r>
              <a:rPr lang="ar-IQ" sz="4000" b="1" dirty="0" err="1"/>
              <a:t>دەوڵەت</a:t>
            </a:r>
            <a:r>
              <a:rPr lang="ar-IQ" sz="4000" b="1" dirty="0"/>
              <a:t> </a:t>
            </a:r>
            <a:r>
              <a:rPr lang="ar-IQ" sz="4000" b="1" dirty="0" err="1"/>
              <a:t>لە</a:t>
            </a:r>
            <a:r>
              <a:rPr lang="ar-IQ" sz="4000" b="1" dirty="0"/>
              <a:t> </a:t>
            </a:r>
            <a:r>
              <a:rPr lang="ar-IQ" sz="4000" b="1" dirty="0" err="1"/>
              <a:t>سزادان</a:t>
            </a:r>
            <a:r>
              <a:rPr lang="ar-IQ" sz="4000" b="1" dirty="0"/>
              <a:t>  </a:t>
            </a:r>
            <a:r>
              <a:rPr lang="ar-IQ" sz="4000" b="1" dirty="0" err="1"/>
              <a:t>بەهۆی</a:t>
            </a:r>
            <a:r>
              <a:rPr lang="ar-IQ" sz="4000" b="1" dirty="0"/>
              <a:t> </a:t>
            </a:r>
            <a:r>
              <a:rPr lang="ar-IQ" sz="4000" b="1" dirty="0" err="1"/>
              <a:t>بەسەرچونی</a:t>
            </a:r>
            <a:r>
              <a:rPr lang="ar-IQ" sz="4000" b="1" dirty="0"/>
              <a:t> </a:t>
            </a:r>
            <a:r>
              <a:rPr lang="ar-IQ" sz="4000" b="1" dirty="0" err="1"/>
              <a:t>ماوەی</a:t>
            </a:r>
            <a:r>
              <a:rPr lang="ar-IQ" sz="4000" b="1" dirty="0"/>
              <a:t> </a:t>
            </a:r>
            <a:r>
              <a:rPr lang="ar-IQ" sz="4000" b="1" dirty="0" err="1"/>
              <a:t>دیاریكراو</a:t>
            </a:r>
            <a:r>
              <a:rPr lang="ar-IQ" sz="4000" b="1" dirty="0"/>
              <a:t> </a:t>
            </a:r>
            <a:r>
              <a:rPr lang="ar-IQ" sz="4000" b="1" dirty="0" err="1"/>
              <a:t>لە</a:t>
            </a:r>
            <a:r>
              <a:rPr lang="ar-IQ" sz="4000" b="1" dirty="0"/>
              <a:t> </a:t>
            </a:r>
            <a:r>
              <a:rPr lang="ar-IQ" sz="4000" b="1" dirty="0" err="1"/>
              <a:t>یاسا</a:t>
            </a:r>
            <a:r>
              <a:rPr lang="ar-IQ" sz="4000" b="1" dirty="0"/>
              <a:t> </a:t>
            </a:r>
            <a:r>
              <a:rPr lang="ar-IQ" sz="4000" b="1" dirty="0" err="1"/>
              <a:t>بۆ</a:t>
            </a:r>
            <a:r>
              <a:rPr lang="ar-IQ" sz="4000" b="1" dirty="0"/>
              <a:t> </a:t>
            </a:r>
            <a:r>
              <a:rPr lang="ar-IQ" sz="4000" b="1" dirty="0" err="1"/>
              <a:t>بەرزكردنەوەی</a:t>
            </a:r>
            <a:r>
              <a:rPr lang="ar-IQ" sz="4000" b="1" dirty="0"/>
              <a:t> </a:t>
            </a:r>
            <a:r>
              <a:rPr lang="ar-IQ" sz="4000" b="1" dirty="0" err="1"/>
              <a:t>داوا</a:t>
            </a:r>
            <a:r>
              <a:rPr lang="ar-IQ" sz="4000" b="1" dirty="0"/>
              <a:t>.</a:t>
            </a:r>
          </a:p>
          <a:p>
            <a:pPr algn="just" rtl="1"/>
            <a:r>
              <a:rPr lang="ar-IQ" sz="4000" b="1" dirty="0">
                <a:solidFill>
                  <a:srgbClr val="FF0000"/>
                </a:solidFill>
              </a:rPr>
              <a:t>2- </a:t>
            </a:r>
            <a:r>
              <a:rPr lang="ar-IQ" sz="4000" b="1" dirty="0" err="1">
                <a:solidFill>
                  <a:srgbClr val="FF0000"/>
                </a:solidFill>
              </a:rPr>
              <a:t>تقادمی</a:t>
            </a:r>
            <a:r>
              <a:rPr lang="ar-IQ" sz="4000" b="1" dirty="0">
                <a:solidFill>
                  <a:srgbClr val="FF0000"/>
                </a:solidFill>
              </a:rPr>
              <a:t> </a:t>
            </a:r>
            <a:r>
              <a:rPr lang="ar-IQ" sz="4000" b="1" dirty="0" err="1">
                <a:solidFill>
                  <a:srgbClr val="FF0000"/>
                </a:solidFill>
              </a:rPr>
              <a:t>سزا</a:t>
            </a:r>
            <a:r>
              <a:rPr lang="ar-IQ" sz="4000" b="1" dirty="0">
                <a:solidFill>
                  <a:srgbClr val="FF0000"/>
                </a:solidFill>
              </a:rPr>
              <a:t>: </a:t>
            </a:r>
            <a:r>
              <a:rPr lang="ar-IQ" sz="4000" b="1" dirty="0" err="1"/>
              <a:t>بریتیە</a:t>
            </a:r>
            <a:r>
              <a:rPr lang="ar-IQ" sz="4000" b="1" dirty="0"/>
              <a:t> </a:t>
            </a:r>
            <a:r>
              <a:rPr lang="ar-IQ" sz="4000" b="1" dirty="0" err="1"/>
              <a:t>نەمانی</a:t>
            </a:r>
            <a:r>
              <a:rPr lang="ar-IQ" sz="4000" b="1" dirty="0"/>
              <a:t> </a:t>
            </a:r>
            <a:r>
              <a:rPr lang="ar-IQ" sz="4000" b="1" dirty="0" err="1"/>
              <a:t>مافی</a:t>
            </a:r>
            <a:r>
              <a:rPr lang="ar-IQ" sz="4000" b="1" dirty="0"/>
              <a:t> </a:t>
            </a:r>
            <a:r>
              <a:rPr lang="ar-IQ" sz="4000" b="1" dirty="0" err="1"/>
              <a:t>دەوڵەت</a:t>
            </a:r>
            <a:r>
              <a:rPr lang="ar-IQ" sz="4000" b="1" dirty="0"/>
              <a:t> </a:t>
            </a:r>
            <a:r>
              <a:rPr lang="ar-IQ" sz="4000" b="1" dirty="0" err="1"/>
              <a:t>لە</a:t>
            </a:r>
            <a:r>
              <a:rPr lang="ar-IQ" sz="4000" b="1" dirty="0"/>
              <a:t> </a:t>
            </a:r>
            <a:r>
              <a:rPr lang="ar-IQ" sz="4000" b="1" dirty="0" err="1"/>
              <a:t>سزادان</a:t>
            </a:r>
            <a:r>
              <a:rPr lang="ar-IQ" sz="4000" b="1" dirty="0"/>
              <a:t>  </a:t>
            </a:r>
            <a:r>
              <a:rPr lang="ar-IQ" sz="4000" b="1" dirty="0" err="1"/>
              <a:t>بەهۆی</a:t>
            </a:r>
            <a:r>
              <a:rPr lang="ar-IQ" sz="4000" b="1" dirty="0"/>
              <a:t> </a:t>
            </a:r>
            <a:r>
              <a:rPr lang="ar-IQ" sz="4000" b="1" dirty="0" err="1"/>
              <a:t>بەسەرچونی</a:t>
            </a:r>
            <a:r>
              <a:rPr lang="ar-IQ" sz="4000" b="1" dirty="0"/>
              <a:t> </a:t>
            </a:r>
            <a:r>
              <a:rPr lang="ar-IQ" sz="4000" b="1" dirty="0" err="1"/>
              <a:t>ماوەی</a:t>
            </a:r>
            <a:r>
              <a:rPr lang="ar-IQ" sz="4000" b="1" dirty="0"/>
              <a:t> </a:t>
            </a:r>
            <a:r>
              <a:rPr lang="ar-IQ" sz="4000" b="1" dirty="0" err="1"/>
              <a:t>دیاریكراو</a:t>
            </a:r>
            <a:r>
              <a:rPr lang="ar-IQ" sz="4000" b="1" dirty="0"/>
              <a:t> </a:t>
            </a:r>
            <a:r>
              <a:rPr lang="ar-IQ" sz="4000" b="1" dirty="0" err="1"/>
              <a:t>لە</a:t>
            </a:r>
            <a:r>
              <a:rPr lang="ar-IQ" sz="4000" b="1" dirty="0"/>
              <a:t> </a:t>
            </a:r>
            <a:r>
              <a:rPr lang="ar-IQ" sz="4000" b="1" dirty="0" err="1"/>
              <a:t>یاسا</a:t>
            </a:r>
            <a:r>
              <a:rPr lang="ar-IQ" sz="4000" b="1" dirty="0"/>
              <a:t> </a:t>
            </a:r>
            <a:r>
              <a:rPr lang="ar-IQ" sz="4000" b="1" dirty="0" err="1"/>
              <a:t>بەبێ</a:t>
            </a:r>
            <a:r>
              <a:rPr lang="ar-IQ" sz="4000" b="1" dirty="0"/>
              <a:t>‌ </a:t>
            </a:r>
            <a:r>
              <a:rPr lang="ar-IQ" sz="4000" b="1" dirty="0" err="1"/>
              <a:t>ئەوەی</a:t>
            </a:r>
            <a:r>
              <a:rPr lang="ar-IQ" sz="4000" b="1" dirty="0"/>
              <a:t> </a:t>
            </a:r>
            <a:r>
              <a:rPr lang="ar-IQ" sz="4000" b="1" dirty="0" err="1"/>
              <a:t>ئەو</a:t>
            </a:r>
            <a:r>
              <a:rPr lang="ar-IQ" sz="4000" b="1" dirty="0"/>
              <a:t> </a:t>
            </a:r>
            <a:r>
              <a:rPr lang="ar-IQ" sz="4000" b="1" dirty="0" err="1"/>
              <a:t>سزایەی</a:t>
            </a:r>
            <a:r>
              <a:rPr lang="ar-IQ" sz="4000" b="1" dirty="0"/>
              <a:t> </a:t>
            </a:r>
            <a:r>
              <a:rPr lang="ar-IQ" sz="4000" b="1" dirty="0" err="1"/>
              <a:t>دەرهەق</a:t>
            </a:r>
            <a:r>
              <a:rPr lang="ar-IQ" sz="4000" b="1" dirty="0"/>
              <a:t> </a:t>
            </a:r>
            <a:r>
              <a:rPr lang="ar-IQ" sz="4000" b="1" dirty="0" err="1"/>
              <a:t>تاوانبار</a:t>
            </a:r>
            <a:r>
              <a:rPr lang="ar-IQ" sz="4000" b="1" dirty="0"/>
              <a:t> </a:t>
            </a:r>
            <a:r>
              <a:rPr lang="ar-IQ" sz="4000" b="1" dirty="0" err="1"/>
              <a:t>دەرچوە</a:t>
            </a:r>
            <a:r>
              <a:rPr lang="ar-IQ" sz="4000" b="1" dirty="0"/>
              <a:t> </a:t>
            </a:r>
            <a:r>
              <a:rPr lang="ar-IQ" sz="4000" b="1" dirty="0" err="1"/>
              <a:t>جێبەجێ</a:t>
            </a:r>
            <a:r>
              <a:rPr lang="ar-IQ" sz="4000" b="1" dirty="0"/>
              <a:t> </a:t>
            </a:r>
            <a:r>
              <a:rPr lang="ar-IQ" sz="4000" b="1" dirty="0" err="1"/>
              <a:t>بكرێت</a:t>
            </a:r>
            <a:r>
              <a:rPr lang="ar-IQ" sz="4000" b="1" dirty="0"/>
              <a:t>.</a:t>
            </a:r>
          </a:p>
          <a:p>
            <a:pPr algn="just" rtl="1"/>
            <a:endParaRPr lang="ar-IQ" sz="4000" b="1" dirty="0"/>
          </a:p>
          <a:p>
            <a:pPr algn="just" rtl="1"/>
            <a:endParaRPr lang="ar-IQ" sz="40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rtl="1"/>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6- تقادم</a:t>
            </a:r>
            <a:b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77</a:t>
            </a:fld>
            <a:endParaRPr lang="en-US"/>
          </a:p>
        </p:txBody>
      </p:sp>
    </p:spTree>
    <p:extLst>
      <p:ext uri="{BB962C8B-B14F-4D97-AF65-F5344CB8AC3E}">
        <p14:creationId xmlns:p14="http://schemas.microsoft.com/office/powerpoint/2010/main" val="31838062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1"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36525"/>
            <a:ext cx="8839200" cy="6569075"/>
          </a:xfrm>
        </p:spPr>
        <p:txBody>
          <a:bodyPr>
            <a:noAutofit/>
          </a:bodyPr>
          <a:lstStyle/>
          <a:p>
            <a:pPr algn="just" rtl="1"/>
            <a:r>
              <a:rPr lang="ar-IQ" sz="4800" b="1" dirty="0" err="1"/>
              <a:t>ئەوەی</a:t>
            </a:r>
            <a:r>
              <a:rPr lang="ar-IQ" sz="4800" b="1" dirty="0"/>
              <a:t> </a:t>
            </a:r>
            <a:r>
              <a:rPr lang="ar-IQ" sz="4800" b="1" dirty="0" err="1"/>
              <a:t>لای</a:t>
            </a:r>
            <a:r>
              <a:rPr lang="ar-IQ" sz="4800" b="1" dirty="0"/>
              <a:t> </a:t>
            </a:r>
            <a:r>
              <a:rPr lang="ar-IQ" sz="4800" b="1" dirty="0" err="1"/>
              <a:t>ئێمە</a:t>
            </a:r>
            <a:r>
              <a:rPr lang="ar-IQ" sz="4800" b="1" dirty="0"/>
              <a:t> </a:t>
            </a:r>
            <a:r>
              <a:rPr lang="ar-IQ" sz="4800" b="1" dirty="0" err="1"/>
              <a:t>گرنگە</a:t>
            </a:r>
            <a:r>
              <a:rPr lang="ar-IQ" sz="4800" b="1" dirty="0"/>
              <a:t> </a:t>
            </a:r>
            <a:r>
              <a:rPr lang="ar-IQ" sz="4800" b="1" dirty="0" err="1"/>
              <a:t>لێرە</a:t>
            </a:r>
            <a:r>
              <a:rPr lang="ar-IQ" sz="4800" b="1" dirty="0"/>
              <a:t> (</a:t>
            </a:r>
            <a:r>
              <a:rPr lang="ar-IQ" sz="4800" b="1" dirty="0" err="1"/>
              <a:t>تقادمی</a:t>
            </a:r>
            <a:r>
              <a:rPr lang="ar-IQ" sz="4800" b="1" dirty="0"/>
              <a:t> </a:t>
            </a:r>
            <a:r>
              <a:rPr lang="ar-IQ" sz="4800" b="1" dirty="0" err="1"/>
              <a:t>داوایە</a:t>
            </a:r>
            <a:r>
              <a:rPr lang="ar-IQ" sz="4800" b="1" dirty="0"/>
              <a:t>)، </a:t>
            </a:r>
            <a:r>
              <a:rPr lang="ar-IQ" sz="4800" b="1" dirty="0" err="1"/>
              <a:t>دەبینین</a:t>
            </a:r>
            <a:r>
              <a:rPr lang="ar-IQ" sz="4800" b="1" dirty="0"/>
              <a:t> (</a:t>
            </a:r>
            <a:r>
              <a:rPr lang="ar-IQ" sz="4800" b="1" dirty="0" err="1"/>
              <a:t>ی.س.ع</a:t>
            </a:r>
            <a:r>
              <a:rPr lang="ar-IQ" sz="4800" b="1" dirty="0"/>
              <a:t>) </a:t>
            </a:r>
            <a:r>
              <a:rPr lang="ar-IQ" sz="4800" b="1" dirty="0" err="1"/>
              <a:t>وەكو</a:t>
            </a:r>
            <a:r>
              <a:rPr lang="ar-IQ" sz="4800" b="1" dirty="0"/>
              <a:t> </a:t>
            </a:r>
            <a:r>
              <a:rPr lang="ar-IQ" sz="4800" b="1" dirty="0" err="1"/>
              <a:t>بنەمایێكی</a:t>
            </a:r>
            <a:r>
              <a:rPr lang="ar-IQ" sz="4800" b="1" dirty="0"/>
              <a:t> </a:t>
            </a:r>
            <a:r>
              <a:rPr lang="ar-IQ" sz="4800" b="1" dirty="0" err="1"/>
              <a:t>گشتی</a:t>
            </a:r>
            <a:r>
              <a:rPr lang="ar-IQ" sz="4800" b="1" dirty="0"/>
              <a:t> </a:t>
            </a:r>
            <a:r>
              <a:rPr lang="ar-IQ" sz="4800" b="1" dirty="0" err="1"/>
              <a:t>بە</a:t>
            </a:r>
            <a:r>
              <a:rPr lang="ar-IQ" sz="4800" b="1" dirty="0"/>
              <a:t> </a:t>
            </a:r>
            <a:r>
              <a:rPr lang="ar-IQ" sz="4800" b="1" dirty="0" err="1"/>
              <a:t>تقادمی</a:t>
            </a:r>
            <a:r>
              <a:rPr lang="ar-IQ" sz="4800" b="1" dirty="0"/>
              <a:t> </a:t>
            </a:r>
            <a:r>
              <a:rPr lang="ar-IQ" sz="4800" b="1" dirty="0" err="1"/>
              <a:t>وەرنەگرتوە</a:t>
            </a:r>
            <a:r>
              <a:rPr lang="ar-IQ" sz="4800" b="1" dirty="0"/>
              <a:t>، </a:t>
            </a:r>
            <a:r>
              <a:rPr lang="ar-IQ" sz="4800" b="1" dirty="0" err="1"/>
              <a:t>تەنیا</a:t>
            </a:r>
            <a:r>
              <a:rPr lang="ar-IQ" sz="4800" b="1" dirty="0"/>
              <a:t> </a:t>
            </a:r>
            <a:r>
              <a:rPr lang="ar-IQ" sz="4800" b="1" dirty="0" err="1"/>
              <a:t>لە</a:t>
            </a:r>
            <a:r>
              <a:rPr lang="ar-IQ" sz="4800" b="1" dirty="0"/>
              <a:t> </a:t>
            </a:r>
            <a:r>
              <a:rPr lang="ar-IQ" sz="4800" b="1" dirty="0" err="1"/>
              <a:t>هەندێك</a:t>
            </a:r>
            <a:r>
              <a:rPr lang="ar-IQ" sz="4800" b="1" dirty="0"/>
              <a:t> باردا </a:t>
            </a:r>
            <a:r>
              <a:rPr lang="ar-IQ" sz="4800" b="1" dirty="0" err="1"/>
              <a:t>نەبێت</a:t>
            </a:r>
            <a:r>
              <a:rPr lang="ar-IQ" sz="4800" b="1" dirty="0"/>
              <a:t>،  </a:t>
            </a:r>
            <a:r>
              <a:rPr lang="ar-IQ" sz="4800" b="1" dirty="0" err="1"/>
              <a:t>بۆنمونە</a:t>
            </a:r>
            <a:r>
              <a:rPr lang="ar-IQ" sz="4800" b="1" dirty="0"/>
              <a:t>:</a:t>
            </a:r>
          </a:p>
          <a:p>
            <a:pPr algn="just" rtl="1"/>
            <a:r>
              <a:rPr lang="ar-IQ" sz="4800" b="1" dirty="0">
                <a:solidFill>
                  <a:srgbClr val="FF0000"/>
                </a:solidFill>
              </a:rPr>
              <a:t>1- </a:t>
            </a:r>
            <a:r>
              <a:rPr lang="ar-IQ" sz="4800" b="1" dirty="0" err="1">
                <a:solidFill>
                  <a:srgbClr val="FF0000"/>
                </a:solidFill>
              </a:rPr>
              <a:t>تاوانەكانی</a:t>
            </a:r>
            <a:r>
              <a:rPr lang="ar-IQ" sz="4800" b="1" dirty="0">
                <a:solidFill>
                  <a:srgbClr val="FF0000"/>
                </a:solidFill>
              </a:rPr>
              <a:t>  م/3 .</a:t>
            </a:r>
          </a:p>
          <a:p>
            <a:pPr algn="just" rtl="1"/>
            <a:r>
              <a:rPr lang="ar-IQ" sz="4800" b="1" dirty="0">
                <a:solidFill>
                  <a:srgbClr val="FF0000"/>
                </a:solidFill>
              </a:rPr>
              <a:t>2- </a:t>
            </a:r>
            <a:r>
              <a:rPr lang="ar-IQ" sz="4800" b="1" dirty="0" err="1">
                <a:solidFill>
                  <a:srgbClr val="FF0000"/>
                </a:solidFill>
              </a:rPr>
              <a:t>یاسای</a:t>
            </a:r>
            <a:r>
              <a:rPr lang="ar-IQ" sz="4800" b="1" dirty="0">
                <a:solidFill>
                  <a:srgbClr val="FF0000"/>
                </a:solidFill>
              </a:rPr>
              <a:t> </a:t>
            </a:r>
            <a:r>
              <a:rPr lang="ar-IQ" sz="4800" b="1" dirty="0" err="1">
                <a:solidFill>
                  <a:srgbClr val="FF0000"/>
                </a:solidFill>
              </a:rPr>
              <a:t>نەوجەوانان</a:t>
            </a:r>
            <a:r>
              <a:rPr lang="ar-IQ" sz="4800" b="1" dirty="0">
                <a:solidFill>
                  <a:srgbClr val="FF0000"/>
                </a:solidFill>
              </a:rPr>
              <a:t>.</a:t>
            </a:r>
          </a:p>
          <a:p>
            <a:pPr algn="just" rtl="1"/>
            <a:r>
              <a:rPr lang="ar-IQ" sz="4800" b="1" dirty="0">
                <a:solidFill>
                  <a:srgbClr val="FF0000"/>
                </a:solidFill>
              </a:rPr>
              <a:t>3- </a:t>
            </a:r>
            <a:r>
              <a:rPr lang="ar-IQ" sz="4800" b="1" dirty="0" err="1">
                <a:solidFill>
                  <a:srgbClr val="FF0000"/>
                </a:solidFill>
              </a:rPr>
              <a:t>یاسای</a:t>
            </a:r>
            <a:r>
              <a:rPr lang="ar-IQ" sz="4800" b="1" dirty="0">
                <a:solidFill>
                  <a:srgbClr val="FF0000"/>
                </a:solidFill>
              </a:rPr>
              <a:t> </a:t>
            </a:r>
            <a:r>
              <a:rPr lang="ar-IQ" sz="4800" b="1" dirty="0" err="1">
                <a:solidFill>
                  <a:srgbClr val="FF0000"/>
                </a:solidFill>
              </a:rPr>
              <a:t>چاپەمەنیەكان</a:t>
            </a:r>
            <a:r>
              <a:rPr lang="ar-IQ" sz="4800" b="1" dirty="0">
                <a:solidFill>
                  <a:srgbClr val="FF0000"/>
                </a:solidFill>
              </a:rPr>
              <a:t>.</a:t>
            </a:r>
          </a:p>
          <a:p>
            <a:pPr algn="just" rtl="1"/>
            <a:endParaRPr lang="ar-IQ" sz="4800" b="1" dirty="0"/>
          </a:p>
          <a:p>
            <a:pPr algn="just" rtl="1"/>
            <a:endParaRPr lang="ar-IQ" sz="4800" b="1" dirty="0"/>
          </a:p>
          <a:p>
            <a:pPr algn="just" rtl="1"/>
            <a:endParaRPr lang="ar-IQ" sz="4800" b="1" dirty="0"/>
          </a:p>
          <a:p>
            <a:pPr algn="just" rtl="1"/>
            <a:endParaRPr lang="ar-IQ" sz="4800" b="1" dirty="0"/>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78</a:t>
            </a:fld>
            <a:endParaRPr lang="en-US"/>
          </a:p>
        </p:txBody>
      </p:sp>
    </p:spTree>
    <p:extLst>
      <p:ext uri="{BB962C8B-B14F-4D97-AF65-F5344CB8AC3E}">
        <p14:creationId xmlns:p14="http://schemas.microsoft.com/office/powerpoint/2010/main" val="19027071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1"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839200" cy="5486400"/>
          </a:xfrm>
        </p:spPr>
        <p:txBody>
          <a:bodyPr>
            <a:noAutofit/>
          </a:bodyPr>
          <a:lstStyle/>
          <a:p>
            <a:pPr algn="just" rtl="1"/>
            <a:r>
              <a:rPr lang="ar-IQ" sz="6000" b="1" dirty="0"/>
              <a:t>1- </a:t>
            </a:r>
            <a:r>
              <a:rPr lang="ar-IQ" sz="6000" b="1" dirty="0" err="1"/>
              <a:t>تەنازل</a:t>
            </a:r>
            <a:r>
              <a:rPr lang="ar-IQ" sz="6000" b="1" dirty="0"/>
              <a:t> كردن.</a:t>
            </a:r>
          </a:p>
          <a:p>
            <a:pPr algn="just" rtl="1"/>
            <a:r>
              <a:rPr lang="ar-IQ" sz="6000" b="1" dirty="0"/>
              <a:t>2- صولح كردن. </a:t>
            </a:r>
          </a:p>
          <a:p>
            <a:pPr algn="just" rtl="1"/>
            <a:r>
              <a:rPr lang="ar-IQ" sz="6000" b="1" dirty="0" err="1">
                <a:solidFill>
                  <a:srgbClr val="00B050"/>
                </a:solidFill>
              </a:rPr>
              <a:t>تایبەتن</a:t>
            </a:r>
            <a:r>
              <a:rPr lang="ar-IQ" sz="6000" b="1" dirty="0">
                <a:solidFill>
                  <a:srgbClr val="00B050"/>
                </a:solidFill>
              </a:rPr>
              <a:t> </a:t>
            </a:r>
            <a:r>
              <a:rPr lang="ar-IQ" sz="6000" b="1" dirty="0" err="1">
                <a:solidFill>
                  <a:srgbClr val="00B050"/>
                </a:solidFill>
              </a:rPr>
              <a:t>بە</a:t>
            </a:r>
            <a:r>
              <a:rPr lang="ar-IQ" sz="6000" b="1" dirty="0">
                <a:solidFill>
                  <a:srgbClr val="00B050"/>
                </a:solidFill>
              </a:rPr>
              <a:t> (</a:t>
            </a:r>
            <a:r>
              <a:rPr lang="ar-IQ" sz="6000" b="1" dirty="0" err="1">
                <a:solidFill>
                  <a:srgbClr val="00B050"/>
                </a:solidFill>
              </a:rPr>
              <a:t>تاوانەكانی</a:t>
            </a:r>
            <a:r>
              <a:rPr lang="ar-IQ" sz="6000" b="1" dirty="0">
                <a:solidFill>
                  <a:srgbClr val="00B050"/>
                </a:solidFill>
              </a:rPr>
              <a:t> م/3) </a:t>
            </a:r>
            <a:r>
              <a:rPr lang="ar-IQ" sz="6000" b="1" dirty="0" err="1">
                <a:solidFill>
                  <a:srgbClr val="00B050"/>
                </a:solidFill>
              </a:rPr>
              <a:t>وە</a:t>
            </a:r>
            <a:r>
              <a:rPr lang="ar-IQ" sz="6000" b="1" dirty="0">
                <a:solidFill>
                  <a:srgbClr val="00B050"/>
                </a:solidFill>
              </a:rPr>
              <a:t> </a:t>
            </a:r>
            <a:r>
              <a:rPr lang="ar-IQ" sz="6000" b="1" dirty="0" err="1">
                <a:solidFill>
                  <a:srgbClr val="00B050"/>
                </a:solidFill>
              </a:rPr>
              <a:t>پێشتر</a:t>
            </a:r>
            <a:r>
              <a:rPr lang="ar-IQ" sz="6000" b="1" dirty="0">
                <a:solidFill>
                  <a:srgbClr val="00B050"/>
                </a:solidFill>
              </a:rPr>
              <a:t> باسمان </a:t>
            </a:r>
            <a:r>
              <a:rPr lang="ar-IQ" sz="6000" b="1" dirty="0" err="1">
                <a:solidFill>
                  <a:srgbClr val="00B050"/>
                </a:solidFill>
              </a:rPr>
              <a:t>كردون</a:t>
            </a:r>
            <a:r>
              <a:rPr lang="ar-IQ" sz="6000" b="1" dirty="0">
                <a:solidFill>
                  <a:srgbClr val="00B050"/>
                </a:solidFill>
              </a:rPr>
              <a:t>.</a:t>
            </a:r>
          </a:p>
          <a:p>
            <a:pPr algn="just" rtl="1"/>
            <a:endParaRPr lang="ar-IQ" sz="6000" b="1" dirty="0"/>
          </a:p>
          <a:p>
            <a:pPr algn="just" rtl="1"/>
            <a:endParaRPr lang="ar-IQ" sz="6000" b="1" dirty="0"/>
          </a:p>
        </p:txBody>
      </p:sp>
      <p:sp>
        <p:nvSpPr>
          <p:cNvPr id="2" name="Title 1"/>
          <p:cNvSpPr>
            <a:spLocks noGrp="1"/>
          </p:cNvSpPr>
          <p:nvPr>
            <p:ph type="ctrTitle"/>
          </p:nvPr>
        </p:nvSpPr>
        <p:spPr>
          <a:xfrm>
            <a:off x="121920" y="228601"/>
            <a:ext cx="8839200" cy="9905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1"/>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2-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ڕێگا</a:t>
            </a:r>
            <a:r>
              <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a:t>
            </a:r>
            <a:r>
              <a:rPr lang="ar-IQ" sz="6000" b="1" cap="none"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تایبەتیەكان</a:t>
            </a:r>
            <a:endParaRPr lang="ar-IQ"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0C114B46-BC49-58B4-38B4-B97C2A4654B4}"/>
              </a:ext>
            </a:extLst>
          </p:cNvPr>
          <p:cNvSpPr>
            <a:spLocks noGrp="1"/>
          </p:cNvSpPr>
          <p:nvPr>
            <p:ph type="dt" sz="half" idx="10"/>
          </p:nvPr>
        </p:nvSpPr>
        <p:spPr/>
        <p:txBody>
          <a:bodyPr/>
          <a:lstStyle/>
          <a:p>
            <a:fld id="{FC56905A-79FB-4C68-88F9-30C55E13F506}" type="datetime1">
              <a:rPr lang="en-US" smtClean="0"/>
              <a:t>10/20/2023</a:t>
            </a:fld>
            <a:endParaRPr lang="en-US"/>
          </a:p>
        </p:txBody>
      </p:sp>
      <p:sp>
        <p:nvSpPr>
          <p:cNvPr id="5" name="Footer Placeholder 4">
            <a:extLst>
              <a:ext uri="{FF2B5EF4-FFF2-40B4-BE49-F238E27FC236}">
                <a16:creationId xmlns:a16="http://schemas.microsoft.com/office/drawing/2014/main" id="{D6047300-1D20-C3C7-03DB-32516E7A1FBF}"/>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9A0A224E-796D-175F-D551-5780798188C8}"/>
              </a:ext>
            </a:extLst>
          </p:cNvPr>
          <p:cNvSpPr>
            <a:spLocks noGrp="1"/>
          </p:cNvSpPr>
          <p:nvPr>
            <p:ph type="sldNum" sz="quarter" idx="12"/>
          </p:nvPr>
        </p:nvSpPr>
        <p:spPr/>
        <p:txBody>
          <a:bodyPr/>
          <a:lstStyle/>
          <a:p>
            <a:fld id="{B6F15528-21DE-4FAA-801E-634DDDAF4B2B}" type="slidenum">
              <a:rPr lang="en-US" smtClean="0"/>
              <a:pPr/>
              <a:t>79</a:t>
            </a:fld>
            <a:endParaRPr lang="en-US"/>
          </a:p>
        </p:txBody>
      </p:sp>
    </p:spTree>
    <p:extLst>
      <p:ext uri="{BB962C8B-B14F-4D97-AF65-F5344CB8AC3E}">
        <p14:creationId xmlns:p14="http://schemas.microsoft.com/office/powerpoint/2010/main" val="27019447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057400"/>
            <a:ext cx="8839200" cy="4648200"/>
          </a:xfrm>
        </p:spPr>
        <p:txBody>
          <a:bodyPr>
            <a:normAutofit/>
          </a:bodyPr>
          <a:lstStyle/>
          <a:p>
            <a:pPr algn="just" rtl="1"/>
            <a:r>
              <a:rPr lang="ar-IQ" sz="5400" b="1" dirty="0"/>
              <a:t>1- هه‌مان ئه‌و لایه‌نانه‌ى باسكران له‌ تاوانى نه‌بینراو.</a:t>
            </a:r>
          </a:p>
          <a:p>
            <a:pPr algn="just" rtl="1"/>
            <a:r>
              <a:rPr lang="ar-IQ" sz="5400" b="1" dirty="0"/>
              <a:t>2- هه‌ر ئه‌فسه‌رێكى پۆلیس یاخود ڕێپێدراوێك كه‌ ئاماده‌بێت له‌ شوێنى ڕووداو.</a:t>
            </a:r>
          </a:p>
          <a:p>
            <a:pPr rtl="1"/>
            <a:endParaRPr lang="en-US" sz="4000" dirty="0"/>
          </a:p>
        </p:txBody>
      </p:sp>
      <p:sp>
        <p:nvSpPr>
          <p:cNvPr id="2" name="Title 1"/>
          <p:cNvSpPr>
            <a:spLocks noGrp="1"/>
          </p:cNvSpPr>
          <p:nvPr>
            <p:ph type="ctrTitle"/>
          </p:nvPr>
        </p:nvSpPr>
        <p:spPr>
          <a:xfrm>
            <a:off x="152400" y="152401"/>
            <a:ext cx="8839200" cy="1828799"/>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r" rtl="1"/>
            <a: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ب- ئه‌و لایه‌نانه‌ى كه‌ سكاڵایان بۆ به‌رزده‌كرێته‌وه‌ له‌  ( تاوانی بینراو ) م/1:-</a:t>
            </a:r>
            <a:br>
              <a:rPr lang="ar-IQ"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957E45CC-48B9-961E-BBF7-43B4F355A82C}"/>
              </a:ext>
            </a:extLst>
          </p:cNvPr>
          <p:cNvSpPr>
            <a:spLocks noGrp="1"/>
          </p:cNvSpPr>
          <p:nvPr>
            <p:ph type="dt" sz="half" idx="10"/>
          </p:nvPr>
        </p:nvSpPr>
        <p:spPr/>
        <p:txBody>
          <a:bodyPr/>
          <a:lstStyle/>
          <a:p>
            <a:fld id="{B5786D67-0810-4BC6-B73E-DC7B49FCE7BB}" type="datetime1">
              <a:rPr lang="en-US" smtClean="0"/>
              <a:t>10/20/2023</a:t>
            </a:fld>
            <a:endParaRPr lang="en-US"/>
          </a:p>
        </p:txBody>
      </p:sp>
      <p:sp>
        <p:nvSpPr>
          <p:cNvPr id="5" name="Footer Placeholder 4">
            <a:extLst>
              <a:ext uri="{FF2B5EF4-FFF2-40B4-BE49-F238E27FC236}">
                <a16:creationId xmlns:a16="http://schemas.microsoft.com/office/drawing/2014/main" id="{3CCCE4EE-6865-C653-9DC4-48C9240B2469}"/>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C5306DDE-A8A5-5027-7894-3C189B0D99BB}"/>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12971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828800"/>
            <a:ext cx="8839200" cy="4876800"/>
          </a:xfrm>
        </p:spPr>
        <p:txBody>
          <a:bodyPr>
            <a:noAutofit/>
          </a:bodyPr>
          <a:lstStyle/>
          <a:p>
            <a:pPr algn="just" rtl="1"/>
            <a:r>
              <a:rPr lang="ar-IQ" sz="4800" dirty="0"/>
              <a:t>و/ م/1 –ف/ب باره‌كانى تاوانى بینراوی باس كردوه‌ به‌م شێوه‌یه‌:-</a:t>
            </a:r>
          </a:p>
          <a:p>
            <a:pPr algn="just" rtl="1"/>
            <a:r>
              <a:rPr lang="ar-IQ" sz="4800" dirty="0"/>
              <a:t>1- ئه‌گه‌ر تاوانه‌كه‌ بینرا له‌ كاتى ئه‌نجامدانى:   نمونه‌ (ئه‌دیب) بینى كه‌ (صالح) (محمود)ی داوه‌ته‌ به‌رچه‌قۆ.</a:t>
            </a:r>
          </a:p>
          <a:p>
            <a:pPr algn="just" rtl="1"/>
            <a:endParaRPr lang="en-US" sz="4800" dirty="0"/>
          </a:p>
        </p:txBody>
      </p:sp>
      <p:sp>
        <p:nvSpPr>
          <p:cNvPr id="2" name="Title 1"/>
          <p:cNvSpPr>
            <a:spLocks noGrp="1"/>
          </p:cNvSpPr>
          <p:nvPr>
            <p:ph type="ctrTitle"/>
          </p:nvPr>
        </p:nvSpPr>
        <p:spPr>
          <a:xfrm>
            <a:off x="161081" y="304800"/>
            <a:ext cx="8839200" cy="1143000"/>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Autofit/>
          </a:bodyPr>
          <a:lstStyle/>
          <a:p>
            <a:pPr algn="r" rtl="1"/>
            <a: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t> پ/ تاوانى بینراو ماناى چیه‌؟</a:t>
            </a:r>
            <a:br>
              <a:rPr lang="ar-IQ"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rPr>
            </a:br>
            <a:br>
              <a:rPr lang="ar-IQ" sz="3600" dirty="0"/>
            </a:br>
            <a:endParaRPr 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Unikurd Chimen" pitchFamily="34" charset="-78"/>
              <a:cs typeface="Unikurd Chimen" pitchFamily="34" charset="-78"/>
            </a:endParaRPr>
          </a:p>
        </p:txBody>
      </p:sp>
      <p:sp>
        <p:nvSpPr>
          <p:cNvPr id="4" name="Date Placeholder 3">
            <a:extLst>
              <a:ext uri="{FF2B5EF4-FFF2-40B4-BE49-F238E27FC236}">
                <a16:creationId xmlns:a16="http://schemas.microsoft.com/office/drawing/2014/main" id="{AE6D3AE6-8525-16E6-59BC-1ED8C516E955}"/>
              </a:ext>
            </a:extLst>
          </p:cNvPr>
          <p:cNvSpPr>
            <a:spLocks noGrp="1"/>
          </p:cNvSpPr>
          <p:nvPr>
            <p:ph type="dt" sz="half" idx="10"/>
          </p:nvPr>
        </p:nvSpPr>
        <p:spPr/>
        <p:txBody>
          <a:bodyPr/>
          <a:lstStyle/>
          <a:p>
            <a:fld id="{F7312B1C-0CBC-4BA0-A03E-F4398676AABB}" type="datetime1">
              <a:rPr lang="en-US" smtClean="0"/>
              <a:t>10/20/2023</a:t>
            </a:fld>
            <a:endParaRPr lang="en-US"/>
          </a:p>
        </p:txBody>
      </p:sp>
      <p:sp>
        <p:nvSpPr>
          <p:cNvPr id="5" name="Footer Placeholder 4">
            <a:extLst>
              <a:ext uri="{FF2B5EF4-FFF2-40B4-BE49-F238E27FC236}">
                <a16:creationId xmlns:a16="http://schemas.microsoft.com/office/drawing/2014/main" id="{A226E828-F27B-264F-5742-4A8463297330}"/>
              </a:ext>
            </a:extLst>
          </p:cNvPr>
          <p:cNvSpPr>
            <a:spLocks noGrp="1"/>
          </p:cNvSpPr>
          <p:nvPr>
            <p:ph type="ftr" sz="quarter" idx="11"/>
          </p:nvPr>
        </p:nvSpPr>
        <p:spPr/>
        <p:txBody>
          <a:bodyPr/>
          <a:lstStyle/>
          <a:p>
            <a:r>
              <a:rPr lang="ar-IQ"/>
              <a:t>جوڵاندنى داوایی سزایی</a:t>
            </a:r>
            <a:endParaRPr lang="en-US"/>
          </a:p>
        </p:txBody>
      </p:sp>
      <p:sp>
        <p:nvSpPr>
          <p:cNvPr id="6" name="Slide Number Placeholder 5">
            <a:extLst>
              <a:ext uri="{FF2B5EF4-FFF2-40B4-BE49-F238E27FC236}">
                <a16:creationId xmlns:a16="http://schemas.microsoft.com/office/drawing/2014/main" id="{65AEFE21-91D6-6A05-57A6-B050B43C4756}"/>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0541147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387</TotalTime>
  <Words>4789</Words>
  <Application>Microsoft Office PowerPoint</Application>
  <PresentationFormat>عرض على الشاشة (4:3)</PresentationFormat>
  <Paragraphs>514</Paragraphs>
  <Slides>79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79</vt:i4>
      </vt:variant>
    </vt:vector>
  </HeadingPairs>
  <TitlesOfParts>
    <vt:vector size="85" baseType="lpstr">
      <vt:lpstr>Arial</vt:lpstr>
      <vt:lpstr>Arial Narrow</vt:lpstr>
      <vt:lpstr>Calibri</vt:lpstr>
      <vt:lpstr>Dolphian</vt:lpstr>
      <vt:lpstr>Unikurd Chimen</vt:lpstr>
      <vt:lpstr>Horizon</vt:lpstr>
      <vt:lpstr>  به‌شی دووه‌م  ئه‌و داوایانه‌ى له‌ تاوان دروست ده‌بن، وه‌  ڕۆلى داواكارى گشتى له‌ قۆناغه‌كانى  داواى جه‌زائی </vt:lpstr>
      <vt:lpstr> 1- داواى سزایی: </vt:lpstr>
      <vt:lpstr>2- داواى مه‌ده‌نی له‌به‌رده‌م دادگاى جه‌زائی: </vt:lpstr>
      <vt:lpstr>1- داوای سزایی</vt:lpstr>
      <vt:lpstr>جولاندنی داوای سزایی</vt:lpstr>
      <vt:lpstr>1- سكاڵا</vt:lpstr>
      <vt:lpstr>أ- ئه‌و لایه‌نانه‌ى كه‌ سكاڵأیان بۆ به‌رز ئه‌كرێته‌وه‌ له‌ (تاوانی نه‌بینراو) م/1 :-</vt:lpstr>
      <vt:lpstr>ب- ئه‌و لایه‌نانه‌ى كه‌ سكاڵایان بۆ به‌رزده‌كرێته‌وه‌ له‌  ( تاوانی بینراو ) م/1:- </vt:lpstr>
      <vt:lpstr> پ/ تاوانى بینراو ماناى چیه‌؟  </vt:lpstr>
      <vt:lpstr>عرض تقديمي في PowerPoint</vt:lpstr>
      <vt:lpstr>عرض تقديمي في PowerPoint</vt:lpstr>
      <vt:lpstr>عرض تقديمي في PowerPoint</vt:lpstr>
      <vt:lpstr> 2- هەواڵ دان م/47</vt:lpstr>
      <vt:lpstr> 2- شێوەكانی هەواڵدان </vt:lpstr>
      <vt:lpstr> 3- وێنەكانی هەواڵدان</vt:lpstr>
      <vt:lpstr>عرض تقديمي في PowerPoint</vt:lpstr>
      <vt:lpstr>عرض تقديمي في PowerPoint</vt:lpstr>
      <vt:lpstr>ب- هەواڵدانی ناچاری م/48</vt:lpstr>
      <vt:lpstr>عرض تقديمي في PowerPoint</vt:lpstr>
      <vt:lpstr>عرض تقديمي في PowerPoint</vt:lpstr>
      <vt:lpstr> پ/ ئایا لە باری هەواڵدانی ناچاری هەواڵ بۆ كام لایەن ئەدرێ؟ </vt:lpstr>
      <vt:lpstr>كۆتە یاساییەكان لەسەر جولاندنی داوای سزایی</vt:lpstr>
      <vt:lpstr>1- ئەو تاوانانەی كە داوای سزاییان تیا ناجولێنرێت تەنیا بە ئیزن نەبێت. </vt:lpstr>
      <vt:lpstr>2- ئەو تاوانانەی كە داوای سزاییان تیا ناجولێنرێت تەنیا بە داواكاری نەبێت.</vt:lpstr>
      <vt:lpstr>3- ئەو تاوانانەی كە داوای سزاییان تیا ناجولێنرێت تەنیا بە سكاڵای تاوانلێكراو نەبێت م/3.</vt:lpstr>
      <vt:lpstr>تاوانەكانی كە داوای جەزائیان تیا ناجوڵێت تەنیا بە سكاڵای (كەسی تاوانلێكراو یان ئەوەی بەكاری ئەو هەڵئەستێت بە پێی یاسا) نەبێت  م/3]</vt:lpstr>
      <vt:lpstr>عرض تقديمي في PowerPoint</vt:lpstr>
      <vt:lpstr>عرض تقديمي في PowerPoint</vt:lpstr>
      <vt:lpstr>عرض تقديمي في PowerPoint</vt:lpstr>
      <vt:lpstr>عرض تقديمي في PowerPoint</vt:lpstr>
      <vt:lpstr>چەند ئەحكامێكی تاوانەكانی مادەی/3</vt:lpstr>
      <vt:lpstr>1- ئەگەر زیاتر لە تاوانلێكراوێك یان زیاتر لە تۆمەتبارێك هەبوو لەم تاوانانە</vt:lpstr>
      <vt:lpstr>عرض تقديمي في PowerPoint</vt:lpstr>
      <vt:lpstr>عرض تقديمي في PowerPoint</vt:lpstr>
      <vt:lpstr>دوو تێبینی:- </vt:lpstr>
      <vt:lpstr>عرض تقديمي في PowerPoint</vt:lpstr>
      <vt:lpstr>عرض تقديمي في PowerPoint</vt:lpstr>
      <vt:lpstr>عرض تقديمي في PowerPoint</vt:lpstr>
      <vt:lpstr>عرض تقديمي في PowerPoint</vt:lpstr>
      <vt:lpstr>2- نەمانی مافی بەرزكردنەوەی سكاڵا لە تاوانانەكانی م/3</vt:lpstr>
      <vt:lpstr>عرض تقديمي في PowerPoint</vt:lpstr>
      <vt:lpstr>عرض تقديمي في PowerPoint</vt:lpstr>
      <vt:lpstr>پ/ ئایا یاسا بۆ  ئەم ماوەیەی دیاری كردوە، كە دوای بەسەرچونی مافی بەرزكردنەوەی سكاڵا نامێنێت؟ </vt:lpstr>
      <vt:lpstr>(2)- مردنی تاوانلێكراو پێش بەرزكردنەوەی سكاڵا م/6. </vt:lpstr>
      <vt:lpstr>م/379 لە ی.س.ع باس لەكۆتایی هاتنی داوای (تاوانی زینای زەوجی) ئەكات وە ئاماژەبەوە ئەكات كە ئەم داوایە كۆتایی پێ دێت بە مردنی كەسی سكاڵاكەر. </vt:lpstr>
      <vt:lpstr> 3- تەنازل كردن لە سكاڵا لە تاوانەكانی م/3  </vt:lpstr>
      <vt:lpstr>چۆن تەنازل لە سكاڵا ئەكرێت لەم تاوانانە</vt:lpstr>
      <vt:lpstr> كۆمەڵێك ئەحكامی تەنازل كردن لەم تاوانانە  </vt:lpstr>
      <vt:lpstr>عرض تقديمي في PowerPoint</vt:lpstr>
      <vt:lpstr>عرض تقديمي في PowerPoint</vt:lpstr>
      <vt:lpstr>عرض تقديمي في PowerPoint</vt:lpstr>
      <vt:lpstr> 4- صولح كردن لەو تاوانانە (م/194- م/198) </vt:lpstr>
      <vt:lpstr> 2- مەرجەكانی صولح كردن م/195 </vt:lpstr>
      <vt:lpstr>3 - كۆتەكانی صولح كردن </vt:lpstr>
      <vt:lpstr> 4- ئاسەواری صولح كردن </vt:lpstr>
      <vt:lpstr> 5- لێخۆشبون لەلایەن تاوانلێكراو (صفح المجنی علیه) لە تاوانەكانی (م/3)  م/338-341  </vt:lpstr>
      <vt:lpstr> 2- مەرجەكانی صفح </vt:lpstr>
      <vt:lpstr> 3- چەند حوكمێكی صفح </vt:lpstr>
      <vt:lpstr> 4- شێوازی صفح </vt:lpstr>
      <vt:lpstr>كۆتایی هاتنی داوای سزایی</vt:lpstr>
      <vt:lpstr>ڕێگاكانی كۆتایی هاتنی داوای سزایی م/300</vt:lpstr>
      <vt:lpstr>1- ڕێگا گشتیەكان</vt:lpstr>
      <vt:lpstr> 1- دەرچونی حوكمێكی كۆتایی لە داواكە. </vt:lpstr>
      <vt:lpstr>عرض تقديمي في PowerPoint</vt:lpstr>
      <vt:lpstr> 2- مردنی تۆمەتبار </vt:lpstr>
      <vt:lpstr> كاتەكانی مردنی تۆمەتبار وە كاریگەری لەسەر كۆتایی هاتنی داوای سزایی. </vt:lpstr>
      <vt:lpstr>عرض تقديمي في PowerPoint</vt:lpstr>
      <vt:lpstr> 3- لێبوردن لە تاوان </vt:lpstr>
      <vt:lpstr> لێبوردنی گشتی (العفو العام)  </vt:lpstr>
      <vt:lpstr>عرض تقديمي في PowerPoint</vt:lpstr>
      <vt:lpstr> 4- ئیلغاكردنەوەی ئەو یاسایەی كە كردارەكەی بە تاوان دانابوو. </vt:lpstr>
      <vt:lpstr> 5- وەستاندنی ڕێككاریە یاساییەكان م/199 و م/200. </vt:lpstr>
      <vt:lpstr>شێوازی وەستاندنی ڕێككاریە سزاییەكان</vt:lpstr>
      <vt:lpstr>عرض تقديمي في PowerPoint</vt:lpstr>
      <vt:lpstr>عرض تقديمي في PowerPoint</vt:lpstr>
      <vt:lpstr>عرض تقديمي في PowerPoint</vt:lpstr>
      <vt:lpstr> 6- تقادم </vt:lpstr>
      <vt:lpstr>عرض تقديمي في PowerPoint</vt:lpstr>
      <vt:lpstr>2- ڕێگا تایبەتیەكان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Dr.Saman Abdulla</dc:creator>
  <cp:lastModifiedBy>DR.Saman</cp:lastModifiedBy>
  <cp:revision>32</cp:revision>
  <dcterms:created xsi:type="dcterms:W3CDTF">2006-08-16T00:00:00Z</dcterms:created>
  <dcterms:modified xsi:type="dcterms:W3CDTF">2023-10-20T13:21:43Z</dcterms:modified>
</cp:coreProperties>
</file>