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43" r:id="rId2"/>
    <p:sldId id="346" r:id="rId3"/>
    <p:sldId id="347" r:id="rId4"/>
    <p:sldId id="348" r:id="rId5"/>
    <p:sldId id="349" r:id="rId6"/>
    <p:sldId id="350" r:id="rId7"/>
    <p:sldId id="351" r:id="rId8"/>
    <p:sldId id="353" r:id="rId9"/>
    <p:sldId id="354" r:id="rId10"/>
    <p:sldId id="355" r:id="rId11"/>
    <p:sldId id="356" r:id="rId12"/>
    <p:sldId id="357" r:id="rId13"/>
    <p:sldId id="358" r:id="rId14"/>
    <p:sldId id="35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A73E6"/>
    <a:srgbClr val="1E6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957" autoAdjust="0"/>
  </p:normalViewPr>
  <p:slideViewPr>
    <p:cSldViewPr>
      <p:cViewPr varScale="1">
        <p:scale>
          <a:sx n="81" d="100"/>
          <a:sy n="81" d="100"/>
        </p:scale>
        <p:origin x="1526" y="6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A0F03-F5EC-439D-89E8-63CB39F85CE8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C3351-BA6B-4173-85C5-F85B0C612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1676402" y="1821357"/>
            <a:ext cx="5624909" cy="2415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62160" y="358408"/>
            <a:ext cx="5619681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E399-7AB3-4BF6-A20A-FCD6F461E66C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5400" y="63500"/>
            <a:ext cx="2473198" cy="553998"/>
          </a:xfrm>
        </p:spPr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080" y="1702626"/>
            <a:ext cx="5400040" cy="369332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478B-F306-4203-B1FD-880CD2D3DFE1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5400" y="63500"/>
            <a:ext cx="2473198" cy="553998"/>
          </a:xfrm>
        </p:spPr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2BAF-0603-4B22-BFEC-60B473B38DE9}" type="datetime1">
              <a:rPr lang="en-US" smtClean="0"/>
              <a:t>11/22/2022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5400" y="63500"/>
            <a:ext cx="2473198" cy="553998"/>
          </a:xfrm>
        </p:spPr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CED5-23B9-4DD5-82E0-6FE5131806BC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1449-1941-4147-9BCC-206AB079CD44}" type="datetime1">
              <a:rPr lang="en-US" smtClean="0"/>
              <a:t>11/22/2022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35400" y="63500"/>
            <a:ext cx="247319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06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080" y="1702625"/>
            <a:ext cx="54000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3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3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1CD98-EB60-4337-B788-BF08A7C0F93B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7560" y="6463730"/>
            <a:ext cx="20447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339"/>
            <a:ext cx="9144000" cy="1333500"/>
          </a:xfrm>
          <a:prstGeom prst="rect">
            <a:avLst/>
          </a:prstGeom>
          <a:solidFill>
            <a:srgbClr val="0000FF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4" tIns="45712" rIns="91424" bIns="4571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rgbClr val="0A73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08049" y="3435856"/>
            <a:ext cx="8305801" cy="61669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24" tIns="45712" rIns="91424" bIns="4571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42355" y="4246986"/>
            <a:ext cx="5437187" cy="518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 Dr. Saman K. Ezzulddin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086099" y="5726844"/>
            <a:ext cx="2971800" cy="46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606129" y="2510151"/>
            <a:ext cx="5931740" cy="46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defTabSz="8001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rtl="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Electromagnetics Theory (Chapter Six)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-163514"/>
            <a:ext cx="2057400" cy="210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36913" y="5039713"/>
            <a:ext cx="3648075" cy="415482"/>
          </a:xfrm>
          <a:prstGeom prst="rect">
            <a:avLst/>
          </a:prstGeom>
          <a:solidFill>
            <a:srgbClr val="0000FF"/>
          </a:solidFill>
        </p:spPr>
        <p:txBody>
          <a:bodyPr lIns="91424" tIns="45712" rIns="91424" bIns="45712">
            <a:spAutoFit/>
          </a:bodyPr>
          <a:lstStyle/>
          <a:p>
            <a:pPr defTabSz="801381">
              <a:defRPr/>
            </a:pPr>
            <a:r>
              <a:rPr lang="en-US" sz="21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saman.ezzlddin@su.edu.krd</a:t>
            </a:r>
            <a:endParaRPr lang="en-US" sz="2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83368" y="6378582"/>
            <a:ext cx="2103437" cy="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49" indent="-228594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7" indent="-228594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6" indent="-228594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4" indent="-228594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3" indent="-228594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D3AB89C7-67D3-4A8A-A8CF-7F2DF07D8EC3}" type="slidenum"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pPr algn="r" rtl="1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7320" y="50802"/>
            <a:ext cx="6237287" cy="132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/>
          <a:p>
            <a:pPr defTabSz="801381">
              <a:defRPr/>
            </a:pP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Salahaddin–Erbil</a:t>
            </a:r>
          </a:p>
          <a:p>
            <a:pPr defTabSz="801381">
              <a:defRPr/>
            </a:pP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</a:t>
            </a:r>
          </a:p>
          <a:p>
            <a:pPr defTabSz="801381">
              <a:defRPr/>
            </a:pP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Physics</a:t>
            </a:r>
          </a:p>
          <a:p>
            <a:pPr defTabSz="801381" rtl="1">
              <a:defRPr/>
            </a:pP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altLang="en-US" sz="20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stage Medical Branch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3909" y="3548248"/>
            <a:ext cx="8561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Varying Field &amp;Propagation of Electromagnetic 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880"/>
    </mc:Choice>
    <mc:Fallback xmlns="">
      <p:transition spd="slow" advTm="250880"/>
    </mc:Fallback>
  </mc:AlternateContent>
  <p:extLst>
    <p:ext uri="{3A86A75C-4F4B-4683-9AE1-C65F6400EC91}">
      <p14:laserTraceLst xmlns:p14="http://schemas.microsoft.com/office/powerpoint/2010/main">
        <p14:tracePtLst>
          <p14:tracePt t="32138" x="361950" y="5016500"/>
          <p14:tracePt t="32677" x="374650" y="5003800"/>
          <p14:tracePt t="32683" x="393700" y="5003800"/>
          <p14:tracePt t="32691" x="393700" y="4997450"/>
          <p14:tracePt t="32705" x="419100" y="4997450"/>
          <p14:tracePt t="32722" x="438150" y="4991100"/>
          <p14:tracePt t="32726" x="457200" y="4991100"/>
          <p14:tracePt t="32739" x="495300" y="4991100"/>
          <p14:tracePt t="32771" x="590550" y="4978400"/>
          <p14:tracePt t="32805" x="723900" y="4972050"/>
          <p14:tracePt t="32822" x="749300" y="4965700"/>
          <p14:tracePt t="32838" x="812800" y="4953000"/>
          <p14:tracePt t="32855" x="869950" y="4953000"/>
          <p14:tracePt t="32872" x="1003300" y="4946650"/>
          <p14:tracePt t="32888" x="1162050" y="4946650"/>
          <p14:tracePt t="32905" x="1219200" y="4946650"/>
          <p14:tracePt t="32922" x="1250950" y="4946650"/>
          <p14:tracePt t="32938" x="1289050" y="4946650"/>
          <p14:tracePt t="32955" x="1301750" y="4946650"/>
          <p14:tracePt t="32972" x="1320800" y="4946650"/>
          <p14:tracePt t="32988" x="1339850" y="4946650"/>
          <p14:tracePt t="33005" x="1346200" y="4946650"/>
          <p14:tracePt t="33022" x="1371600" y="4946650"/>
          <p14:tracePt t="33038" x="1377950" y="4946650"/>
          <p14:tracePt t="33055" x="1390650" y="4946650"/>
          <p14:tracePt t="33072" x="1403350" y="4946650"/>
          <p14:tracePt t="156211" x="1409700" y="4946650"/>
          <p14:tracePt t="156218" x="1422400" y="4933950"/>
          <p14:tracePt t="156226" x="1447800" y="4908550"/>
          <p14:tracePt t="156240" x="1511300" y="4851400"/>
          <p14:tracePt t="156257" x="1600200" y="4775200"/>
          <p14:tracePt t="156274" x="1708150" y="4667250"/>
          <p14:tracePt t="156291" x="1885950" y="4483100"/>
          <p14:tracePt t="156324" x="2247900" y="4083050"/>
          <p14:tracePt t="156358" x="2393950" y="3911600"/>
          <p14:tracePt t="156377" x="2438400" y="3867150"/>
          <p14:tracePt t="156391" x="2457450" y="3841750"/>
          <p14:tracePt t="156408" x="2489200" y="3803650"/>
          <p14:tracePt t="156424" x="2527300" y="3752850"/>
          <p14:tracePt t="156440" x="2565400" y="3702050"/>
          <p14:tracePt t="156457" x="2628900" y="3625850"/>
          <p14:tracePt t="156474" x="2660650" y="3575050"/>
          <p14:tracePt t="156491" x="2686050" y="3549650"/>
          <p14:tracePt t="156507" x="2717800" y="3517900"/>
          <p14:tracePt t="156524" x="2743200" y="3486150"/>
          <p14:tracePt t="156541" x="2787650" y="3441700"/>
          <p14:tracePt t="156557" x="2895600" y="3314700"/>
          <p14:tracePt t="156574" x="2971800" y="3225800"/>
          <p14:tracePt t="156591" x="3035300" y="3162300"/>
          <p14:tracePt t="156607" x="3054350" y="3136900"/>
          <p14:tracePt t="156624" x="3073400" y="3124200"/>
          <p14:tracePt t="156640" x="3098800" y="3098800"/>
          <p14:tracePt t="156657" x="3130550" y="3067050"/>
          <p14:tracePt t="156674" x="3181350" y="3016250"/>
          <p14:tracePt t="156690" x="3232150" y="2946400"/>
          <p14:tracePt t="156707" x="3257550" y="2914650"/>
          <p14:tracePt t="156724" x="3270250" y="2895600"/>
          <p14:tracePt t="156741" x="3289300" y="2870200"/>
          <p14:tracePt t="156757" x="3295650" y="2851150"/>
          <p14:tracePt t="156775" x="3302000" y="2838450"/>
          <p14:tracePt t="156790" x="3308350" y="2825750"/>
          <p14:tracePt t="156807" x="3308350" y="2813050"/>
          <p14:tracePt t="156825" x="3302000" y="2794000"/>
          <p14:tracePt t="156840" x="3295650" y="2787650"/>
          <p14:tracePt t="156857" x="3282950" y="2781300"/>
          <p14:tracePt t="156874" x="3213100" y="2743200"/>
          <p14:tracePt t="156890" x="2959100" y="2667000"/>
          <p14:tracePt t="156907" x="2762250" y="2635250"/>
          <p14:tracePt t="156924" x="2419350" y="2578100"/>
          <p14:tracePt t="156940" x="2247900" y="2546350"/>
          <p14:tracePt t="156957" x="2120900" y="2520950"/>
          <p14:tracePt t="156974" x="1962150" y="2508250"/>
          <p14:tracePt t="156990" x="1898650" y="2501900"/>
          <p14:tracePt t="157008" x="1797050" y="2501900"/>
          <p14:tracePt t="157024" x="1758950" y="2501900"/>
          <p14:tracePt t="157041" x="1733550" y="2501900"/>
          <p14:tracePt t="157058" x="1733550" y="2495550"/>
          <p14:tracePt t="158886" x="1727200" y="2489200"/>
          <p14:tracePt t="158894" x="1727200" y="2482850"/>
          <p14:tracePt t="158908" x="1720850" y="2470150"/>
          <p14:tracePt t="158924" x="1714500" y="2463800"/>
          <p14:tracePt t="158940" x="1714500" y="2451100"/>
          <p14:tracePt t="158957" x="1708150" y="2438400"/>
          <p14:tracePt t="158974" x="1701800" y="2432050"/>
          <p14:tracePt t="159008" x="1657350" y="2355850"/>
          <p14:tracePt t="159040" x="1606550" y="2298700"/>
          <p14:tracePt t="159057" x="1574800" y="2279650"/>
          <p14:tracePt t="159074" x="1555750" y="2260600"/>
          <p14:tracePt t="159092" x="1524000" y="2235200"/>
          <p14:tracePt t="159107" x="1498600" y="2222500"/>
          <p14:tracePt t="159124" x="1466850" y="2209800"/>
          <p14:tracePt t="159140" x="1441450" y="2190750"/>
          <p14:tracePt t="159157" x="1428750" y="2184400"/>
          <p14:tracePt t="159174" x="1384300" y="2178050"/>
          <p14:tracePt t="159191" x="1371600" y="2165350"/>
          <p14:tracePt t="159208" x="1346200" y="2159000"/>
          <p14:tracePt t="159224" x="1327150" y="2159000"/>
          <p14:tracePt t="159241" x="1301750" y="2152650"/>
          <p14:tracePt t="159257" x="1250950" y="2139950"/>
          <p14:tracePt t="159274" x="1225550" y="2139950"/>
          <p14:tracePt t="159291" x="1193800" y="2133600"/>
          <p14:tracePt t="159307" x="1162050" y="2133600"/>
          <p14:tracePt t="159324" x="1136650" y="2133600"/>
          <p14:tracePt t="159340" x="1111250" y="2133600"/>
          <p14:tracePt t="159345" x="1098550" y="2133600"/>
          <p14:tracePt t="159357" x="1085850" y="2133600"/>
          <p14:tracePt t="159374" x="1054100" y="2133600"/>
          <p14:tracePt t="159390" x="1028700" y="2133600"/>
          <p14:tracePt t="159407" x="1003300" y="2133600"/>
          <p14:tracePt t="159424" x="990600" y="2133600"/>
          <p14:tracePt t="159441" x="958850" y="2146300"/>
          <p14:tracePt t="159457" x="927100" y="2159000"/>
          <p14:tracePt t="159474" x="901700" y="2171700"/>
          <p14:tracePt t="159491" x="876300" y="2184400"/>
          <p14:tracePt t="159507" x="863600" y="2197100"/>
          <p14:tracePt t="159524" x="844550" y="2197100"/>
          <p14:tracePt t="159540" x="825500" y="2222500"/>
          <p14:tracePt t="159557" x="812800" y="2228850"/>
          <p14:tracePt t="159574" x="793750" y="2241550"/>
          <p14:tracePt t="159590" x="781050" y="2260600"/>
          <p14:tracePt t="159607" x="768350" y="2266950"/>
          <p14:tracePt t="159625" x="755650" y="2279650"/>
          <p14:tracePt t="159640" x="742950" y="2292350"/>
          <p14:tracePt t="159657" x="736600" y="2305050"/>
          <p14:tracePt t="159674" x="717550" y="2324100"/>
          <p14:tracePt t="159690" x="711200" y="2336800"/>
          <p14:tracePt t="159707" x="704850" y="2343150"/>
          <p14:tracePt t="159724" x="692150" y="2355850"/>
          <p14:tracePt t="159741" x="685800" y="2368550"/>
          <p14:tracePt t="159757" x="679450" y="2381250"/>
          <p14:tracePt t="159774" x="679450" y="2387600"/>
          <p14:tracePt t="159790" x="679450" y="2400300"/>
          <p14:tracePt t="159808" x="679450" y="2406650"/>
          <p14:tracePt t="159824" x="679450" y="2413000"/>
          <p14:tracePt t="159841" x="679450" y="2419350"/>
          <p14:tracePt t="159844" x="679450" y="2425700"/>
          <p14:tracePt t="159857" x="679450" y="2432050"/>
          <p14:tracePt t="159874" x="692150" y="2451100"/>
          <p14:tracePt t="159891" x="698500" y="2463800"/>
          <p14:tracePt t="159908" x="717550" y="2482850"/>
          <p14:tracePt t="159924" x="730250" y="2489200"/>
          <p14:tracePt t="159941" x="742950" y="2495550"/>
          <p14:tracePt t="159957" x="755650" y="2514600"/>
          <p14:tracePt t="159974" x="762000" y="2514600"/>
          <p14:tracePt t="159991" x="762000" y="2520950"/>
          <p14:tracePt t="160007" x="768350" y="2527300"/>
          <p14:tracePt t="160024" x="774700" y="2527300"/>
          <p14:tracePt t="200111" x="844550" y="2527300"/>
          <p14:tracePt t="200118" x="984250" y="2514600"/>
          <p14:tracePt t="200126" x="1092200" y="2508250"/>
          <p14:tracePt t="200141" x="1320800" y="2508250"/>
          <p14:tracePt t="200160" x="1828800" y="2571750"/>
          <p14:tracePt t="200175" x="2082800" y="2654300"/>
          <p14:tracePt t="200209" x="2901950" y="2978150"/>
          <p14:tracePt t="200242" x="3270250" y="3149600"/>
          <p14:tracePt t="200259" x="3511550" y="3232150"/>
          <p14:tracePt t="200275" x="3663950" y="3270250"/>
          <p14:tracePt t="200292" x="3848100" y="3308350"/>
          <p14:tracePt t="200308" x="4121150" y="3352800"/>
          <p14:tracePt t="200325" x="4267200" y="3390900"/>
          <p14:tracePt t="200343" x="4343400" y="3409950"/>
          <p14:tracePt t="200358" x="4349750" y="3416300"/>
          <p14:tracePt t="200375" x="4356100" y="3416300"/>
          <p14:tracePt t="200621" x="4648200" y="3333750"/>
          <p14:tracePt t="200633" x="5054600" y="3238500"/>
          <p14:tracePt t="200647" x="5359400" y="3187700"/>
          <p14:tracePt t="200660" x="5727700" y="3149600"/>
          <p14:tracePt t="200675" x="5886450" y="3143250"/>
          <p14:tracePt t="200692" x="5994400" y="3143250"/>
          <p14:tracePt t="200708" x="6076950" y="3143250"/>
          <p14:tracePt t="200725" x="6165850" y="3155950"/>
          <p14:tracePt t="200742" x="6280150" y="3181350"/>
          <p14:tracePt t="200758" x="6350000" y="3187700"/>
          <p14:tracePt t="200775" x="6426200" y="3200400"/>
          <p14:tracePt t="200791" x="6597650" y="3232150"/>
          <p14:tracePt t="200808" x="6724650" y="3270250"/>
          <p14:tracePt t="200826" x="6902450" y="3321050"/>
          <p14:tracePt t="200841" x="7010400" y="3340100"/>
          <p14:tracePt t="200858" x="7073900" y="3340100"/>
          <p14:tracePt t="200876" x="7105650" y="3333750"/>
          <p14:tracePt t="200891" x="7131050" y="3333750"/>
          <p14:tracePt t="200908" x="7162800" y="3333750"/>
          <p14:tracePt t="200925" x="7232650" y="3327400"/>
          <p14:tracePt t="200941" x="7283450" y="3327400"/>
          <p14:tracePt t="200958" x="7321550" y="3327400"/>
          <p14:tracePt t="200975" x="7359650" y="3327400"/>
          <p14:tracePt t="200991" x="7378700" y="3327400"/>
          <p14:tracePt t="201008" x="7391400" y="3327400"/>
          <p14:tracePt t="201025" x="7410450" y="3327400"/>
          <p14:tracePt t="201041" x="7416800" y="3327400"/>
          <p14:tracePt t="201058" x="7423150" y="3327400"/>
          <p14:tracePt t="201075" x="7429500" y="3327400"/>
          <p14:tracePt t="201091" x="7423150" y="3340100"/>
          <p14:tracePt t="201109" x="7277100" y="3448050"/>
          <p14:tracePt t="201125" x="6680200" y="3702050"/>
          <p14:tracePt t="201141" x="6343650" y="3816350"/>
          <p14:tracePt t="201159" x="5975350" y="3886200"/>
          <p14:tracePt t="201175" x="5765800" y="3930650"/>
          <p14:tracePt t="201192" x="5549900" y="3975100"/>
          <p14:tracePt t="201208" x="5200650" y="4032250"/>
          <p14:tracePt t="201225" x="5073650" y="4038600"/>
          <p14:tracePt t="201242" x="4972050" y="4051300"/>
          <p14:tracePt t="201258" x="4813300" y="4064000"/>
          <p14:tracePt t="201275" x="4749800" y="4070350"/>
          <p14:tracePt t="201293" x="4667250" y="4076700"/>
          <p14:tracePt t="201308" x="4572000" y="4095750"/>
          <p14:tracePt t="201325" x="4502150" y="4108450"/>
          <p14:tracePt t="201342" x="4464050" y="4114800"/>
          <p14:tracePt t="201358" x="4432300" y="4121150"/>
          <p14:tracePt t="201375" x="4406900" y="4133850"/>
          <p14:tracePt t="201379" x="4387850" y="4140200"/>
          <p14:tracePt t="201392" x="4368800" y="4140200"/>
          <p14:tracePt t="201408" x="4349750" y="4146550"/>
          <p14:tracePt t="201425" x="4337050" y="4146550"/>
          <p14:tracePt t="201442" x="4318000" y="4146550"/>
          <p14:tracePt t="201458" x="4311650" y="4146550"/>
          <p14:tracePt t="201500" x="4311650" y="4140200"/>
          <p14:tracePt t="201510" x="4318000" y="4133850"/>
          <p14:tracePt t="201526" x="4362450" y="4121150"/>
          <p14:tracePt t="201541" x="4597400" y="4057650"/>
          <p14:tracePt t="201558" x="5162550" y="3962400"/>
          <p14:tracePt t="201575" x="5715000" y="3905250"/>
          <p14:tracePt t="201591" x="5930900" y="3898900"/>
          <p14:tracePt t="201608" x="6051550" y="3892550"/>
          <p14:tracePt t="201625" x="6191250" y="3879850"/>
          <p14:tracePt t="201641" x="6261100" y="3879850"/>
          <p14:tracePt t="201658" x="6337300" y="3879850"/>
          <p14:tracePt t="201674" x="6445250" y="3892550"/>
          <p14:tracePt t="201691" x="6489700" y="3898900"/>
          <p14:tracePt t="201708" x="6521450" y="3911600"/>
          <p14:tracePt t="201724" x="6565900" y="3924300"/>
          <p14:tracePt t="201741" x="6604000" y="3930650"/>
          <p14:tracePt t="201758" x="6623050" y="3930650"/>
          <p14:tracePt t="201774" x="6673850" y="3937000"/>
          <p14:tracePt t="201791" x="6731000" y="3937000"/>
          <p14:tracePt t="201809" x="6851650" y="3943350"/>
          <p14:tracePt t="201824" x="6946900" y="3962400"/>
          <p14:tracePt t="201841" x="7023100" y="3987800"/>
          <p14:tracePt t="201859" x="7124700" y="4006850"/>
          <p14:tracePt t="201874" x="7207250" y="4019550"/>
          <p14:tracePt t="201891" x="7264400" y="4019550"/>
          <p14:tracePt t="201908" x="7321550" y="4019550"/>
          <p14:tracePt t="201924" x="7359650" y="4006850"/>
          <p14:tracePt t="201941" x="7385050" y="4006850"/>
          <p14:tracePt t="201958" x="7423150" y="4000500"/>
          <p14:tracePt t="201974" x="7454900" y="3987800"/>
          <p14:tracePt t="201992" x="7486650" y="3975100"/>
          <p14:tracePt t="202008" x="7505700" y="3975100"/>
          <p14:tracePt t="202024" x="7505700" y="3968750"/>
          <p14:tracePt t="202042" x="7531100" y="3956050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B47A13-EDA6-8E8B-9A94-F810160144F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3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ED4BF4-6122-040F-5F6D-373566B873E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2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09E7FA-EB1D-F57F-8973-7E43F3BCA3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9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20739-2171-65F1-0F30-F3E173D4144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75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ECDC94-9804-F6B6-DC46-122E7E82087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2910"/>
            <a:ext cx="9144000" cy="871490"/>
          </a:xfrm>
          <a:prstGeom prst="rect">
            <a:avLst/>
          </a:prstGeom>
          <a:solidFill>
            <a:srgbClr val="0000FF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24" tIns="45712" rIns="91424" bIns="4571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Outline:</a:t>
            </a:r>
            <a:r>
              <a:rPr lang="en-US" dirty="0">
                <a:solidFill>
                  <a:srgbClr val="0A73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-152400"/>
            <a:ext cx="1752600" cy="1793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2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228600" y="715433"/>
            <a:ext cx="70866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SzPts val="1200"/>
              <a:tabLst>
                <a:tab pos="517525" algn="l"/>
                <a:tab pos="518160" algn="l"/>
              </a:tabLst>
            </a:pPr>
            <a:r>
              <a:rPr lang="en-US" sz="2400" b="1" spc="-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chapter we will cover the following topics: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474881"/>
            <a:ext cx="4619134" cy="5146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5-1: Introduction and history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5-2: Sources and Applications of Magnetic Field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5-3: Magnetic Force and Torque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5-3-1: Magnetic force on a carrying current conductor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5-3-2: Magnetic Torque on a current carrying loop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5-3-3: Magnetic dipole moment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5-4: </a:t>
            </a:r>
            <a:r>
              <a:rPr lang="en-US" sz="1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Biot</a:t>
            </a: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-Savart's Law and Their Application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5-5: Magnetic force between two parallel conductor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5-6: Ampere's Law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5-7: Application of Ampere's Law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3848B4-CF7E-F8B6-596F-1E8B851FFD88}"/>
              </a:ext>
            </a:extLst>
          </p:cNvPr>
          <p:cNvSpPr txBox="1"/>
          <p:nvPr/>
        </p:nvSpPr>
        <p:spPr>
          <a:xfrm>
            <a:off x="4724400" y="1474881"/>
            <a:ext cx="4419600" cy="396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5-7-1: Infinite Line Current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5-7-2: Infinite Sheet Current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5-7-3: Infinitely Long Coaxial Transmission Line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5-8: Magnetic Flux Density and Gauss’s law in Magnetostatic fields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5-9: Magnetic Scalar and Vector Potential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5-10: Magnetization and classification of magnetic materials</a:t>
            </a:r>
          </a:p>
          <a:p>
            <a:pPr algn="just">
              <a:lnSpc>
                <a:spcPct val="150000"/>
              </a:lnSpc>
            </a:pP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7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en-US" sz="1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Magnetic Scalar and Vector Potential</a:t>
            </a:r>
          </a:p>
        </p:txBody>
      </p:sp>
    </p:spTree>
    <p:extLst>
      <p:ext uri="{BB962C8B-B14F-4D97-AF65-F5344CB8AC3E}">
        <p14:creationId xmlns:p14="http://schemas.microsoft.com/office/powerpoint/2010/main" val="307690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191"/>
    </mc:Choice>
    <mc:Fallback xmlns="">
      <p:transition spd="slow" advTm="143191"/>
    </mc:Fallback>
  </mc:AlternateContent>
  <p:extLst>
    <p:ext uri="{3A86A75C-4F4B-4683-9AE1-C65F6400EC91}">
      <p14:laserTraceLst xmlns:p14="http://schemas.microsoft.com/office/powerpoint/2010/main">
        <p14:tracePtLst>
          <p14:tracePt t="9635" x="7531100" y="3949700"/>
          <p14:tracePt t="9643" x="7499350" y="3911600"/>
          <p14:tracePt t="9650" x="7366000" y="3803650"/>
          <p14:tracePt t="9661" x="7010400" y="3524250"/>
          <p14:tracePt t="9678" x="6565900" y="3175000"/>
          <p14:tracePt t="9696" x="6394450" y="3009900"/>
          <p14:tracePt t="9728" x="6305550" y="2946400"/>
          <p14:tracePt t="9762" x="6210300" y="2889250"/>
          <p14:tracePt t="9778" x="6184900" y="2870200"/>
          <p14:tracePt t="9794" x="6146800" y="2851150"/>
          <p14:tracePt t="9812" x="6076950" y="2806700"/>
          <p14:tracePt t="9828" x="6019800" y="2774950"/>
          <p14:tracePt t="9845" x="5930900" y="2711450"/>
          <p14:tracePt t="9861" x="5791200" y="2584450"/>
          <p14:tracePt t="9878" x="5695950" y="2489200"/>
          <p14:tracePt t="9895" x="5600700" y="2374900"/>
          <p14:tracePt t="9911" x="5556250" y="2317750"/>
          <p14:tracePt t="9928" x="5537200" y="2286000"/>
          <p14:tracePt t="9945" x="5505450" y="2209800"/>
          <p14:tracePt t="10212" x="5276850" y="2209800"/>
          <p14:tracePt t="10220" x="4959350" y="2190750"/>
          <p14:tracePt t="10228" x="4749800" y="2184400"/>
          <p14:tracePt t="10245" x="4527550" y="2146300"/>
          <p14:tracePt t="10261" x="4381500" y="2114550"/>
          <p14:tracePt t="10278" x="4248150" y="2089150"/>
          <p14:tracePt t="10294" x="4083050" y="2082800"/>
          <p14:tracePt t="10312" x="3898900" y="2082800"/>
          <p14:tracePt t="10328" x="3790950" y="2089150"/>
          <p14:tracePt t="10345" x="3752850" y="2089150"/>
          <p14:tracePt t="10362" x="3670300" y="2095500"/>
          <p14:tracePt t="10378" x="3644900" y="2101850"/>
          <p14:tracePt t="10395" x="3625850" y="2101850"/>
          <p14:tracePt t="10412" x="3606800" y="2101850"/>
          <p14:tracePt t="10428" x="3575050" y="2101850"/>
          <p14:tracePt t="10445" x="3524250" y="2101850"/>
          <p14:tracePt t="10461" x="3448050" y="2101850"/>
          <p14:tracePt t="10478" x="3397250" y="2101850"/>
          <p14:tracePt t="10495" x="3371850" y="2101850"/>
          <p14:tracePt t="10500" x="3359150" y="2101850"/>
          <p14:tracePt t="10511" x="3340100" y="2101850"/>
          <p14:tracePt t="10528" x="3321050" y="2101850"/>
          <p14:tracePt t="10545" x="3308350" y="2101850"/>
          <p14:tracePt t="10561" x="3289300" y="2101850"/>
          <p14:tracePt t="10578" x="3270250" y="2101850"/>
          <p14:tracePt t="10596" x="3257550" y="2101850"/>
          <p14:tracePt t="10611" x="3238500" y="2101850"/>
          <p14:tracePt t="10628" x="3219450" y="2108200"/>
          <p14:tracePt t="10645" x="3187700" y="2127250"/>
          <p14:tracePt t="10661" x="3155950" y="2133600"/>
          <p14:tracePt t="10678" x="3130550" y="2146300"/>
          <p14:tracePt t="10695" x="3092450" y="2165350"/>
          <p14:tracePt t="10711" x="3060700" y="2178050"/>
          <p14:tracePt t="10728" x="3028950" y="2197100"/>
          <p14:tracePt t="10744" x="2952750" y="2228850"/>
          <p14:tracePt t="10761" x="2921000" y="2241550"/>
          <p14:tracePt t="10778" x="2882900" y="2247900"/>
          <p14:tracePt t="10795" x="2857500" y="2260600"/>
          <p14:tracePt t="10811" x="2832100" y="2266950"/>
          <p14:tracePt t="10829" x="2819400" y="2266950"/>
          <p14:tracePt t="10845" x="2806700" y="2273300"/>
          <p14:tracePt t="10861" x="2800350" y="2279650"/>
          <p14:tracePt t="10878" x="2800350" y="2286000"/>
          <p14:tracePt t="10951" x="2806700" y="2286000"/>
          <p14:tracePt t="10965" x="2813050" y="2286000"/>
          <p14:tracePt t="10979" x="2825750" y="2286000"/>
          <p14:tracePt t="10986" x="2832100" y="2286000"/>
          <p14:tracePt t="10994" x="2851150" y="2286000"/>
          <p14:tracePt t="11011" x="2895600" y="2286000"/>
          <p14:tracePt t="11028" x="2952750" y="2286000"/>
          <p14:tracePt t="11045" x="3022600" y="2279650"/>
          <p14:tracePt t="11062" x="3206750" y="2254250"/>
          <p14:tracePt t="11078" x="3352800" y="2241550"/>
          <p14:tracePt t="11095" x="3492500" y="2222500"/>
          <p14:tracePt t="11112" x="3670300" y="2209800"/>
          <p14:tracePt t="11128" x="3740150" y="2197100"/>
          <p14:tracePt t="11145" x="3803650" y="2184400"/>
          <p14:tracePt t="11161" x="3886200" y="2178050"/>
          <p14:tracePt t="11178" x="3930650" y="2178050"/>
          <p14:tracePt t="11195" x="3994150" y="2178050"/>
          <p14:tracePt t="11211" x="4064000" y="2184400"/>
          <p14:tracePt t="11228" x="4102100" y="2184400"/>
          <p14:tracePt t="11245" x="4127500" y="2190750"/>
          <p14:tracePt t="11261" x="4159250" y="2190750"/>
          <p14:tracePt t="11278" x="4171950" y="2190750"/>
          <p14:tracePt t="11295" x="4191000" y="2190750"/>
          <p14:tracePt t="11311" x="4203700" y="2190750"/>
          <p14:tracePt t="11328" x="4210050" y="2190750"/>
          <p14:tracePt t="11345" x="4216400" y="2190750"/>
          <p14:tracePt t="11361" x="4222750" y="2190750"/>
          <p14:tracePt t="11394" x="4229100" y="2190750"/>
          <p14:tracePt t="11411" x="4235450" y="2190750"/>
          <p14:tracePt t="11467" x="4235450" y="2197100"/>
          <p14:tracePt t="11530" x="4235450" y="2203450"/>
          <p14:tracePt t="11566" x="4235450" y="2209800"/>
          <p14:tracePt t="11579" x="4229100" y="2209800"/>
          <p14:tracePt t="11587" x="4229100" y="2216150"/>
          <p14:tracePt t="11636" x="4222750" y="2216150"/>
          <p14:tracePt t="11650" x="4216400" y="2216150"/>
          <p14:tracePt t="11679" x="4210050" y="2216150"/>
          <p14:tracePt t="11707" x="4203700" y="2216150"/>
          <p14:tracePt t="11714" x="4203700" y="2222500"/>
          <p14:tracePt t="11728" x="4197350" y="2222500"/>
          <p14:tracePt t="11745" x="4197350" y="2228850"/>
          <p14:tracePt t="11762" x="4191000" y="2228850"/>
          <p14:tracePt t="11779" x="4184650" y="2228850"/>
          <p14:tracePt t="11820" x="4178300" y="2228850"/>
          <p14:tracePt t="11834" x="4171950" y="2228850"/>
          <p14:tracePt t="11856" x="4171950" y="2235200"/>
          <p14:tracePt t="11883" x="4165600" y="2235200"/>
          <p14:tracePt t="11891" x="4165600" y="2241550"/>
          <p14:tracePt t="11897" x="4159250" y="2241550"/>
          <p14:tracePt t="11919" x="4159250" y="2247900"/>
          <p14:tracePt t="11928" x="4152900" y="2247900"/>
          <p14:tracePt t="11945" x="4146550" y="2247900"/>
          <p14:tracePt t="11961" x="4133850" y="2260600"/>
          <p14:tracePt t="11978" x="4121150" y="2260600"/>
          <p14:tracePt t="11996" x="4076700" y="2260600"/>
          <p14:tracePt t="12011" x="4038600" y="2266950"/>
          <p14:tracePt t="12028" x="4000500" y="2273300"/>
          <p14:tracePt t="12045" x="3930650" y="2279650"/>
          <p14:tracePt t="12061" x="3860800" y="2286000"/>
          <p14:tracePt t="12078" x="3784600" y="2286000"/>
          <p14:tracePt t="12095" x="3543300" y="2286000"/>
          <p14:tracePt t="12111" x="3295650" y="2286000"/>
          <p14:tracePt t="12128" x="2876550" y="2273300"/>
          <p14:tracePt t="12145" x="2590800" y="2254250"/>
          <p14:tracePt t="12161" x="2393950" y="2241550"/>
          <p14:tracePt t="12179" x="2133600" y="2216150"/>
          <p14:tracePt t="12195" x="2032000" y="2203450"/>
          <p14:tracePt t="12211" x="1968500" y="2203450"/>
          <p14:tracePt t="12228" x="1917700" y="2203450"/>
          <p14:tracePt t="12244" x="1898650" y="2197100"/>
          <p14:tracePt t="12261" x="1885950" y="2190750"/>
          <p14:tracePt t="12278" x="1854200" y="2190750"/>
          <p14:tracePt t="12295" x="1835150" y="2190750"/>
          <p14:tracePt t="12311" x="1809750" y="2190750"/>
          <p14:tracePt t="12328" x="1765300" y="2190750"/>
          <p14:tracePt t="12345" x="1727200" y="2190750"/>
          <p14:tracePt t="12362" x="1708150" y="2190750"/>
          <p14:tracePt t="12378" x="1676400" y="2190750"/>
          <p14:tracePt t="12395" x="1651000" y="2190750"/>
          <p14:tracePt t="12412" x="1631950" y="2190750"/>
          <p14:tracePt t="12428" x="1612900" y="2190750"/>
          <p14:tracePt t="12445" x="1600200" y="2190750"/>
          <p14:tracePt t="12462" x="1587500" y="2190750"/>
          <p14:tracePt t="12478" x="1581150" y="2190750"/>
          <p14:tracePt t="12494" x="1574800" y="2190750"/>
          <p14:tracePt t="12498" x="1568450" y="2190750"/>
          <p14:tracePt t="12518" x="1562100" y="2190750"/>
          <p14:tracePt t="12610" x="1568450" y="2190750"/>
          <p14:tracePt t="12631" x="1574800" y="2190750"/>
          <p14:tracePt t="12674" x="1581150" y="2190750"/>
          <p14:tracePt t="12695" x="1587500" y="2190750"/>
          <p14:tracePt t="12702" x="1593850" y="2190750"/>
          <p14:tracePt t="12723" x="1600200" y="2190750"/>
          <p14:tracePt t="12729" x="1606550" y="2190750"/>
          <p14:tracePt t="12744" x="1612900" y="2190750"/>
          <p14:tracePt t="12761" x="1619250" y="2190750"/>
          <p14:tracePt t="12777" x="1631950" y="2190750"/>
          <p14:tracePt t="12794" x="1651000" y="2190750"/>
          <p14:tracePt t="12810" x="1682750" y="2190750"/>
          <p14:tracePt t="12827" x="1727200" y="2190750"/>
          <p14:tracePt t="12844" x="1879600" y="2190750"/>
          <p14:tracePt t="12860" x="2012950" y="2190750"/>
          <p14:tracePt t="12877" x="2184400" y="2190750"/>
          <p14:tracePt t="12893" x="2343150" y="2190750"/>
          <p14:tracePt t="12911" x="2393950" y="2190750"/>
          <p14:tracePt t="12927" x="2470150" y="2190750"/>
          <p14:tracePt t="12944" x="2527300" y="2190750"/>
          <p14:tracePt t="12961" x="2559050" y="2190750"/>
          <p14:tracePt t="12977" x="2616200" y="2197100"/>
          <p14:tracePt t="12994" x="2654300" y="2197100"/>
          <p14:tracePt t="13011" x="2673350" y="2197100"/>
          <p14:tracePt t="13027" x="2717800" y="2203450"/>
          <p14:tracePt t="13044" x="2743200" y="2203450"/>
          <p14:tracePt t="13061" x="2787650" y="2203450"/>
          <p14:tracePt t="13077" x="2851150" y="2203450"/>
          <p14:tracePt t="13094" x="2895600" y="2203450"/>
          <p14:tracePt t="13111" x="2952750" y="2203450"/>
          <p14:tracePt t="13127" x="2990850" y="2203450"/>
          <p14:tracePt t="13144" x="3016250" y="2203450"/>
          <p14:tracePt t="13161" x="3079750" y="2203450"/>
          <p14:tracePt t="13177" x="3124200" y="2203450"/>
          <p14:tracePt t="13194" x="3175000" y="2203450"/>
          <p14:tracePt t="13211" x="3219450" y="2203450"/>
          <p14:tracePt t="13227" x="3232150" y="2203450"/>
          <p14:tracePt t="13244" x="3257550" y="2203450"/>
          <p14:tracePt t="13261" x="3276600" y="2203450"/>
          <p14:tracePt t="13277" x="3289300" y="2203450"/>
          <p14:tracePt t="13294" x="3308350" y="2203450"/>
          <p14:tracePt t="13311" x="3333750" y="2203450"/>
          <p14:tracePt t="13327" x="3346450" y="2203450"/>
          <p14:tracePt t="13344" x="3365500" y="2203450"/>
          <p14:tracePt t="13360" x="3384550" y="2203450"/>
          <p14:tracePt t="13377" x="3403600" y="2203450"/>
          <p14:tracePt t="13394" x="3422650" y="2203450"/>
          <p14:tracePt t="13410" x="3435350" y="2203450"/>
          <p14:tracePt t="13427" x="3448050" y="2203450"/>
          <p14:tracePt t="13444" x="3473450" y="2209800"/>
          <p14:tracePt t="13460" x="3486150" y="2216150"/>
          <p14:tracePt t="13477" x="3505200" y="2222500"/>
          <p14:tracePt t="13494" x="3543300" y="2222500"/>
          <p14:tracePt t="13511" x="3600450" y="2235200"/>
          <p14:tracePt t="13527" x="3632200" y="2241550"/>
          <p14:tracePt t="13544" x="3695700" y="2254250"/>
          <p14:tracePt t="13560" x="3733800" y="2266950"/>
          <p14:tracePt t="13577" x="3778250" y="2279650"/>
          <p14:tracePt t="13594" x="3797300" y="2279650"/>
          <p14:tracePt t="13610" x="3810000" y="2279650"/>
          <p14:tracePt t="13627" x="3822700" y="2292350"/>
          <p14:tracePt t="13644" x="3835400" y="2292350"/>
          <p14:tracePt t="13661" x="3848100" y="2292350"/>
          <p14:tracePt t="13677" x="3854450" y="2298700"/>
          <p14:tracePt t="13694" x="3860800" y="2298700"/>
          <p14:tracePt t="13727" x="3867150" y="2298700"/>
          <p14:tracePt t="13755" x="3867150" y="2305050"/>
          <p14:tracePt t="13768" x="3867150" y="2311400"/>
          <p14:tracePt t="13811" x="3860800" y="2311400"/>
          <p14:tracePt t="13818" x="3854450" y="2311400"/>
          <p14:tracePt t="14302" x="3810000" y="2311400"/>
          <p14:tracePt t="14310" x="3714750" y="2311400"/>
          <p14:tracePt t="14318" x="3625850" y="2305050"/>
          <p14:tracePt t="14327" x="3543300" y="2305050"/>
          <p14:tracePt t="14344" x="3384550" y="2305050"/>
          <p14:tracePt t="14360" x="3187700" y="2311400"/>
          <p14:tracePt t="14394" x="2927350" y="2317750"/>
          <p14:tracePt t="14427" x="2717800" y="2324100"/>
          <p14:tracePt t="14444" x="2641600" y="2330450"/>
          <p14:tracePt t="14461" x="2559050" y="2343150"/>
          <p14:tracePt t="14477" x="2514600" y="2349500"/>
          <p14:tracePt t="14494" x="2419350" y="2368550"/>
          <p14:tracePt t="14510" x="2381250" y="2368550"/>
          <p14:tracePt t="14528" x="2349500" y="2374900"/>
          <p14:tracePt t="14544" x="2311400" y="2381250"/>
          <p14:tracePt t="14560" x="2279650" y="2387600"/>
          <p14:tracePt t="14577" x="2235200" y="2400300"/>
          <p14:tracePt t="14594" x="2184400" y="2406650"/>
          <p14:tracePt t="14610" x="2114550" y="2419350"/>
          <p14:tracePt t="14627" x="1968500" y="2432050"/>
          <p14:tracePt t="14644" x="1885950" y="2444750"/>
          <p14:tracePt t="14661" x="1847850" y="2451100"/>
          <p14:tracePt t="14677" x="1752600" y="2463800"/>
          <p14:tracePt t="14694" x="1644650" y="2470150"/>
          <p14:tracePt t="14711" x="1524000" y="2489200"/>
          <p14:tracePt t="14727" x="1397000" y="2495550"/>
          <p14:tracePt t="14744" x="1339850" y="2495550"/>
          <p14:tracePt t="14761" x="1289050" y="2495550"/>
          <p14:tracePt t="14777" x="1244600" y="2495550"/>
          <p14:tracePt t="14794" x="1206500" y="2501900"/>
          <p14:tracePt t="14810" x="1149350" y="2508250"/>
          <p14:tracePt t="14827" x="1123950" y="2514600"/>
          <p14:tracePt t="14844" x="1104900" y="2514600"/>
          <p14:tracePt t="14860" x="1079500" y="2514600"/>
          <p14:tracePt t="14877" x="1066800" y="2514600"/>
          <p14:tracePt t="14894" x="1054100" y="2514600"/>
          <p14:tracePt t="14910" x="1035050" y="2520950"/>
          <p14:tracePt t="14927" x="1028700" y="2520950"/>
          <p14:tracePt t="14945" x="1016000" y="2520950"/>
          <p14:tracePt t="14960" x="1009650" y="2520950"/>
          <p14:tracePt t="14977" x="1003300" y="2520950"/>
          <p14:tracePt t="14994" x="996950" y="2520950"/>
          <p14:tracePt t="15010" x="984250" y="2520950"/>
          <p14:tracePt t="15051" x="977900" y="2520950"/>
          <p14:tracePt t="15060" x="971550" y="2520950"/>
          <p14:tracePt t="15077" x="971550" y="2508250"/>
          <p14:tracePt t="15094" x="971550" y="2501900"/>
          <p14:tracePt t="15110" x="971550" y="2495550"/>
          <p14:tracePt t="15127" x="971550" y="2489200"/>
          <p14:tracePt t="15160" x="971550" y="2476500"/>
          <p14:tracePt t="15178" x="971550" y="2470150"/>
          <p14:tracePt t="15194" x="971550" y="2463800"/>
          <p14:tracePt t="15211" x="965200" y="2457450"/>
          <p14:tracePt t="15227" x="958850" y="2451100"/>
          <p14:tracePt t="15244" x="958850" y="2444750"/>
          <p14:tracePt t="15260" x="952500" y="2438400"/>
          <p14:tracePt t="15277" x="952500" y="2425700"/>
          <p14:tracePt t="15294" x="952500" y="2419350"/>
          <p14:tracePt t="15310" x="946150" y="2413000"/>
          <p14:tracePt t="15327" x="946150" y="2406650"/>
          <p14:tracePt t="15344" x="939800" y="2400300"/>
          <p14:tracePt t="15377" x="933450" y="2400300"/>
          <p14:tracePt t="15394" x="927100" y="2400300"/>
          <p14:tracePt t="15411" x="914400" y="2400300"/>
          <p14:tracePt t="15444" x="901700" y="2400300"/>
          <p14:tracePt t="15462" x="895350" y="2400300"/>
          <p14:tracePt t="15478" x="889000" y="2400300"/>
          <p14:tracePt t="15499" x="876300" y="2400300"/>
          <p14:tracePt t="15513" x="869950" y="2400300"/>
          <p14:tracePt t="15533" x="863600" y="2400300"/>
          <p14:tracePt t="15544" x="857250" y="2400300"/>
          <p14:tracePt t="15561" x="844550" y="2400300"/>
          <p14:tracePt t="15577" x="838200" y="2406650"/>
          <p14:tracePt t="15595" x="831850" y="2406650"/>
          <p14:tracePt t="15610" x="825500" y="2413000"/>
          <p14:tracePt t="15627" x="819150" y="2419350"/>
          <p14:tracePt t="15644" x="806450" y="2432050"/>
          <p14:tracePt t="15660" x="800100" y="2444750"/>
          <p14:tracePt t="15677" x="793750" y="2451100"/>
          <p14:tracePt t="15694" x="787400" y="2470150"/>
          <p14:tracePt t="15711" x="781050" y="2476500"/>
          <p14:tracePt t="15727" x="774700" y="2489200"/>
          <p14:tracePt t="15744" x="774700" y="2495550"/>
          <p14:tracePt t="15761" x="768350" y="2508250"/>
          <p14:tracePt t="15794" x="768350" y="2520950"/>
          <p14:tracePt t="15811" x="768350" y="2527300"/>
          <p14:tracePt t="15827" x="768350" y="2533650"/>
          <p14:tracePt t="15860" x="768350" y="2546350"/>
          <p14:tracePt t="15899" x="768350" y="2552700"/>
          <p14:tracePt t="15920" x="768350" y="2559050"/>
          <p14:tracePt t="15956" x="768350" y="2565400"/>
          <p14:tracePt t="15970" x="768350" y="2571750"/>
          <p14:tracePt t="16021" x="768350" y="2578100"/>
          <p14:tracePt t="16282" x="768350" y="2584450"/>
          <p14:tracePt t="16296" x="768350" y="2590800"/>
          <p14:tracePt t="16324" x="768350" y="2597150"/>
          <p14:tracePt t="16338" x="768350" y="2603500"/>
          <p14:tracePt t="16346" x="762000" y="2603500"/>
          <p14:tracePt t="16378" x="755650" y="2616200"/>
          <p14:tracePt t="16411" x="755650" y="2628900"/>
          <p14:tracePt t="16429" x="755650" y="2647950"/>
          <p14:tracePt t="16445" x="749300" y="2654300"/>
          <p14:tracePt t="16461" x="749300" y="2660650"/>
          <p14:tracePt t="16479" x="749300" y="2673350"/>
          <p14:tracePt t="16495" x="749300" y="2686050"/>
          <p14:tracePt t="16512" x="749300" y="2692400"/>
          <p14:tracePt t="16528" x="749300" y="2705100"/>
          <p14:tracePt t="16544" x="749300" y="2717800"/>
          <p14:tracePt t="16561" x="749300" y="2730500"/>
          <p14:tracePt t="16578" x="749300" y="2743200"/>
          <p14:tracePt t="16594" x="749300" y="2755900"/>
          <p14:tracePt t="16611" x="749300" y="2774950"/>
          <p14:tracePt t="16628" x="749300" y="2794000"/>
          <p14:tracePt t="16645" x="749300" y="2813050"/>
          <p14:tracePt t="16662" x="749300" y="2851150"/>
          <p14:tracePt t="16678" x="749300" y="2889250"/>
          <p14:tracePt t="16695" x="749300" y="2908300"/>
          <p14:tracePt t="16711" x="749300" y="2921000"/>
          <p14:tracePt t="16727" x="749300" y="2940050"/>
          <p14:tracePt t="16744" x="749300" y="2959100"/>
          <p14:tracePt t="16760" x="749300" y="2978150"/>
          <p14:tracePt t="16777" x="749300" y="2997200"/>
          <p14:tracePt t="16794" x="749300" y="3016250"/>
          <p14:tracePt t="16811" x="749300" y="3035300"/>
          <p14:tracePt t="16827" x="749300" y="3048000"/>
          <p14:tracePt t="16844" x="755650" y="3067050"/>
          <p14:tracePt t="16861" x="762000" y="3092450"/>
          <p14:tracePt t="16877" x="762000" y="3111500"/>
          <p14:tracePt t="16894" x="768350" y="3130550"/>
          <p14:tracePt t="16911" x="774700" y="3162300"/>
          <p14:tracePt t="16928" x="781050" y="3181350"/>
          <p14:tracePt t="16945" x="787400" y="3219450"/>
          <p14:tracePt t="16961" x="787400" y="3244850"/>
          <p14:tracePt t="16978" x="787400" y="3263900"/>
          <p14:tracePt t="16994" x="787400" y="3282950"/>
          <p14:tracePt t="17018" x="787400" y="3302000"/>
          <p14:tracePt t="17040" x="787400" y="3333750"/>
          <p14:tracePt t="17061" x="787400" y="3346450"/>
          <p14:tracePt t="17076" x="787400" y="3359150"/>
          <p14:tracePt t="17098" x="787400" y="3371850"/>
          <p14:tracePt t="17185" x="787400" y="3365500"/>
          <p14:tracePt t="17192" x="787400" y="3359150"/>
          <p14:tracePt t="17206" x="787400" y="3352800"/>
          <p14:tracePt t="17213" x="793750" y="3346450"/>
          <p14:tracePt t="17227" x="793750" y="3327400"/>
          <p14:tracePt t="17244" x="800100" y="3314700"/>
          <p14:tracePt t="17261" x="800100" y="3302000"/>
          <p14:tracePt t="17277" x="806450" y="3270250"/>
          <p14:tracePt t="17294" x="812800" y="3257550"/>
          <p14:tracePt t="17311" x="812800" y="3238500"/>
          <p14:tracePt t="17327" x="819150" y="3200400"/>
          <p14:tracePt t="17344" x="838200" y="3155950"/>
          <p14:tracePt t="17361" x="844550" y="3117850"/>
          <p14:tracePt t="17378" x="882650" y="2990850"/>
          <p14:tracePt t="17395" x="901700" y="2952750"/>
          <p14:tracePt t="17412" x="920750" y="2908300"/>
          <p14:tracePt t="17428" x="920750" y="2889250"/>
          <p14:tracePt t="17445" x="933450" y="2876550"/>
          <p14:tracePt t="17462" x="939800" y="2863850"/>
          <p14:tracePt t="17478" x="946150" y="2851150"/>
          <p14:tracePt t="17495" x="958850" y="2844800"/>
          <p14:tracePt t="17511" x="971550" y="2832100"/>
          <p14:tracePt t="17528" x="990600" y="2825750"/>
          <p14:tracePt t="17545" x="1016000" y="2819400"/>
          <p14:tracePt t="17561" x="1060450" y="2806700"/>
          <p14:tracePt t="17578" x="1079500" y="2806700"/>
          <p14:tracePt t="17595" x="1136650" y="2806700"/>
          <p14:tracePt t="17611" x="1174750" y="2806700"/>
          <p14:tracePt t="17628" x="1206500" y="2806700"/>
          <p14:tracePt t="17645" x="1238250" y="2813050"/>
          <p14:tracePt t="17661" x="1257300" y="2819400"/>
          <p14:tracePt t="17678" x="1276350" y="2825750"/>
          <p14:tracePt t="17695" x="1301750" y="2825750"/>
          <p14:tracePt t="17711" x="1320800" y="2832100"/>
          <p14:tracePt t="17728" x="1333500" y="2832100"/>
          <p14:tracePt t="17745" x="1352550" y="2832100"/>
          <p14:tracePt t="17761" x="1371600" y="2832100"/>
          <p14:tracePt t="17779" x="1397000" y="2832100"/>
          <p14:tracePt t="17795" x="1409700" y="2832100"/>
          <p14:tracePt t="17811" x="1422400" y="2832100"/>
          <p14:tracePt t="17829" x="1447800" y="2832100"/>
          <p14:tracePt t="17844" x="1460500" y="2832100"/>
          <p14:tracePt t="17861" x="1473200" y="2832100"/>
          <p14:tracePt t="17878" x="1492250" y="2832100"/>
          <p14:tracePt t="17895" x="1504950" y="2832100"/>
          <p14:tracePt t="18186" x="1517650" y="2832100"/>
          <p14:tracePt t="18193" x="1530350" y="2832100"/>
          <p14:tracePt t="18201" x="1543050" y="2832100"/>
          <p14:tracePt t="18211" x="1568450" y="2832100"/>
          <p14:tracePt t="18228" x="1638300" y="2832100"/>
          <p14:tracePt t="18245" x="1809750" y="2832100"/>
          <p14:tracePt t="18261" x="1924050" y="2832100"/>
          <p14:tracePt t="18278" x="2038350" y="2832100"/>
          <p14:tracePt t="18295" x="2076450" y="2832100"/>
          <p14:tracePt t="18312" x="2159000" y="2832100"/>
          <p14:tracePt t="18328" x="2216150" y="2832100"/>
          <p14:tracePt t="18345" x="2266950" y="2832100"/>
          <p14:tracePt t="18362" x="2355850" y="2825750"/>
          <p14:tracePt t="18378" x="2400300" y="2819400"/>
          <p14:tracePt t="18395" x="2457450" y="2806700"/>
          <p14:tracePt t="18411" x="2501900" y="2800350"/>
          <p14:tracePt t="18428" x="2527300" y="2794000"/>
          <p14:tracePt t="18446" x="2565400" y="2787650"/>
          <p14:tracePt t="18461" x="2597150" y="2787650"/>
          <p14:tracePt t="18478" x="2647950" y="2774950"/>
          <p14:tracePt t="18496" x="2736850" y="2762250"/>
          <p14:tracePt t="18511" x="2825750" y="2743200"/>
          <p14:tracePt t="18528" x="2952750" y="2724150"/>
          <p14:tracePt t="18546" x="3117850" y="2692400"/>
          <p14:tracePt t="18561" x="3181350" y="2686050"/>
          <p14:tracePt t="18578" x="3232150" y="2679700"/>
          <p14:tracePt t="18595" x="3302000" y="2667000"/>
          <p14:tracePt t="18611" x="3365500" y="2660650"/>
          <p14:tracePt t="18628" x="3416300" y="2660650"/>
          <p14:tracePt t="18645" x="3486150" y="2654300"/>
          <p14:tracePt t="18661" x="3536950" y="2647950"/>
          <p14:tracePt t="18679" x="3575050" y="2647950"/>
          <p14:tracePt t="18695" x="3613150" y="2647950"/>
          <p14:tracePt t="18711" x="3663950" y="2647950"/>
          <p14:tracePt t="18729" x="3740150" y="2647950"/>
          <p14:tracePt t="18745" x="3790950" y="2647950"/>
          <p14:tracePt t="18761" x="3841750" y="2647950"/>
          <p14:tracePt t="18779" x="3886200" y="2654300"/>
          <p14:tracePt t="18795" x="3911600" y="2660650"/>
          <p14:tracePt t="18811" x="3930650" y="2660650"/>
          <p14:tracePt t="18828" x="3949700" y="2667000"/>
          <p14:tracePt t="18845" x="3968750" y="2667000"/>
          <p14:tracePt t="18861" x="3994150" y="2673350"/>
          <p14:tracePt t="18878" x="4032250" y="2679700"/>
          <p14:tracePt t="18895" x="4051300" y="2679700"/>
          <p14:tracePt t="18913" x="4070350" y="2679700"/>
          <p14:tracePt t="18928" x="4089400" y="2686050"/>
          <p14:tracePt t="18945" x="4102100" y="2692400"/>
          <p14:tracePt t="18962" x="4127500" y="2698750"/>
          <p14:tracePt t="18978" x="4133850" y="2698750"/>
          <p14:tracePt t="18995" x="4146550" y="2698750"/>
          <p14:tracePt t="19012" x="4159250" y="2698750"/>
          <p14:tracePt t="19034" x="4171950" y="2698750"/>
          <p14:tracePt t="19048" x="4171950" y="2705100"/>
          <p14:tracePt t="19077" x="4178300" y="2705100"/>
          <p14:tracePt t="19092" x="4184650" y="2711450"/>
          <p14:tracePt t="19119" x="4191000" y="2711450"/>
          <p14:tracePt t="19678" x="4184650" y="2711450"/>
          <p14:tracePt t="19692" x="4178300" y="2711450"/>
          <p14:tracePt t="19699" x="4171950" y="2711450"/>
          <p14:tracePt t="19713" x="4159250" y="2711450"/>
          <p14:tracePt t="19728" x="4146550" y="2711450"/>
          <p14:tracePt t="19745" x="4121150" y="2717800"/>
          <p14:tracePt t="19778" x="3892550" y="2749550"/>
          <p14:tracePt t="19811" x="3219450" y="2806700"/>
          <p14:tracePt t="19828" x="3016250" y="2813050"/>
          <p14:tracePt t="19846" x="2787650" y="2819400"/>
          <p14:tracePt t="19861" x="2692400" y="2825750"/>
          <p14:tracePt t="19878" x="2603500" y="2838450"/>
          <p14:tracePt t="19895" x="2463800" y="2851150"/>
          <p14:tracePt t="19911" x="2406650" y="2857500"/>
          <p14:tracePt t="19928" x="2349500" y="2857500"/>
          <p14:tracePt t="19945" x="2286000" y="2863850"/>
          <p14:tracePt t="19961" x="2235200" y="2870200"/>
          <p14:tracePt t="19978" x="2184400" y="2876550"/>
          <p14:tracePt t="19995" x="2120900" y="2882900"/>
          <p14:tracePt t="20011" x="2082800" y="2889250"/>
          <p14:tracePt t="20029" x="2051050" y="2889250"/>
          <p14:tracePt t="20045" x="2025650" y="2889250"/>
          <p14:tracePt t="20061" x="2006600" y="2889250"/>
          <p14:tracePt t="20078" x="1987550" y="2889250"/>
          <p14:tracePt t="20095" x="1962150" y="2889250"/>
          <p14:tracePt t="20111" x="1949450" y="2889250"/>
          <p14:tracePt t="20129" x="1924050" y="2889250"/>
          <p14:tracePt t="20145" x="1911350" y="2889250"/>
          <p14:tracePt t="20161" x="1898650" y="2889250"/>
          <p14:tracePt t="20178" x="1873250" y="2889250"/>
          <p14:tracePt t="20195" x="1866900" y="2889250"/>
          <p14:tracePt t="20211" x="1854200" y="2889250"/>
          <p14:tracePt t="20228" x="1847850" y="2882900"/>
          <p14:tracePt t="20245" x="1835150" y="2876550"/>
          <p14:tracePt t="20285" x="1835150" y="2870200"/>
          <p14:tracePt t="20299" x="1835150" y="2863850"/>
          <p14:tracePt t="20312" x="1841500" y="2863850"/>
          <p14:tracePt t="20328" x="1854200" y="2863850"/>
          <p14:tracePt t="20345" x="1860550" y="2863850"/>
          <p14:tracePt t="20362" x="1879600" y="2863850"/>
          <p14:tracePt t="20378" x="1885950" y="2863850"/>
          <p14:tracePt t="20395" x="1898650" y="2863850"/>
          <p14:tracePt t="20411" x="1949450" y="2863850"/>
          <p14:tracePt t="20428" x="2114550" y="2876550"/>
          <p14:tracePt t="20445" x="2432050" y="2889250"/>
          <p14:tracePt t="20461" x="2578100" y="2895600"/>
          <p14:tracePt t="20478" x="2609850" y="2895600"/>
          <p14:tracePt t="20496" x="2647950" y="2895600"/>
          <p14:tracePt t="20511" x="2667000" y="2895600"/>
          <p14:tracePt t="20528" x="2692400" y="2895600"/>
          <p14:tracePt t="20546" x="2730500" y="2895600"/>
          <p14:tracePt t="20561" x="2743200" y="2895600"/>
          <p14:tracePt t="20578" x="2768600" y="2895600"/>
          <p14:tracePt t="20595" x="2806700" y="2895600"/>
          <p14:tracePt t="20611" x="2825750" y="2895600"/>
          <p14:tracePt t="20628" x="2838450" y="2895600"/>
          <p14:tracePt t="20645" x="2857500" y="2895600"/>
          <p14:tracePt t="20661" x="2870200" y="2895600"/>
          <p14:tracePt t="20678" x="2882900" y="2895600"/>
          <p14:tracePt t="20695" x="2889250" y="2895600"/>
          <p14:tracePt t="20711" x="2901950" y="2895600"/>
          <p14:tracePt t="20728" x="2908300" y="2895600"/>
          <p14:tracePt t="21690" x="2895600" y="2895600"/>
          <p14:tracePt t="21698" x="2863850" y="2895600"/>
          <p14:tracePt t="21706" x="2813050" y="2895600"/>
          <p14:tracePt t="21715" x="2743200" y="2882900"/>
          <p14:tracePt t="21729" x="2609850" y="2882900"/>
          <p14:tracePt t="21745" x="2552700" y="2882900"/>
          <p14:tracePt t="21779" x="2317750" y="2870200"/>
          <p14:tracePt t="21811" x="2260600" y="2857500"/>
          <p14:tracePt t="21829" x="2222500" y="2857500"/>
          <p14:tracePt t="21845" x="2209800" y="2857500"/>
          <p14:tracePt t="21861" x="2190750" y="2857500"/>
          <p14:tracePt t="21878" x="2171700" y="2857500"/>
          <p14:tracePt t="21895" x="2152650" y="2857500"/>
          <p14:tracePt t="21911" x="2139950" y="2857500"/>
          <p14:tracePt t="21928" x="2127250" y="2857500"/>
          <p14:tracePt t="21945" x="2120900" y="2857500"/>
          <p14:tracePt t="21961" x="2114550" y="2857500"/>
          <p14:tracePt t="22085" x="2114550" y="2851150"/>
          <p14:tracePt t="22092" x="2120900" y="2851150"/>
          <p14:tracePt t="22106" x="2127250" y="2844800"/>
          <p14:tracePt t="22127" x="2139950" y="2844800"/>
          <p14:tracePt t="22141" x="2146300" y="2844800"/>
          <p14:tracePt t="22148" x="2152650" y="2844800"/>
          <p14:tracePt t="22162" x="2159000" y="2838450"/>
          <p14:tracePt t="22178" x="2197100" y="2832100"/>
          <p14:tracePt t="22195" x="2311400" y="2819400"/>
          <p14:tracePt t="22211" x="2603500" y="2755900"/>
          <p14:tracePt t="22228" x="2768600" y="2724150"/>
          <p14:tracePt t="22245" x="2838450" y="2717800"/>
          <p14:tracePt t="22261" x="2908300" y="2711450"/>
          <p14:tracePt t="22278" x="2933700" y="2711450"/>
          <p14:tracePt t="22296" x="2952750" y="2711450"/>
          <p14:tracePt t="22311" x="2959100" y="2711450"/>
          <p14:tracePt t="22328" x="2971800" y="2711450"/>
          <p14:tracePt t="22345" x="2978150" y="2711450"/>
          <p14:tracePt t="22361" x="2990850" y="2711450"/>
          <p14:tracePt t="22403" x="2997200" y="2711450"/>
          <p14:tracePt t="22411" x="3003550" y="2711450"/>
          <p14:tracePt t="22959" x="3016250" y="2711450"/>
          <p14:tracePt t="22965" x="3048000" y="2711450"/>
          <p14:tracePt t="22979" x="3111500" y="2717800"/>
          <p14:tracePt t="22995" x="3213100" y="2724150"/>
          <p14:tracePt t="23012" x="3289300" y="2730500"/>
          <p14:tracePt t="23028" x="3416300" y="2730500"/>
          <p14:tracePt t="23045" x="3530600" y="2730500"/>
          <p14:tracePt t="23078" x="3657600" y="2724150"/>
          <p14:tracePt t="23113" x="3765550" y="2711450"/>
          <p14:tracePt t="23128" x="3803650" y="2711450"/>
          <p14:tracePt t="23145" x="3854450" y="2711450"/>
          <p14:tracePt t="23163" x="3917950" y="2711450"/>
          <p14:tracePt t="23178" x="3949700" y="2711450"/>
          <p14:tracePt t="23195" x="3987800" y="2711450"/>
          <p14:tracePt t="23212" x="4032250" y="2711450"/>
          <p14:tracePt t="23228" x="4064000" y="2711450"/>
          <p14:tracePt t="23245" x="4089400" y="2717800"/>
          <p14:tracePt t="23261" x="4140200" y="2724150"/>
          <p14:tracePt t="23278" x="4171950" y="2724150"/>
          <p14:tracePt t="23295" x="4203700" y="2724150"/>
          <p14:tracePt t="23311" x="4248150" y="2730500"/>
          <p14:tracePt t="23328" x="4273550" y="2743200"/>
          <p14:tracePt t="23346" x="4324350" y="2749550"/>
          <p14:tracePt t="23362" x="4349750" y="2762250"/>
          <p14:tracePt t="23378" x="4362450" y="2762250"/>
          <p14:tracePt t="23396" x="4387850" y="2762250"/>
          <p14:tracePt t="23411" x="4400550" y="2762250"/>
          <p14:tracePt t="23428" x="4413250" y="2762250"/>
          <p14:tracePt t="23445" x="4445000" y="2762250"/>
          <p14:tracePt t="23461" x="4457700" y="2762250"/>
          <p14:tracePt t="23478" x="4464050" y="2762250"/>
          <p14:tracePt t="23495" x="4489450" y="2768600"/>
          <p14:tracePt t="23512" x="4502150" y="2768600"/>
          <p14:tracePt t="23528" x="4514850" y="2768600"/>
          <p14:tracePt t="23532" x="4521200" y="2768600"/>
          <p14:tracePt t="23552" x="4527550" y="2768600"/>
          <p14:tracePt t="23566" x="4533900" y="2768600"/>
          <p14:tracePt t="23587" x="4540250" y="2768600"/>
          <p14:tracePt t="23595" x="4546600" y="2768600"/>
          <p14:tracePt t="23644" x="4552950" y="2768600"/>
          <p14:tracePt t="24187" x="4552950" y="2774950"/>
          <p14:tracePt t="24208" x="4546600" y="2774950"/>
          <p14:tracePt t="24223" x="4540250" y="2774950"/>
          <p14:tracePt t="24246" x="4540250" y="2781300"/>
          <p14:tracePt t="24259" x="4533900" y="2781300"/>
          <p14:tracePt t="24267" x="4527550" y="2787650"/>
          <p14:tracePt t="24295" x="4514850" y="2787650"/>
          <p14:tracePt t="24329" x="4495800" y="2800350"/>
          <p14:tracePt t="24345" x="4476750" y="2806700"/>
          <p14:tracePt t="24361" x="4445000" y="2806700"/>
          <p14:tracePt t="24378" x="4400550" y="2819400"/>
          <p14:tracePt t="24395" x="4349750" y="2832100"/>
          <p14:tracePt t="24411" x="4235450" y="2863850"/>
          <p14:tracePt t="24428" x="4025900" y="2933700"/>
          <p14:tracePt t="24445" x="3924300" y="2971800"/>
          <p14:tracePt t="24462" x="3816350" y="3022600"/>
          <p14:tracePt t="24478" x="3689350" y="3079750"/>
          <p14:tracePt t="24495" x="3632200" y="3105150"/>
          <p14:tracePt t="24513" x="3568700" y="3136900"/>
          <p14:tracePt t="24528" x="3498850" y="3162300"/>
          <p14:tracePt t="24545" x="3346450" y="3213100"/>
          <p14:tracePt t="24562" x="3079750" y="3282950"/>
          <p14:tracePt t="24578" x="2901950" y="3321050"/>
          <p14:tracePt t="24595" x="2781300" y="3346450"/>
          <p14:tracePt t="24612" x="2597150" y="3390900"/>
          <p14:tracePt t="24628" x="2476500" y="3409950"/>
          <p14:tracePt t="24645" x="2330450" y="3422650"/>
          <p14:tracePt t="24662" x="2184400" y="3441700"/>
          <p14:tracePt t="24678" x="2089150" y="3448050"/>
          <p14:tracePt t="24695" x="1993900" y="3460750"/>
          <p14:tracePt t="24712" x="1879600" y="3467100"/>
          <p14:tracePt t="24728" x="1828800" y="3467100"/>
          <p14:tracePt t="24746" x="1778000" y="3467100"/>
          <p14:tracePt t="24762" x="1733550" y="3467100"/>
          <p14:tracePt t="24778" x="1689100" y="3473450"/>
          <p14:tracePt t="24795" x="1612900" y="3473450"/>
          <p14:tracePt t="24811" x="1574800" y="3467100"/>
          <p14:tracePt t="24828" x="1555750" y="3467100"/>
          <p14:tracePt t="24845" x="1517650" y="3454400"/>
          <p14:tracePt t="24861" x="1498600" y="3448050"/>
          <p14:tracePt t="24878" x="1485900" y="3435350"/>
          <p14:tracePt t="24895" x="1460500" y="3409950"/>
          <p14:tracePt t="24911" x="1454150" y="3409950"/>
          <p14:tracePt t="24929" x="1435100" y="3378200"/>
          <p14:tracePt t="24945" x="1422400" y="3365500"/>
          <p14:tracePt t="24962" x="1422400" y="3359150"/>
          <p14:tracePt t="24979" x="1416050" y="3340100"/>
          <p14:tracePt t="24995" x="1409700" y="3333750"/>
          <p14:tracePt t="25011" x="1409700" y="3327400"/>
          <p14:tracePt t="25029" x="1409700" y="3308350"/>
          <p14:tracePt t="25051" x="1409700" y="3302000"/>
          <p14:tracePt t="25073" x="1416050" y="3295650"/>
          <p14:tracePt t="25094" x="1422400" y="3295650"/>
          <p14:tracePt t="25129" x="1428750" y="3295650"/>
          <p14:tracePt t="25164" x="1435100" y="3295650"/>
          <p14:tracePt t="25193" x="1441450" y="3295650"/>
          <p14:tracePt t="25228" x="1447800" y="3295650"/>
          <p14:tracePt t="25256" x="1454150" y="3295650"/>
          <p14:tracePt t="25305" x="1460500" y="3295650"/>
          <p14:tracePt t="25320" x="1466850" y="3295650"/>
          <p14:tracePt t="25630" x="1473200" y="3289300"/>
          <p14:tracePt t="25652" x="1479550" y="3282950"/>
          <p14:tracePt t="25687" x="1485900" y="3276600"/>
          <p14:tracePt t="25701" x="1485900" y="3270250"/>
          <p14:tracePt t="25758" x="1492250" y="3270250"/>
          <p14:tracePt t="25821" x="1492250" y="3263900"/>
          <p14:tracePt t="25878" x="1498600" y="3263900"/>
          <p14:tracePt t="25984" x="1504950" y="3263900"/>
          <p14:tracePt t="26005" x="1511300" y="3263900"/>
          <p14:tracePt t="26118" x="1517650" y="3263900"/>
          <p14:tracePt t="26133" x="1524000" y="3263900"/>
          <p14:tracePt t="26174" x="1530350" y="3263900"/>
          <p14:tracePt t="26189" x="1536700" y="3263900"/>
          <p14:tracePt t="26230" x="1543050" y="3263900"/>
          <p14:tracePt t="26258" x="1549400" y="3263900"/>
          <p14:tracePt t="26294" x="1555750" y="3263900"/>
          <p14:tracePt t="26301" x="1555750" y="3257550"/>
          <p14:tracePt t="26315" x="1562100" y="3257550"/>
          <p14:tracePt t="26351" x="1568450" y="3257550"/>
          <p14:tracePt t="26387" x="1574800" y="3257550"/>
          <p14:tracePt t="26472" x="1581150" y="3257550"/>
          <p14:tracePt t="26486" x="1587500" y="3257550"/>
          <p14:tracePt t="26514" x="1587500" y="3251200"/>
          <p14:tracePt t="26543" x="1593850" y="3251200"/>
          <p14:tracePt t="26564" x="1600200" y="3251200"/>
          <p14:tracePt t="26585" x="1606550" y="3251200"/>
          <p14:tracePt t="26627" x="1612900" y="3251200"/>
          <p14:tracePt t="26648" x="1619250" y="3251200"/>
          <p14:tracePt t="26684" x="1625600" y="3251200"/>
          <p14:tracePt t="26698" x="1631950" y="3251200"/>
          <p14:tracePt t="26733" x="1638300" y="3251200"/>
          <p14:tracePt t="26748" x="1638300" y="3244850"/>
          <p14:tracePt t="26762" x="1644650" y="3244850"/>
          <p14:tracePt t="26790" x="1651000" y="3244850"/>
          <p14:tracePt t="26818" x="1657350" y="3244850"/>
          <p14:tracePt t="26846" x="1663700" y="3244850"/>
          <p14:tracePt t="26868" x="1670050" y="3244850"/>
          <p14:tracePt t="26903" x="1676400" y="3244850"/>
          <p14:tracePt t="26924" x="1682750" y="3244850"/>
          <p14:tracePt t="26939" x="1689100" y="3244850"/>
          <p14:tracePt t="26980" x="1695450" y="3244850"/>
          <p14:tracePt t="26995" x="1701800" y="3244850"/>
          <p14:tracePt t="27030" x="1708150" y="3244850"/>
          <p14:tracePt t="27044" x="1714500" y="3244850"/>
          <p14:tracePt t="27059" x="1720850" y="3244850"/>
          <p14:tracePt t="27073" x="1727200" y="3244850"/>
          <p14:tracePt t="27079" x="1727200" y="3238500"/>
          <p14:tracePt t="27095" x="1746250" y="3238500"/>
          <p14:tracePt t="27112" x="1758950" y="3232150"/>
          <p14:tracePt t="27128" x="1803400" y="3225800"/>
          <p14:tracePt t="27145" x="1847850" y="3219450"/>
          <p14:tracePt t="27162" x="1911350" y="3213100"/>
          <p14:tracePt t="27178" x="2343150" y="3124200"/>
          <p14:tracePt t="27195" x="2584450" y="3073400"/>
          <p14:tracePt t="27213" x="2717800" y="3060700"/>
          <p14:tracePt t="27228" x="2774950" y="3054350"/>
          <p14:tracePt t="27245" x="2819400" y="3054350"/>
          <p14:tracePt t="27262" x="2851150" y="3054350"/>
          <p14:tracePt t="27278" x="2863850" y="3054350"/>
          <p14:tracePt t="27295" x="2876550" y="3054350"/>
          <p14:tracePt t="27312" x="2889250" y="3054350"/>
          <p14:tracePt t="27328" x="2895600" y="3054350"/>
          <p14:tracePt t="27345" x="2908300" y="3054350"/>
          <p14:tracePt t="27362" x="2921000" y="3054350"/>
          <p14:tracePt t="27378" x="2933700" y="3054350"/>
          <p14:tracePt t="27395" x="2946400" y="3054350"/>
          <p14:tracePt t="27412" x="2959100" y="3060700"/>
          <p14:tracePt t="27428" x="2971800" y="3060700"/>
          <p14:tracePt t="27446" x="3016250" y="3067050"/>
          <p14:tracePt t="27461" x="3048000" y="3073400"/>
          <p14:tracePt t="27478" x="3079750" y="3079750"/>
          <p14:tracePt t="27496" x="3117850" y="3086100"/>
          <p14:tracePt t="27512" x="3143250" y="3086100"/>
          <p14:tracePt t="27528" x="3168650" y="3086100"/>
          <p14:tracePt t="27533" x="3181350" y="3092450"/>
          <p14:tracePt t="27545" x="3206750" y="3098800"/>
          <p14:tracePt t="27562" x="3219450" y="3098800"/>
          <p14:tracePt t="27578" x="3238500" y="3105150"/>
          <p14:tracePt t="27595" x="3270250" y="3105150"/>
          <p14:tracePt t="27612" x="3295650" y="3111500"/>
          <p14:tracePt t="27629" x="3346450" y="3117850"/>
          <p14:tracePt t="27645" x="3397250" y="3124200"/>
          <p14:tracePt t="27662" x="3448050" y="3130550"/>
          <p14:tracePt t="27678" x="3486150" y="3136900"/>
          <p14:tracePt t="27695" x="3575050" y="3136900"/>
          <p14:tracePt t="27712" x="3651250" y="3136900"/>
          <p14:tracePt t="27728" x="3759200" y="3130550"/>
          <p14:tracePt t="27745" x="3810000" y="3124200"/>
          <p14:tracePt t="27762" x="3841750" y="3124200"/>
          <p14:tracePt t="27778" x="3867150" y="3124200"/>
          <p14:tracePt t="27795" x="3892550" y="3117850"/>
          <p14:tracePt t="27812" x="3911600" y="3111500"/>
          <p14:tracePt t="27828" x="3943350" y="3105150"/>
          <p14:tracePt t="27845" x="3956050" y="3105150"/>
          <p14:tracePt t="27861" x="3975100" y="3098800"/>
          <p14:tracePt t="27878" x="3994150" y="3098800"/>
          <p14:tracePt t="27895" x="4013200" y="3098800"/>
          <p14:tracePt t="27913" x="4032250" y="3098800"/>
          <p14:tracePt t="27928" x="4051300" y="3098800"/>
          <p14:tracePt t="27945" x="4070350" y="3098800"/>
          <p14:tracePt t="27962" x="4095750" y="3098800"/>
          <p14:tracePt t="27978" x="4114800" y="3098800"/>
          <p14:tracePt t="27995" x="4133850" y="3098800"/>
          <p14:tracePt t="28012" x="4165600" y="3098800"/>
          <p14:tracePt t="28028" x="4178300" y="3098800"/>
          <p14:tracePt t="28045" x="4203700" y="3105150"/>
          <p14:tracePt t="28062" x="4222750" y="3105150"/>
          <p14:tracePt t="28078" x="4235450" y="3111500"/>
          <p14:tracePt t="28095" x="4260850" y="3117850"/>
          <p14:tracePt t="28112" x="4273550" y="3117850"/>
          <p14:tracePt t="28128" x="4286250" y="3117850"/>
          <p14:tracePt t="28146" x="4298950" y="3124200"/>
          <p14:tracePt t="28161" x="4311650" y="3124200"/>
          <p14:tracePt t="28178" x="4318000" y="3124200"/>
          <p14:tracePt t="28196" x="4324350" y="3124200"/>
          <p14:tracePt t="28212" x="4330700" y="3124200"/>
          <p14:tracePt t="28228" x="4337050" y="3124200"/>
          <p14:tracePt t="28261" x="4343400" y="3124200"/>
          <p14:tracePt t="28500" x="4337050" y="3124200"/>
          <p14:tracePt t="28514" x="4330700" y="3124200"/>
          <p14:tracePt t="28521" x="4324350" y="3124200"/>
          <p14:tracePt t="28528" x="4318000" y="3130550"/>
          <p14:tracePt t="28544" x="4298950" y="3130550"/>
          <p14:tracePt t="28561" x="4267200" y="3136900"/>
          <p14:tracePt t="28578" x="4197350" y="3136900"/>
          <p14:tracePt t="28594" x="4019550" y="3143250"/>
          <p14:tracePt t="28611" x="3765550" y="3155950"/>
          <p14:tracePt t="28628" x="3498850" y="3155950"/>
          <p14:tracePt t="28644" x="3371850" y="3162300"/>
          <p14:tracePt t="28662" x="3162300" y="3187700"/>
          <p14:tracePt t="28678" x="3035300" y="3219450"/>
          <p14:tracePt t="28695" x="2901950" y="3238500"/>
          <p14:tracePt t="28712" x="2762250" y="3276600"/>
          <p14:tracePt t="28728" x="2667000" y="3308350"/>
          <p14:tracePt t="28746" x="2546350" y="3333750"/>
          <p14:tracePt t="28762" x="2406650" y="3365500"/>
          <p14:tracePt t="28778" x="2355850" y="3384550"/>
          <p14:tracePt t="28796" x="2266950" y="3416300"/>
          <p14:tracePt t="28811" x="2216150" y="3435350"/>
          <p14:tracePt t="28828" x="2165350" y="3448050"/>
          <p14:tracePt t="28845" x="2101850" y="3467100"/>
          <p14:tracePt t="28861" x="2063750" y="3479800"/>
          <p14:tracePt t="28878" x="2032000" y="3498850"/>
          <p14:tracePt t="28895" x="1993900" y="3511550"/>
          <p14:tracePt t="28911" x="1962150" y="3530600"/>
          <p14:tracePt t="28928" x="1930400" y="3549650"/>
          <p14:tracePt t="28945" x="1860550" y="3581400"/>
          <p14:tracePt t="28962" x="1835150" y="3594100"/>
          <p14:tracePt t="28980" x="1803400" y="3606800"/>
          <p14:tracePt t="28995" x="1790700" y="3606800"/>
          <p14:tracePt t="29011" x="1771650" y="3613150"/>
          <p14:tracePt t="29029" x="1758950" y="3619500"/>
          <p14:tracePt t="29045" x="1746250" y="3625850"/>
          <p14:tracePt t="29062" x="1733550" y="3625850"/>
          <p14:tracePt t="29079" x="1720850" y="3632200"/>
          <p14:tracePt t="29095" x="1714500" y="3632200"/>
          <p14:tracePt t="29111" x="1708150" y="3638550"/>
          <p14:tracePt t="29128" x="1701800" y="3638550"/>
          <p14:tracePt t="29145" x="1701800" y="3644900"/>
          <p14:tracePt t="29161" x="1695450" y="3651250"/>
          <p14:tracePt t="29195" x="1689100" y="3651250"/>
          <p14:tracePt t="29221" x="1682750" y="3651250"/>
          <p14:tracePt t="29532" x="1689100" y="3651250"/>
          <p14:tracePt t="29553" x="1695450" y="3651250"/>
          <p14:tracePt t="29561" x="1701800" y="3651250"/>
          <p14:tracePt t="29582" x="1708150" y="3644900"/>
          <p14:tracePt t="29588" x="1714500" y="3644900"/>
          <p14:tracePt t="29597" x="1720850" y="3644900"/>
          <p14:tracePt t="29628" x="1765300" y="3638550"/>
          <p14:tracePt t="29662" x="1860550" y="3625850"/>
          <p14:tracePt t="29680" x="2012950" y="3613150"/>
          <p14:tracePt t="29695" x="2197100" y="3581400"/>
          <p14:tracePt t="29711" x="2381250" y="3562350"/>
          <p14:tracePt t="29729" x="2520950" y="3543300"/>
          <p14:tracePt t="29745" x="2578100" y="3530600"/>
          <p14:tracePt t="29762" x="2647950" y="3530600"/>
          <p14:tracePt t="29779" x="2774950" y="3517900"/>
          <p14:tracePt t="29795" x="2806700" y="3511550"/>
          <p14:tracePt t="29812" x="2851150" y="3505200"/>
          <p14:tracePt t="29828" x="2882900" y="3505200"/>
          <p14:tracePt t="29845" x="2914650" y="3498850"/>
          <p14:tracePt t="29862" x="2933700" y="3492500"/>
          <p14:tracePt t="29878" x="2965450" y="3486150"/>
          <p14:tracePt t="29895" x="3003550" y="3486150"/>
          <p14:tracePt t="29913" x="3041650" y="3486150"/>
          <p14:tracePt t="29928" x="3060700" y="3486150"/>
          <p14:tracePt t="29945" x="3092450" y="3486150"/>
          <p14:tracePt t="29963" x="3130550" y="3486150"/>
          <p14:tracePt t="29978" x="3155950" y="3486150"/>
          <p14:tracePt t="29995" x="3194050" y="3486150"/>
          <p14:tracePt t="30012" x="3257550" y="3486150"/>
          <p14:tracePt t="30028" x="3276600" y="3492500"/>
          <p14:tracePt t="30045" x="3302000" y="3492500"/>
          <p14:tracePt t="30062" x="3333750" y="3492500"/>
          <p14:tracePt t="30078" x="3352800" y="3492500"/>
          <p14:tracePt t="30095" x="3384550" y="3492500"/>
          <p14:tracePt t="30112" x="3409950" y="3492500"/>
          <p14:tracePt t="30128" x="3422650" y="3492500"/>
          <p14:tracePt t="30146" x="3448050" y="3492500"/>
          <p14:tracePt t="30161" x="3460750" y="3492500"/>
          <p14:tracePt t="30178" x="3473450" y="3492500"/>
          <p14:tracePt t="30196" x="3498850" y="3492500"/>
          <p14:tracePt t="30211" x="3511550" y="3492500"/>
          <p14:tracePt t="30228" x="3524250" y="3492500"/>
          <p14:tracePt t="30245" x="3543300" y="3492500"/>
          <p14:tracePt t="30262" x="3562350" y="3492500"/>
          <p14:tracePt t="30278" x="3575050" y="3492500"/>
          <p14:tracePt t="30295" x="3606800" y="3492500"/>
          <p14:tracePt t="30312" x="3638550" y="3498850"/>
          <p14:tracePt t="30328" x="3657600" y="3498850"/>
          <p14:tracePt t="30345" x="3689350" y="3505200"/>
          <p14:tracePt t="30361" x="3708400" y="3505200"/>
          <p14:tracePt t="30380" x="3752850" y="3517900"/>
          <p14:tracePt t="30395" x="3778250" y="3517900"/>
          <p14:tracePt t="30411" x="3810000" y="3524250"/>
          <p14:tracePt t="30428" x="3848100" y="3524250"/>
          <p14:tracePt t="30444" x="3867150" y="3524250"/>
          <p14:tracePt t="30461" x="3886200" y="3524250"/>
          <p14:tracePt t="30478" x="3911600" y="3524250"/>
          <p14:tracePt t="30494" x="3930650" y="3524250"/>
          <p14:tracePt t="30511" x="3943350" y="3524250"/>
          <p14:tracePt t="30528" x="3968750" y="3524250"/>
          <p14:tracePt t="30544" x="3975100" y="3524250"/>
          <p14:tracePt t="30561" x="3987800" y="3524250"/>
          <p14:tracePt t="30914" x="4006850" y="3524250"/>
          <p14:tracePt t="30922" x="4032250" y="3524250"/>
          <p14:tracePt t="30930" x="4051300" y="3524250"/>
          <p14:tracePt t="30945" x="4076700" y="3524250"/>
          <p14:tracePt t="30979" x="4159250" y="3524250"/>
          <p14:tracePt t="31028" x="4210050" y="3530600"/>
          <p14:tracePt t="31062" x="4254500" y="3536950"/>
          <p14:tracePt t="31078" x="4267200" y="3536950"/>
          <p14:tracePt t="31095" x="4273550" y="3536950"/>
          <p14:tracePt t="31112" x="4286250" y="3543300"/>
          <p14:tracePt t="31128" x="4298950" y="3549650"/>
          <p14:tracePt t="31145" x="4311650" y="3549650"/>
          <p14:tracePt t="31162" x="4330700" y="3549650"/>
          <p14:tracePt t="31195" x="4343400" y="3549650"/>
          <p14:tracePt t="31212" x="4349750" y="3549650"/>
          <p14:tracePt t="31228" x="4356100" y="3549650"/>
          <p14:tracePt t="31246" x="4368800" y="3549650"/>
          <p14:tracePt t="31278" x="4387850" y="3549650"/>
          <p14:tracePt t="31296" x="4394200" y="3556000"/>
          <p14:tracePt t="31328" x="4400550" y="3556000"/>
          <p14:tracePt t="31353" x="4406900" y="3556000"/>
          <p14:tracePt t="31375" x="4413250" y="3556000"/>
          <p14:tracePt t="31403" x="4419600" y="3556000"/>
          <p14:tracePt t="31439" x="4425950" y="3556000"/>
          <p14:tracePt t="31679" x="4432300" y="3556000"/>
          <p14:tracePt t="39514" x="4438650" y="3556000"/>
          <p14:tracePt t="39538" x="4445000" y="3556000"/>
          <p14:tracePt t="39569" x="4438650" y="3556000"/>
          <p14:tracePt t="39577" x="4425950" y="3556000"/>
          <p14:tracePt t="39585" x="4400550" y="3556000"/>
          <p14:tracePt t="39595" x="4324350" y="3562350"/>
          <p14:tracePt t="39628" x="3594100" y="3714750"/>
          <p14:tracePt t="39662" x="2870200" y="3822700"/>
          <p14:tracePt t="39679" x="2730500" y="3841750"/>
          <p14:tracePt t="39695" x="2635250" y="3854450"/>
          <p14:tracePt t="39711" x="2546350" y="3867150"/>
          <p14:tracePt t="39728" x="2520950" y="3873500"/>
          <p14:tracePt t="39745" x="2476500" y="3879850"/>
          <p14:tracePt t="39762" x="2444750" y="3886200"/>
          <p14:tracePt t="39779" x="2419350" y="3898900"/>
          <p14:tracePt t="39795" x="2393950" y="3905250"/>
          <p14:tracePt t="39812" x="2362200" y="3911600"/>
          <p14:tracePt t="39828" x="2317750" y="3924300"/>
          <p14:tracePt t="39845" x="2279650" y="3943350"/>
          <p14:tracePt t="39862" x="2254250" y="3956050"/>
          <p14:tracePt t="39878" x="2209800" y="3975100"/>
          <p14:tracePt t="39895" x="2190750" y="3987800"/>
          <p14:tracePt t="39912" x="2184400" y="3987800"/>
          <p14:tracePt t="39928" x="2171700" y="4000500"/>
          <p14:tracePt t="39945" x="2165350" y="4000500"/>
          <p14:tracePt t="39962" x="2159000" y="4000500"/>
          <p14:tracePt t="40271" x="2152650" y="4000500"/>
          <p14:tracePt t="40278" x="2127250" y="4006850"/>
          <p14:tracePt t="40285" x="2114550" y="4006850"/>
          <p14:tracePt t="40295" x="2095500" y="4006850"/>
          <p14:tracePt t="40312" x="2038350" y="4025900"/>
          <p14:tracePt t="40328" x="1993900" y="4038600"/>
          <p14:tracePt t="40345" x="1955800" y="4044950"/>
          <p14:tracePt t="40362" x="1898650" y="4064000"/>
          <p14:tracePt t="40378" x="1866900" y="4070350"/>
          <p14:tracePt t="40395" x="1841500" y="4076700"/>
          <p14:tracePt t="40412" x="1803400" y="4089400"/>
          <p14:tracePt t="40428" x="1778000" y="4089400"/>
          <p14:tracePt t="40445" x="1752600" y="4095750"/>
          <p14:tracePt t="40462" x="1727200" y="4102100"/>
          <p14:tracePt t="40478" x="1708150" y="4108450"/>
          <p14:tracePt t="40496" x="1682750" y="4108450"/>
          <p14:tracePt t="40512" x="1644650" y="4121150"/>
          <p14:tracePt t="40528" x="1625600" y="4121150"/>
          <p14:tracePt t="40546" x="1587500" y="4121150"/>
          <p14:tracePt t="40562" x="1555750" y="4127500"/>
          <p14:tracePt t="40578" x="1524000" y="4133850"/>
          <p14:tracePt t="40595" x="1466850" y="4133850"/>
          <p14:tracePt t="40612" x="1447800" y="4133850"/>
          <p14:tracePt t="40629" x="1409700" y="4133850"/>
          <p14:tracePt t="40645" x="1377950" y="4133850"/>
          <p14:tracePt t="40662" x="1365250" y="4133850"/>
          <p14:tracePt t="40679" x="1339850" y="4133850"/>
          <p14:tracePt t="40695" x="1320800" y="4127500"/>
          <p14:tracePt t="40712" x="1308100" y="4121150"/>
          <p14:tracePt t="40730" x="1289050" y="4121150"/>
          <p14:tracePt t="40745" x="1282700" y="4121150"/>
          <p14:tracePt t="40762" x="1263650" y="4121150"/>
          <p14:tracePt t="40779" x="1250950" y="4121150"/>
          <p14:tracePt t="40795" x="1244600" y="4121150"/>
          <p14:tracePt t="40812" x="1238250" y="4121150"/>
          <p14:tracePt t="40829" x="1225550" y="4121150"/>
          <p14:tracePt t="40862" x="1212850" y="4121150"/>
          <p14:tracePt t="40878" x="1206500" y="4127500"/>
          <p14:tracePt t="40895" x="1200150" y="4127500"/>
          <p14:tracePt t="40928" x="1193800" y="4133850"/>
          <p14:tracePt t="40962" x="1187450" y="4133850"/>
          <p14:tracePt t="40978" x="1181100" y="4133850"/>
          <p14:tracePt t="41282" x="1187450" y="4133850"/>
          <p14:tracePt t="41311" x="1193800" y="4133850"/>
          <p14:tracePt t="41374" x="1200150" y="4133850"/>
          <p14:tracePt t="41501" x="1206500" y="4133850"/>
          <p14:tracePt t="42288" x="1219200" y="4133850"/>
          <p14:tracePt t="42296" x="1238250" y="4133850"/>
          <p14:tracePt t="42303" x="1270000" y="4127500"/>
          <p14:tracePt t="42312" x="1295400" y="4127500"/>
          <p14:tracePt t="42329" x="1346200" y="4127500"/>
          <p14:tracePt t="42345" x="1371600" y="4127500"/>
          <p14:tracePt t="42378" x="1428750" y="4127500"/>
          <p14:tracePt t="42412" x="1473200" y="4127500"/>
          <p14:tracePt t="42428" x="1492250" y="4127500"/>
          <p14:tracePt t="42446" x="1524000" y="4127500"/>
          <p14:tracePt t="42462" x="1536700" y="4127500"/>
          <p14:tracePt t="42478" x="1555750" y="4127500"/>
          <p14:tracePt t="42496" x="1574800" y="4127500"/>
          <p14:tracePt t="42512" x="1587500" y="4127500"/>
          <p14:tracePt t="42528" x="1606550" y="4127500"/>
          <p14:tracePt t="42545" x="1625600" y="4127500"/>
          <p14:tracePt t="42562" x="1638300" y="4127500"/>
          <p14:tracePt t="42578" x="1644650" y="4127500"/>
          <p14:tracePt t="42595" x="1657350" y="4127500"/>
          <p14:tracePt t="42612" x="1676400" y="4127500"/>
          <p14:tracePt t="42628" x="1682750" y="4127500"/>
          <p14:tracePt t="42645" x="1695450" y="4127500"/>
          <p14:tracePt t="42662" x="1708150" y="4127500"/>
          <p14:tracePt t="42680" x="1720850" y="4127500"/>
          <p14:tracePt t="42695" x="1727200" y="4127500"/>
          <p14:tracePt t="42712" x="1746250" y="4127500"/>
          <p14:tracePt t="42729" x="1758950" y="4127500"/>
          <p14:tracePt t="42745" x="1765300" y="4127500"/>
          <p14:tracePt t="42762" x="1771650" y="4127500"/>
          <p14:tracePt t="42779" x="1784350" y="4127500"/>
          <p14:tracePt t="42795" x="1790700" y="4127500"/>
          <p14:tracePt t="42812" x="1797050" y="4127500"/>
          <p14:tracePt t="42828" x="1803400" y="4127500"/>
          <p14:tracePt t="42845" x="1809750" y="4127500"/>
          <p14:tracePt t="42878" x="1816100" y="4127500"/>
          <p14:tracePt t="42895" x="1822450" y="4127500"/>
          <p14:tracePt t="42921" x="1828800" y="4127500"/>
          <p14:tracePt t="44122" x="1835150" y="4127500"/>
          <p14:tracePt t="44143" x="1841500" y="4127500"/>
          <p14:tracePt t="44171" x="1847850" y="4127500"/>
          <p14:tracePt t="44185" x="1854200" y="4127500"/>
          <p14:tracePt t="44200" x="1860550" y="4127500"/>
          <p14:tracePt t="44213" x="1866900" y="4127500"/>
          <p14:tracePt t="44228" x="1873250" y="4127500"/>
          <p14:tracePt t="44261" x="1905000" y="4127500"/>
          <p14:tracePt t="44278" x="1993900" y="4121150"/>
          <p14:tracePt t="44294" x="2127250" y="4108450"/>
          <p14:tracePt t="44311" x="2349500" y="4095750"/>
          <p14:tracePt t="44328" x="2705100" y="4064000"/>
          <p14:tracePt t="44344" x="2825750" y="4057650"/>
          <p14:tracePt t="44362" x="2921000" y="4057650"/>
          <p14:tracePt t="44378" x="3022600" y="4057650"/>
          <p14:tracePt t="44394" x="3124200" y="4057650"/>
          <p14:tracePt t="44411" x="3257550" y="4057650"/>
          <p14:tracePt t="44428" x="3302000" y="4057650"/>
          <p14:tracePt t="44444" x="3340100" y="4057650"/>
          <p14:tracePt t="44461" x="3371850" y="4057650"/>
          <p14:tracePt t="44478" x="3384550" y="4057650"/>
          <p14:tracePt t="44494" x="3397250" y="4057650"/>
          <p14:tracePt t="44511" x="3409950" y="4057650"/>
          <p14:tracePt t="44843" x="3429000" y="4057650"/>
          <p14:tracePt t="44851" x="3441700" y="4057650"/>
          <p14:tracePt t="44861" x="3473450" y="4051300"/>
          <p14:tracePt t="44878" x="3613150" y="4051300"/>
          <p14:tracePt t="44911" x="3867150" y="4051300"/>
          <p14:tracePt t="44944" x="4051300" y="4051300"/>
          <p14:tracePt t="44961" x="4133850" y="4051300"/>
          <p14:tracePt t="44977" x="4394200" y="4057650"/>
          <p14:tracePt t="44994" x="4559300" y="4064000"/>
          <p14:tracePt t="45011" x="4648200" y="4064000"/>
          <p14:tracePt t="45028" x="4699000" y="4064000"/>
          <p14:tracePt t="45044" x="4711700" y="4064000"/>
          <p14:tracePt t="45061" x="4724400" y="4064000"/>
          <p14:tracePt t="45078" x="4730750" y="4064000"/>
          <p14:tracePt t="45094" x="4737100" y="4064000"/>
          <p14:tracePt t="45111" x="4749800" y="4064000"/>
          <p14:tracePt t="45128" x="4756150" y="4064000"/>
          <p14:tracePt t="45144" x="4762500" y="4064000"/>
          <p14:tracePt t="45178" x="4768850" y="4064000"/>
          <p14:tracePt t="45197" x="4775200" y="4064000"/>
          <p14:tracePt t="45212" x="4781550" y="4064000"/>
          <p14:tracePt t="45253" x="4787900" y="4064000"/>
          <p14:tracePt t="45261" x="4794250" y="4064000"/>
          <p14:tracePt t="67792" x="4730750" y="4064000"/>
          <p14:tracePt t="67800" x="4578350" y="4064000"/>
          <p14:tracePt t="67811" x="4387850" y="4064000"/>
          <p14:tracePt t="67828" x="4133850" y="4076700"/>
          <p14:tracePt t="67846" x="3898900" y="4095750"/>
          <p14:tracePt t="67861" x="3784600" y="4102100"/>
          <p14:tracePt t="67878" x="3721100" y="4102100"/>
          <p14:tracePt t="67911" x="3562350" y="4102100"/>
          <p14:tracePt t="67945" x="3308350" y="4089400"/>
          <p14:tracePt t="67961" x="3168650" y="4083050"/>
          <p14:tracePt t="67978" x="3035300" y="4083050"/>
          <p14:tracePt t="67995" x="2978150" y="4083050"/>
          <p14:tracePt t="68011" x="2946400" y="4083050"/>
          <p14:tracePt t="68029" x="2914650" y="4083050"/>
          <p14:tracePt t="68045" x="2889250" y="4083050"/>
          <p14:tracePt t="68061" x="2863850" y="4083050"/>
          <p14:tracePt t="68078" x="2813050" y="4076700"/>
          <p14:tracePt t="68095" x="2762250" y="4070350"/>
          <p14:tracePt t="68112" x="2692400" y="4070350"/>
          <p14:tracePt t="68128" x="2520950" y="4070350"/>
          <p14:tracePt t="68145" x="2374900" y="4070350"/>
          <p14:tracePt t="68161" x="2260600" y="4070350"/>
          <p14:tracePt t="68178" x="2000250" y="4083050"/>
          <p14:tracePt t="68195" x="1835150" y="4083050"/>
          <p14:tracePt t="68211" x="1676400" y="4076700"/>
          <p14:tracePt t="68228" x="1498600" y="4070350"/>
          <p14:tracePt t="68245" x="1377950" y="4070350"/>
          <p14:tracePt t="68261" x="1327150" y="4070350"/>
          <p14:tracePt t="68278" x="1238250" y="4070350"/>
          <p14:tracePt t="68295" x="1168400" y="4070350"/>
          <p14:tracePt t="68312" x="1079500" y="4070350"/>
          <p14:tracePt t="68328" x="1054100" y="4070350"/>
          <p14:tracePt t="68345" x="1035050" y="4070350"/>
          <p14:tracePt t="68362" x="1016000" y="4070350"/>
          <p14:tracePt t="68378" x="1003300" y="4070350"/>
          <p14:tracePt t="68395" x="996950" y="4070350"/>
          <p14:tracePt t="68411" x="990600" y="4070350"/>
          <p14:tracePt t="68428" x="984250" y="4070350"/>
          <p14:tracePt t="68461" x="977900" y="4070350"/>
          <p14:tracePt t="68609" x="984250" y="4070350"/>
          <p14:tracePt t="68658" x="990600" y="4070350"/>
          <p14:tracePt t="68672" x="996950" y="4070350"/>
          <p14:tracePt t="68750" x="1003300" y="4070350"/>
          <p14:tracePt t="68779" x="1009650" y="4070350"/>
          <p14:tracePt t="68842" x="1016000" y="4070350"/>
          <p14:tracePt t="68856" x="1022350" y="4070350"/>
          <p14:tracePt t="68891" x="1028700" y="4070350"/>
          <p14:tracePt t="68898" x="1035050" y="4070350"/>
          <p14:tracePt t="68913" x="1041400" y="4070350"/>
          <p14:tracePt t="68920" x="1047750" y="4070350"/>
          <p14:tracePt t="68928" x="1054100" y="4070350"/>
          <p14:tracePt t="68945" x="1060450" y="4070350"/>
          <p14:tracePt t="68961" x="1073150" y="4070350"/>
          <p14:tracePt t="68978" x="1085850" y="4070350"/>
          <p14:tracePt t="68995" x="1098550" y="4070350"/>
          <p14:tracePt t="69011" x="1117600" y="4070350"/>
          <p14:tracePt t="69028" x="1123950" y="4070350"/>
          <p14:tracePt t="69045" x="1130300" y="4070350"/>
          <p14:tracePt t="69061" x="1149350" y="4070350"/>
          <p14:tracePt t="69078" x="1155700" y="4070350"/>
          <p14:tracePt t="69095" x="1168400" y="4070350"/>
          <p14:tracePt t="69111" x="1187450" y="4070350"/>
          <p14:tracePt t="69128" x="1193800" y="4070350"/>
          <p14:tracePt t="69145" x="1206500" y="4070350"/>
          <p14:tracePt t="69162" x="1219200" y="4070350"/>
          <p14:tracePt t="69178" x="1231900" y="4070350"/>
          <p14:tracePt t="69195" x="1244600" y="4070350"/>
          <p14:tracePt t="69211" x="1250950" y="4070350"/>
          <p14:tracePt t="69228" x="1257300" y="4070350"/>
          <p14:tracePt t="69245" x="1270000" y="4064000"/>
          <p14:tracePt t="69261" x="1276350" y="4064000"/>
          <p14:tracePt t="69278" x="1295400" y="4064000"/>
          <p14:tracePt t="69295" x="1301750" y="4064000"/>
          <p14:tracePt t="69311" x="1308100" y="4064000"/>
          <p14:tracePt t="69328" x="1320800" y="4064000"/>
          <p14:tracePt t="69345" x="1327150" y="4064000"/>
          <p14:tracePt t="69361" x="1339850" y="4064000"/>
          <p14:tracePt t="69378" x="1352550" y="4057650"/>
          <p14:tracePt t="69395" x="1358900" y="4057650"/>
          <p14:tracePt t="69411" x="1371600" y="4051300"/>
          <p14:tracePt t="69428" x="1384300" y="4051300"/>
          <p14:tracePt t="69445" x="1397000" y="4051300"/>
          <p14:tracePt t="69461" x="1409700" y="4051300"/>
          <p14:tracePt t="69478" x="1422400" y="4051300"/>
          <p14:tracePt t="69495" x="1435100" y="4051300"/>
          <p14:tracePt t="69512" x="1441450" y="4051300"/>
          <p14:tracePt t="69528" x="1460500" y="4051300"/>
          <p14:tracePt t="69545" x="1473200" y="4051300"/>
          <p14:tracePt t="69561" x="1498600" y="4051300"/>
          <p14:tracePt t="69564" x="1504950" y="4051300"/>
          <p14:tracePt t="69578" x="1524000" y="4051300"/>
          <p14:tracePt t="69595" x="1549400" y="4044950"/>
          <p14:tracePt t="69611" x="1587500" y="4044950"/>
          <p14:tracePt t="69628" x="1612900" y="4044950"/>
          <p14:tracePt t="69645" x="1631950" y="4044950"/>
          <p14:tracePt t="69661" x="1663700" y="4044950"/>
          <p14:tracePt t="69678" x="1682750" y="4038600"/>
          <p14:tracePt t="69695" x="1708150" y="4038600"/>
          <p14:tracePt t="69711" x="1746250" y="4032250"/>
          <p14:tracePt t="69728" x="1765300" y="4032250"/>
          <p14:tracePt t="69745" x="1784350" y="4032250"/>
          <p14:tracePt t="69761" x="1816100" y="4032250"/>
          <p14:tracePt t="69778" x="1828800" y="4032250"/>
          <p14:tracePt t="69795" x="1860550" y="4032250"/>
          <p14:tracePt t="69811" x="1873250" y="4032250"/>
          <p14:tracePt t="69828" x="1892300" y="4032250"/>
          <p14:tracePt t="69845" x="1905000" y="4032250"/>
          <p14:tracePt t="69861" x="1924050" y="4032250"/>
          <p14:tracePt t="69878" x="1936750" y="4032250"/>
          <p14:tracePt t="69895" x="1955800" y="4032250"/>
          <p14:tracePt t="69911" x="1968500" y="4032250"/>
          <p14:tracePt t="69928" x="1974850" y="4032250"/>
          <p14:tracePt t="69945" x="1993900" y="4032250"/>
          <p14:tracePt t="69962" x="2000250" y="4032250"/>
          <p14:tracePt t="69978" x="2012950" y="4032250"/>
          <p14:tracePt t="69995" x="2025650" y="4032250"/>
          <p14:tracePt t="70011" x="2032000" y="4032250"/>
          <p14:tracePt t="70028" x="2038350" y="4032250"/>
          <p14:tracePt t="70045" x="2044700" y="4032250"/>
          <p14:tracePt t="70061" x="2051050" y="4032250"/>
          <p14:tracePt t="70064" x="2057400" y="4032250"/>
          <p14:tracePt t="70095" x="2070100" y="4032250"/>
          <p14:tracePt t="70111" x="2076450" y="4032250"/>
          <p14:tracePt t="70128" x="2082800" y="4032250"/>
          <p14:tracePt t="70156" x="2089150" y="4032250"/>
          <p14:tracePt t="70170" x="2095500" y="4032250"/>
          <p14:tracePt t="70192" x="2101850" y="4032250"/>
          <p14:tracePt t="70234" x="2114550" y="4032250"/>
          <p14:tracePt t="70255" x="2120900" y="4032250"/>
          <p14:tracePt t="70262" x="2127250" y="4032250"/>
          <p14:tracePt t="70277" x="2133600" y="4032250"/>
          <p14:tracePt t="70284" x="2139950" y="4032250"/>
          <p14:tracePt t="70298" x="2152650" y="4032250"/>
          <p14:tracePt t="70311" x="2178050" y="4032250"/>
          <p14:tracePt t="70328" x="2209800" y="4038600"/>
          <p14:tracePt t="70345" x="2254250" y="4044950"/>
          <p14:tracePt t="70362" x="2374900" y="4070350"/>
          <p14:tracePt t="70378" x="2470150" y="4076700"/>
          <p14:tracePt t="70395" x="2552700" y="4089400"/>
          <p14:tracePt t="70411" x="2647950" y="4095750"/>
          <p14:tracePt t="70428" x="2686050" y="4095750"/>
          <p14:tracePt t="70445" x="2755900" y="4102100"/>
          <p14:tracePt t="70461" x="2800350" y="4102100"/>
          <p14:tracePt t="70478" x="2851150" y="4102100"/>
          <p14:tracePt t="70495" x="2940050" y="4102100"/>
          <p14:tracePt t="70512" x="3022600" y="4095750"/>
          <p14:tracePt t="70528" x="3124200" y="4095750"/>
          <p14:tracePt t="70545" x="3289300" y="4095750"/>
          <p14:tracePt t="70561" x="3371850" y="4095750"/>
          <p14:tracePt t="70578" x="3448050" y="4095750"/>
          <p14:tracePt t="70595" x="3524250" y="4095750"/>
          <p14:tracePt t="70611" x="3562350" y="4095750"/>
          <p14:tracePt t="70628" x="3587750" y="4095750"/>
          <p14:tracePt t="70645" x="3613150" y="4095750"/>
          <p14:tracePt t="70661" x="3625850" y="4095750"/>
          <p14:tracePt t="70679" x="3638550" y="4095750"/>
          <p14:tracePt t="70695" x="3644900" y="4095750"/>
          <p14:tracePt t="70712" x="3651250" y="4095750"/>
          <p14:tracePt t="70728" x="3657600" y="4095750"/>
          <p14:tracePt t="70745" x="3663950" y="4095750"/>
          <p14:tracePt t="71126" x="3746500" y="4095750"/>
          <p14:tracePt t="71134" x="3854450" y="4095750"/>
          <p14:tracePt t="71145" x="3949700" y="4095750"/>
          <p14:tracePt t="71162" x="4057650" y="4095750"/>
          <p14:tracePt t="71179" x="4114800" y="4095750"/>
          <p14:tracePt t="71211" x="4159250" y="4095750"/>
          <p14:tracePt t="71245" x="4191000" y="4095750"/>
          <p14:tracePt t="71262" x="4197350" y="4095750"/>
          <p14:tracePt t="71279" x="4216400" y="4095750"/>
          <p14:tracePt t="71312" x="4229100" y="4095750"/>
          <p14:tracePt t="71346" x="4248150" y="4095750"/>
          <p14:tracePt t="71390" x="4254500" y="4095750"/>
          <p14:tracePt t="71411" x="4260850" y="4095750"/>
          <p14:tracePt t="71446" x="4267200" y="4095750"/>
          <p14:tracePt t="71925" x="4260850" y="4095750"/>
          <p14:tracePt t="71932" x="4254500" y="4095750"/>
          <p14:tracePt t="71947" x="4248150" y="4095750"/>
          <p14:tracePt t="71962" x="4241800" y="4095750"/>
          <p14:tracePt t="71978" x="4235450" y="4095750"/>
          <p14:tracePt t="71995" x="4229100" y="4095750"/>
          <p14:tracePt t="72012" x="4222750" y="4095750"/>
          <p14:tracePt t="72045" x="4216400" y="4095750"/>
          <p14:tracePt t="72078" x="4210050" y="4102100"/>
          <p14:tracePt t="72081" x="4203700" y="4102100"/>
          <p14:tracePt t="72095" x="4203700" y="4108450"/>
          <p14:tracePt t="72112" x="4197350" y="4114800"/>
          <p14:tracePt t="72128" x="4191000" y="4114800"/>
          <p14:tracePt t="72145" x="4184650" y="4121150"/>
          <p14:tracePt t="72161" x="4159250" y="4133850"/>
          <p14:tracePt t="72178" x="4089400" y="4159250"/>
          <p14:tracePt t="72195" x="3689350" y="4267200"/>
          <p14:tracePt t="72212" x="3448050" y="4324350"/>
          <p14:tracePt t="72229" x="3130550" y="4356100"/>
          <p14:tracePt t="72245" x="3048000" y="4356100"/>
          <p14:tracePt t="72262" x="2990850" y="4356100"/>
          <p14:tracePt t="72278" x="2952750" y="4343400"/>
          <p14:tracePt t="72295" x="2933700" y="4337050"/>
          <p14:tracePt t="72311" x="2927350" y="4330700"/>
          <p14:tracePt t="72328" x="2921000" y="4318000"/>
          <p14:tracePt t="72743" x="2857500" y="4330700"/>
          <p14:tracePt t="72751" x="2774950" y="4362450"/>
          <p14:tracePt t="72761" x="2711450" y="4375150"/>
          <p14:tracePt t="72778" x="2571750" y="4425950"/>
          <p14:tracePt t="72795" x="2425700" y="4464050"/>
          <p14:tracePt t="72829" x="2146300" y="4552950"/>
          <p14:tracePt t="72862" x="2051050" y="4565650"/>
          <p14:tracePt t="72878" x="2006600" y="4578350"/>
          <p14:tracePt t="72895" x="1949450" y="4591050"/>
          <p14:tracePt t="72912" x="1873250" y="4616450"/>
          <p14:tracePt t="72928" x="1771650" y="4641850"/>
          <p14:tracePt t="72945" x="1714500" y="4648200"/>
          <p14:tracePt t="72961" x="1663700" y="4660900"/>
          <p14:tracePt t="72978" x="1612900" y="4673600"/>
          <p14:tracePt t="72995" x="1581150" y="4673600"/>
          <p14:tracePt t="73011" x="1555750" y="4679950"/>
          <p14:tracePt t="73028" x="1536700" y="4679950"/>
          <p14:tracePt t="73045" x="1504950" y="4686300"/>
          <p14:tracePt t="73062" x="1479550" y="4686300"/>
          <p14:tracePt t="73078" x="1454150" y="4692650"/>
          <p14:tracePt t="73082" x="1447800" y="4692650"/>
          <p14:tracePt t="73095" x="1422400" y="4692650"/>
          <p14:tracePt t="73112" x="1397000" y="4692650"/>
          <p14:tracePt t="73128" x="1377950" y="4692650"/>
          <p14:tracePt t="73145" x="1358900" y="4692650"/>
          <p14:tracePt t="73161" x="1346200" y="4692650"/>
          <p14:tracePt t="73178" x="1327150" y="4692650"/>
          <p14:tracePt t="73195" x="1308100" y="4692650"/>
          <p14:tracePt t="73211" x="1301750" y="4686300"/>
          <p14:tracePt t="73228" x="1289050" y="4679950"/>
          <p14:tracePt t="73245" x="1289050" y="4673600"/>
          <p14:tracePt t="73261" x="1289050" y="4667250"/>
          <p14:tracePt t="73278" x="1289050" y="4660900"/>
          <p14:tracePt t="73295" x="1289050" y="4648200"/>
          <p14:tracePt t="73311" x="1289050" y="4641850"/>
          <p14:tracePt t="73344" x="1295400" y="4641850"/>
          <p14:tracePt t="73363" x="1301750" y="4641850"/>
          <p14:tracePt t="73398" x="1308100" y="4641850"/>
          <p14:tracePt t="73413" x="1314450" y="4641850"/>
          <p14:tracePt t="73447" x="1320800" y="4641850"/>
          <p14:tracePt t="73454" x="1327150" y="4641850"/>
          <p14:tracePt t="73475" x="1339850" y="4641850"/>
          <p14:tracePt t="73496" x="1346200" y="4641850"/>
          <p14:tracePt t="73511" x="1352550" y="4641850"/>
          <p14:tracePt t="73533" x="1358900" y="4641850"/>
          <p14:tracePt t="73539" x="1365250" y="4641850"/>
          <p14:tracePt t="73547" x="1371600" y="4641850"/>
          <p14:tracePt t="73562" x="1377950" y="4641850"/>
          <p14:tracePt t="73578" x="1384300" y="4641850"/>
          <p14:tracePt t="73596" x="1397000" y="4641850"/>
          <p14:tracePt t="73612" x="1403350" y="4641850"/>
          <p14:tracePt t="73628" x="1409700" y="4641850"/>
          <p14:tracePt t="73645" x="1428750" y="4641850"/>
          <p14:tracePt t="73662" x="1447800" y="4641850"/>
          <p14:tracePt t="73678" x="1473200" y="4635500"/>
          <p14:tracePt t="73695" x="1524000" y="4629150"/>
          <p14:tracePt t="73712" x="1549400" y="4616450"/>
          <p14:tracePt t="73728" x="1587500" y="4616450"/>
          <p14:tracePt t="73745" x="1619250" y="4610100"/>
          <p14:tracePt t="73761" x="1651000" y="4610100"/>
          <p14:tracePt t="73778" x="1682750" y="4603750"/>
          <p14:tracePt t="73795" x="1727200" y="4597400"/>
          <p14:tracePt t="73812" x="1752600" y="4591050"/>
          <p14:tracePt t="73828" x="1784350" y="4584700"/>
          <p14:tracePt t="73845" x="1809750" y="4584700"/>
          <p14:tracePt t="73862" x="1835150" y="4578350"/>
          <p14:tracePt t="73878" x="1860550" y="4572000"/>
          <p14:tracePt t="73895" x="1873250" y="4572000"/>
          <p14:tracePt t="73912" x="1892300" y="4572000"/>
          <p14:tracePt t="73928" x="1905000" y="4559300"/>
          <p14:tracePt t="73945" x="1924050" y="4559300"/>
          <p14:tracePt t="73962" x="1936750" y="4559300"/>
          <p14:tracePt t="73978" x="1949450" y="4559300"/>
          <p14:tracePt t="73995" x="1955800" y="4559300"/>
          <p14:tracePt t="74012" x="1968500" y="4559300"/>
          <p14:tracePt t="74028" x="1981200" y="4559300"/>
          <p14:tracePt t="74045" x="1987550" y="4559300"/>
          <p14:tracePt t="74062" x="1993900" y="4559300"/>
          <p14:tracePt t="74078" x="2000250" y="4559300"/>
          <p14:tracePt t="74095" x="2006600" y="4559300"/>
          <p14:tracePt t="74113" x="2012950" y="4559300"/>
          <p14:tracePt t="74133" x="2019300" y="4559300"/>
          <p14:tracePt t="74169" x="2025650" y="4559300"/>
          <p14:tracePt t="74465" x="2025650" y="4572000"/>
          <p14:tracePt t="74472" x="2019300" y="4572000"/>
          <p14:tracePt t="74479" x="2012950" y="4572000"/>
          <p14:tracePt t="74494" x="2012950" y="4584700"/>
          <p14:tracePt t="74512" x="2000250" y="4584700"/>
          <p14:tracePt t="74528" x="1987550" y="4597400"/>
          <p14:tracePt t="74545" x="1968500" y="4610100"/>
          <p14:tracePt t="74562" x="1949450" y="4622800"/>
          <p14:tracePt t="74578" x="1917700" y="4654550"/>
          <p14:tracePt t="74595" x="1885950" y="4667250"/>
          <p14:tracePt t="74612" x="1860550" y="4686300"/>
          <p14:tracePt t="74628" x="1809750" y="4718050"/>
          <p14:tracePt t="74645" x="1784350" y="4743450"/>
          <p14:tracePt t="74662" x="1739900" y="4756150"/>
          <p14:tracePt t="74678" x="1689100" y="4794250"/>
          <p14:tracePt t="74695" x="1651000" y="4813300"/>
          <p14:tracePt t="74712" x="1619250" y="4838700"/>
          <p14:tracePt t="74728" x="1574800" y="4857750"/>
          <p14:tracePt t="74745" x="1555750" y="4876800"/>
          <p14:tracePt t="74762" x="1517650" y="4895850"/>
          <p14:tracePt t="74778" x="1504950" y="4914900"/>
          <p14:tracePt t="74795" x="1485900" y="4927600"/>
          <p14:tracePt t="74812" x="1460500" y="4940300"/>
          <p14:tracePt t="74828" x="1447800" y="4940300"/>
          <p14:tracePt t="74845" x="1441450" y="4953000"/>
          <p14:tracePt t="74862" x="1428750" y="4959350"/>
          <p14:tracePt t="74878" x="1422400" y="4965700"/>
          <p14:tracePt t="74895" x="1416050" y="4972050"/>
          <p14:tracePt t="74911" x="1403350" y="4972050"/>
          <p14:tracePt t="74928" x="1403350" y="4978400"/>
          <p14:tracePt t="74945" x="1397000" y="4978400"/>
          <p14:tracePt t="74962" x="1390650" y="4984750"/>
          <p14:tracePt t="75130" x="1397000" y="4984750"/>
          <p14:tracePt t="75174" x="1403350" y="4978400"/>
          <p14:tracePt t="75180" x="1409700" y="4978400"/>
          <p14:tracePt t="75195" x="1416050" y="4978400"/>
          <p14:tracePt t="75212" x="1422400" y="4972050"/>
          <p14:tracePt t="75228" x="1428750" y="4965700"/>
          <p14:tracePt t="75245" x="1441450" y="4965700"/>
          <p14:tracePt t="75262" x="1460500" y="4965700"/>
          <p14:tracePt t="75278" x="1562100" y="4965700"/>
          <p14:tracePt t="75295" x="1746250" y="4965700"/>
          <p14:tracePt t="75312" x="1917700" y="4965700"/>
          <p14:tracePt t="75328" x="2152650" y="4965700"/>
          <p14:tracePt t="75345" x="2254250" y="4965700"/>
          <p14:tracePt t="75362" x="2324100" y="4959350"/>
          <p14:tracePt t="75378" x="2387600" y="4959350"/>
          <p14:tracePt t="75395" x="2400300" y="4959350"/>
          <p14:tracePt t="75412" x="2425700" y="4953000"/>
          <p14:tracePt t="75428" x="2444750" y="4946650"/>
          <p14:tracePt t="75445" x="2451100" y="4946650"/>
          <p14:tracePt t="75462" x="2457450" y="4946650"/>
          <p14:tracePt t="75478" x="2470150" y="4946650"/>
          <p14:tracePt t="75495" x="2470150" y="4940300"/>
          <p14:tracePt t="75511" x="2476500" y="4940300"/>
          <p14:tracePt t="75528" x="2482850" y="4940300"/>
          <p14:tracePt t="75802" x="2482850" y="4946650"/>
          <p14:tracePt t="75809" x="2476500" y="4953000"/>
          <p14:tracePt t="75822" x="2470150" y="4959350"/>
          <p14:tracePt t="75830" x="2457450" y="4965700"/>
          <p14:tracePt t="75862" x="2343150" y="5054600"/>
          <p14:tracePt t="75895" x="2133600" y="5207000"/>
          <p14:tracePt t="75912" x="2044700" y="5257800"/>
          <p14:tracePt t="75929" x="1917700" y="5334000"/>
          <p14:tracePt t="75945" x="1873250" y="5359400"/>
          <p14:tracePt t="75962" x="1822450" y="5384800"/>
          <p14:tracePt t="75978" x="1771650" y="5403850"/>
          <p14:tracePt t="75995" x="1746250" y="5422900"/>
          <p14:tracePt t="76012" x="1727200" y="5429250"/>
          <p14:tracePt t="76028" x="1701800" y="5435600"/>
          <p14:tracePt t="76045" x="1689100" y="5448300"/>
          <p14:tracePt t="76062" x="1682750" y="5448300"/>
          <p14:tracePt t="76078" x="1670050" y="5454650"/>
          <p14:tracePt t="76095" x="1657350" y="5461000"/>
          <p14:tracePt t="76112" x="1651000" y="5467350"/>
          <p14:tracePt t="76128" x="1638300" y="5467350"/>
          <p14:tracePt t="76145" x="1631950" y="5467350"/>
          <p14:tracePt t="76162" x="1625600" y="5480050"/>
          <p14:tracePt t="76195" x="1619250" y="5486400"/>
          <p14:tracePt t="76212" x="1612900" y="5492750"/>
          <p14:tracePt t="76247" x="1606550" y="5499100"/>
          <p14:tracePt t="76268" x="1606550" y="5505450"/>
          <p14:tracePt t="76374" x="1612900" y="5505450"/>
          <p14:tracePt t="76382" x="1612900" y="5499100"/>
          <p14:tracePt t="76395" x="1619250" y="5499100"/>
          <p14:tracePt t="76431" x="1625600" y="5499100"/>
          <p14:tracePt t="76452" x="1631950" y="5492750"/>
          <p14:tracePt t="76487" x="1638300" y="5486400"/>
          <p14:tracePt t="76509" x="1644650" y="5486400"/>
          <p14:tracePt t="76544" x="1651000" y="5480050"/>
          <p14:tracePt t="76551" x="1657350" y="5480050"/>
          <p14:tracePt t="76565" x="1663700" y="5480050"/>
          <p14:tracePt t="76578" x="1676400" y="5473700"/>
          <p14:tracePt t="76595" x="1720850" y="5473700"/>
          <p14:tracePt t="76612" x="1758950" y="5467350"/>
          <p14:tracePt t="76628" x="1905000" y="5454650"/>
          <p14:tracePt t="76645" x="2012950" y="5448300"/>
          <p14:tracePt t="76662" x="2089150" y="5441950"/>
          <p14:tracePt t="76678" x="2209800" y="5435600"/>
          <p14:tracePt t="76695" x="2266950" y="5422900"/>
          <p14:tracePt t="76712" x="2311400" y="5422900"/>
          <p14:tracePt t="76728" x="2393950" y="5422900"/>
          <p14:tracePt t="76745" x="2438400" y="5422900"/>
          <p14:tracePt t="76762" x="2482850" y="5416550"/>
          <p14:tracePt t="76778" x="2546350" y="5416550"/>
          <p14:tracePt t="76795" x="2603500" y="5416550"/>
          <p14:tracePt t="76812" x="2667000" y="5416550"/>
          <p14:tracePt t="76828" x="2692400" y="5416550"/>
          <p14:tracePt t="76845" x="2705100" y="5416550"/>
          <p14:tracePt t="76862" x="2717800" y="5416550"/>
          <p14:tracePt t="76878" x="2730500" y="5416550"/>
          <p14:tracePt t="76895" x="2736850" y="5416550"/>
          <p14:tracePt t="76912" x="2749550" y="5416550"/>
          <p14:tracePt t="77285" x="2755900" y="5416550"/>
          <p14:tracePt t="77291" x="2774950" y="5416550"/>
          <p14:tracePt t="77298" x="2787650" y="5416550"/>
          <p14:tracePt t="77312" x="2832100" y="5416550"/>
          <p14:tracePt t="77329" x="2889250" y="5416550"/>
          <p14:tracePt t="77347" x="2952750" y="5416550"/>
          <p14:tracePt t="77379" x="3028950" y="5422900"/>
          <p14:tracePt t="77412" x="3111500" y="5435600"/>
          <p14:tracePt t="77429" x="3149600" y="5435600"/>
          <p14:tracePt t="77446" x="3213100" y="5441950"/>
          <p14:tracePt t="77462" x="3244850" y="5448300"/>
          <p14:tracePt t="77479" x="3282950" y="5448300"/>
          <p14:tracePt t="77496" x="3352800" y="5454650"/>
          <p14:tracePt t="77512" x="3409950" y="5461000"/>
          <p14:tracePt t="77529" x="3473450" y="5467350"/>
          <p14:tracePt t="77546" x="3581400" y="5473700"/>
          <p14:tracePt t="77562" x="3625850" y="5480050"/>
          <p14:tracePt t="77580" x="3670300" y="5486400"/>
          <p14:tracePt t="77583" x="3702050" y="5486400"/>
          <p14:tracePt t="77596" x="3746500" y="5492750"/>
          <p14:tracePt t="77612" x="3784600" y="5492750"/>
          <p14:tracePt t="77629" x="3816350" y="5499100"/>
          <p14:tracePt t="77646" x="3860800" y="5505450"/>
          <p14:tracePt t="77662" x="3879850" y="5505450"/>
          <p14:tracePt t="77680" x="3898900" y="5505450"/>
          <p14:tracePt t="77696" x="3917950" y="5505450"/>
          <p14:tracePt t="77712" x="3930650" y="5505450"/>
          <p14:tracePt t="77729" x="3949700" y="5505450"/>
          <p14:tracePt t="77746" x="3956050" y="5505450"/>
          <p14:tracePt t="79011" x="4000500" y="5505450"/>
          <p14:tracePt t="79018" x="4102100" y="5486400"/>
          <p14:tracePt t="79029" x="4210050" y="5480050"/>
          <p14:tracePt t="79046" x="4375150" y="5461000"/>
          <p14:tracePt t="79063" x="4578350" y="5461000"/>
          <p14:tracePt t="79079" x="4699000" y="5461000"/>
          <p14:tracePt t="79096" x="4794250" y="5461000"/>
          <p14:tracePt t="79129" x="5010150" y="5461000"/>
          <p14:tracePt t="79162" x="5175250" y="5480050"/>
          <p14:tracePt t="79179" x="5238750" y="5486400"/>
          <p14:tracePt t="79196" x="5302250" y="5492750"/>
          <p14:tracePt t="79212" x="5397500" y="5492750"/>
          <p14:tracePt t="79229" x="5480050" y="5492750"/>
          <p14:tracePt t="79246" x="5524500" y="5486400"/>
          <p14:tracePt t="79262" x="5562600" y="5486400"/>
          <p14:tracePt t="79280" x="5594350" y="5473700"/>
          <p14:tracePt t="79296" x="5619750" y="5467350"/>
          <p14:tracePt t="79312" x="5638800" y="5467350"/>
          <p14:tracePt t="79329" x="5664200" y="5467350"/>
          <p14:tracePt t="79346" x="5689600" y="5467350"/>
          <p14:tracePt t="79362" x="5721350" y="5467350"/>
          <p14:tracePt t="79380" x="5746750" y="5467350"/>
          <p14:tracePt t="79396" x="5759450" y="5467350"/>
          <p14:tracePt t="79412" x="5778500" y="5467350"/>
          <p14:tracePt t="79428" x="5791200" y="5467350"/>
          <p14:tracePt t="79445" x="5797550" y="5467350"/>
          <p14:tracePt t="79462" x="5810250" y="5467350"/>
          <p14:tracePt t="79480" x="5822950" y="5467350"/>
          <p14:tracePt t="79513" x="5829300" y="5467350"/>
          <p14:tracePt t="79529" x="5835650" y="5467350"/>
          <p14:tracePt t="79574" x="5835650" y="5473700"/>
          <p14:tracePt t="79636" x="5835650" y="5480050"/>
          <p14:tracePt t="79768" x="5835650" y="5486400"/>
          <p14:tracePt t="79783" x="5829300" y="5486400"/>
          <p14:tracePt t="79807" x="5829300" y="5492750"/>
          <p14:tracePt t="79823" x="5822950" y="5499100"/>
          <p14:tracePt t="79830" x="5816600" y="5499100"/>
          <p14:tracePt t="79846" x="5810250" y="5499100"/>
          <p14:tracePt t="79862" x="5803900" y="5505450"/>
          <p14:tracePt t="79879" x="5797550" y="5511800"/>
          <p14:tracePt t="79896" x="5784850" y="5511800"/>
          <p14:tracePt t="79914" x="5753100" y="5530850"/>
          <p14:tracePt t="79929" x="5715000" y="5549900"/>
          <p14:tracePt t="79946" x="5651500" y="5581650"/>
          <p14:tracePt t="79962" x="5467350" y="5651500"/>
          <p14:tracePt t="79979" x="5213350" y="5740400"/>
          <p14:tracePt t="79996" x="5041900" y="5797550"/>
          <p14:tracePt t="80012" x="4889500" y="5835650"/>
          <p14:tracePt t="80030" x="4591050" y="5905500"/>
          <p14:tracePt t="80046" x="4356100" y="5943600"/>
          <p14:tracePt t="80062" x="4114800" y="5981700"/>
          <p14:tracePt t="80079" x="3898900" y="6007100"/>
          <p14:tracePt t="80096" x="3689350" y="6032500"/>
          <p14:tracePt t="80112" x="3536950" y="6057900"/>
          <p14:tracePt t="80130" x="3397250" y="6083300"/>
          <p14:tracePt t="80146" x="3276600" y="6083300"/>
          <p14:tracePt t="80162" x="3200400" y="6089650"/>
          <p14:tracePt t="80179" x="3117850" y="6096000"/>
          <p14:tracePt t="80196" x="3054350" y="6102350"/>
          <p14:tracePt t="80212" x="2946400" y="6121400"/>
          <p14:tracePt t="80229" x="2813050" y="6140450"/>
          <p14:tracePt t="80246" x="2755900" y="6140450"/>
          <p14:tracePt t="80263" x="2660650" y="6153150"/>
          <p14:tracePt t="80279" x="2603500" y="6153150"/>
          <p14:tracePt t="80296" x="2565400" y="6153150"/>
          <p14:tracePt t="80313" x="2514600" y="6153150"/>
          <p14:tracePt t="80329" x="2489200" y="6153150"/>
          <p14:tracePt t="80346" x="2463800" y="6153150"/>
          <p14:tracePt t="80363" x="2438400" y="6153150"/>
          <p14:tracePt t="80379" x="2413000" y="6153150"/>
          <p14:tracePt t="80396" x="2393950" y="6153150"/>
          <p14:tracePt t="80412" x="2374900" y="6153150"/>
          <p14:tracePt t="80429" x="2362200" y="6146800"/>
          <p14:tracePt t="80446" x="2355850" y="6140450"/>
          <p14:tracePt t="81498" x="2336800" y="6140450"/>
          <p14:tracePt t="81506" x="2317750" y="6140450"/>
          <p14:tracePt t="81515" x="2305050" y="6134100"/>
          <p14:tracePt t="81529" x="2279650" y="6127750"/>
          <p14:tracePt t="81546" x="2254250" y="6127750"/>
          <p14:tracePt t="81563" x="2241550" y="6127750"/>
          <p14:tracePt t="81596" x="2228850" y="6115050"/>
          <p14:tracePt t="81629" x="2228850" y="6108700"/>
          <p14:tracePt t="81676" x="2235200" y="6108700"/>
          <p14:tracePt t="81692" x="2241550" y="6108700"/>
          <p14:tracePt t="81701" x="2254250" y="6108700"/>
          <p14:tracePt t="81712" x="2260600" y="6108700"/>
          <p14:tracePt t="81730" x="2336800" y="6108700"/>
          <p14:tracePt t="81746" x="2413000" y="6102350"/>
          <p14:tracePt t="81762" x="2489200" y="6096000"/>
          <p14:tracePt t="81779" x="2533650" y="6096000"/>
          <p14:tracePt t="81796" x="2578100" y="6089650"/>
          <p14:tracePt t="81812" x="2603500" y="6089650"/>
          <p14:tracePt t="81829" x="2654300" y="6089650"/>
          <p14:tracePt t="81847" x="2736850" y="6083300"/>
          <p14:tracePt t="81862" x="2813050" y="6083300"/>
          <p14:tracePt t="81879" x="2857500" y="6076950"/>
          <p14:tracePt t="81896" x="2889250" y="6070600"/>
          <p14:tracePt t="81912" x="2921000" y="6064250"/>
          <p14:tracePt t="81929" x="2933700" y="6057900"/>
          <p14:tracePt t="81946" x="2952750" y="6051550"/>
          <p14:tracePt t="81963" x="2959100" y="6051550"/>
          <p14:tracePt t="81980" x="2978150" y="6045200"/>
          <p14:tracePt t="81996" x="2984500" y="6032500"/>
          <p14:tracePt t="82549" x="3009900" y="6026150"/>
          <p14:tracePt t="82556" x="3028950" y="6026150"/>
          <p14:tracePt t="82564" x="3054350" y="6026150"/>
          <p14:tracePt t="82579" x="3092450" y="6019800"/>
          <p14:tracePt t="82596" x="3124200" y="6019800"/>
          <p14:tracePt t="82601" x="3149600" y="6013450"/>
          <p14:tracePt t="82613" x="3175000" y="6007100"/>
          <p14:tracePt t="82647" x="3263900" y="6000750"/>
          <p14:tracePt t="82679" x="3321050" y="5988050"/>
          <p14:tracePt t="82697" x="3359150" y="5981700"/>
          <p14:tracePt t="82712" x="3378200" y="5975350"/>
          <p14:tracePt t="82729" x="3403600" y="5975350"/>
          <p14:tracePt t="82746" x="3441700" y="5969000"/>
          <p14:tracePt t="82762" x="3460750" y="5969000"/>
          <p14:tracePt t="82779" x="3486150" y="5969000"/>
          <p14:tracePt t="82796" x="3517900" y="5969000"/>
          <p14:tracePt t="82813" x="3543300" y="5969000"/>
          <p14:tracePt t="82830" x="3587750" y="5969000"/>
          <p14:tracePt t="82846" x="3619500" y="5969000"/>
          <p14:tracePt t="82862" x="3663950" y="5962650"/>
          <p14:tracePt t="82880" x="3752850" y="5956300"/>
          <p14:tracePt t="82896" x="3810000" y="5956300"/>
          <p14:tracePt t="82913" x="3860800" y="5956300"/>
          <p14:tracePt t="82930" x="3930650" y="5956300"/>
          <p14:tracePt t="82946" x="3968750" y="5956300"/>
          <p14:tracePt t="82963" x="4000500" y="5956300"/>
          <p14:tracePt t="82979" x="4064000" y="5962650"/>
          <p14:tracePt t="82996" x="4108450" y="5969000"/>
          <p14:tracePt t="83013" x="4146550" y="5975350"/>
          <p14:tracePt t="83029" x="4184650" y="5975350"/>
          <p14:tracePt t="83046" x="4210050" y="5981700"/>
          <p14:tracePt t="83063" x="4229100" y="5981700"/>
          <p14:tracePt t="83079" x="4267200" y="5981700"/>
          <p14:tracePt t="83096" x="4286250" y="5981700"/>
          <p14:tracePt t="83099" x="4298950" y="5981700"/>
          <p14:tracePt t="83114" x="4318000" y="5981700"/>
          <p14:tracePt t="83129" x="4324350" y="5988050"/>
          <p14:tracePt t="83146" x="4337050" y="5988050"/>
          <p14:tracePt t="83163" x="4362450" y="5994400"/>
          <p14:tracePt t="83179" x="4375150" y="5994400"/>
          <p14:tracePt t="83196" x="4381500" y="5994400"/>
          <p14:tracePt t="83212" x="4387850" y="5994400"/>
          <p14:tracePt t="83229" x="4400550" y="5994400"/>
          <p14:tracePt t="83262" x="4406900" y="5994400"/>
          <p14:tracePt t="83291" x="4413250" y="5994400"/>
          <p14:tracePt t="83306" x="4419600" y="5994400"/>
          <p14:tracePt t="83743" x="4413250" y="5988050"/>
          <p14:tracePt t="83779" x="4413250" y="5981700"/>
          <p14:tracePt t="83800" x="4413250" y="5975350"/>
          <p14:tracePt t="83899" x="4406900" y="5975350"/>
          <p14:tracePt t="84211" x="4406900" y="5981700"/>
          <p14:tracePt t="84260" x="4400550" y="5981700"/>
          <p14:tracePt t="84281" x="4394200" y="5988050"/>
          <p14:tracePt t="84316" x="4387850" y="5988050"/>
          <p14:tracePt t="84338" x="4381500" y="5988050"/>
          <p14:tracePt t="84365" x="4381500" y="5994400"/>
          <p14:tracePt t="84373" x="4375150" y="5994400"/>
          <p14:tracePt t="84394" x="4368800" y="5994400"/>
          <p14:tracePt t="84430" x="4362450" y="5994400"/>
          <p14:tracePt t="84450" x="4356100" y="5994400"/>
          <p14:tracePt t="84464" x="4349750" y="5994400"/>
          <p14:tracePt t="84479" x="4343400" y="5994400"/>
          <p14:tracePt t="84493" x="4330700" y="6000750"/>
          <p14:tracePt t="84500" x="4318000" y="6000750"/>
          <p14:tracePt t="84515" x="4305300" y="6007100"/>
          <p14:tracePt t="84529" x="4279900" y="6013450"/>
          <p14:tracePt t="84546" x="4254500" y="6013450"/>
          <p14:tracePt t="84563" x="4197350" y="6013450"/>
          <p14:tracePt t="84579" x="4165600" y="6013450"/>
          <p14:tracePt t="84596" x="4121150" y="6013450"/>
          <p14:tracePt t="84601" x="4102100" y="6013450"/>
          <p14:tracePt t="84612" x="4064000" y="6013450"/>
          <p14:tracePt t="84629" x="4019550" y="6013450"/>
          <p14:tracePt t="84646" x="3962400" y="6013450"/>
          <p14:tracePt t="84662" x="3848100" y="6013450"/>
          <p14:tracePt t="84679" x="3790950" y="6007100"/>
          <p14:tracePt t="84697" x="3695700" y="6000750"/>
          <p14:tracePt t="84712" x="3644900" y="6000750"/>
          <p14:tracePt t="84729" x="3600450" y="5994400"/>
          <p14:tracePt t="84746" x="3517900" y="5988050"/>
          <p14:tracePt t="84762" x="3473450" y="5981700"/>
          <p14:tracePt t="84779" x="3416300" y="5981700"/>
          <p14:tracePt t="84796" x="3295650" y="5975350"/>
          <p14:tracePt t="84813" x="3238500" y="5969000"/>
          <p14:tracePt t="84829" x="3155950" y="5969000"/>
          <p14:tracePt t="84846" x="3054350" y="5956300"/>
          <p14:tracePt t="84862" x="3003550" y="5949950"/>
          <p14:tracePt t="84879" x="2933700" y="5943600"/>
          <p14:tracePt t="84896" x="2838450" y="5937250"/>
          <p14:tracePt t="84912" x="2781300" y="5930900"/>
          <p14:tracePt t="84930" x="2692400" y="5911850"/>
          <p14:tracePt t="84946" x="2654300" y="5905500"/>
          <p14:tracePt t="84962" x="2578100" y="5892800"/>
          <p14:tracePt t="84979" x="2495550" y="5873750"/>
          <p14:tracePt t="84996" x="2451100" y="5867400"/>
          <p14:tracePt t="85012" x="2374900" y="5835650"/>
          <p14:tracePt t="85029" x="2165350" y="5772150"/>
          <p14:tracePt t="85046" x="2057400" y="5746750"/>
          <p14:tracePt t="85063" x="1930400" y="5715000"/>
          <p14:tracePt t="85079" x="1784350" y="5676900"/>
          <p14:tracePt t="85096" x="1720850" y="5670550"/>
          <p14:tracePt t="85113" x="1606550" y="5645150"/>
          <p14:tracePt t="85129" x="1581150" y="5645150"/>
          <p14:tracePt t="85146" x="1562100" y="5638800"/>
          <p14:tracePt t="85163" x="1549400" y="5632450"/>
          <p14:tracePt t="85491" x="1511300" y="5619750"/>
          <p14:tracePt t="85497" x="1466850" y="5613400"/>
          <p14:tracePt t="85512" x="1397000" y="5600700"/>
          <p14:tracePt t="85529" x="1346200" y="5588000"/>
          <p14:tracePt t="85546" x="1276350" y="5575300"/>
          <p14:tracePt t="85563" x="1238250" y="5562600"/>
          <p14:tracePt t="85579" x="1206500" y="5562600"/>
          <p14:tracePt t="85596" x="1162050" y="5549900"/>
          <p14:tracePt t="85612" x="1136650" y="5537200"/>
          <p14:tracePt t="85630" x="1111250" y="5524500"/>
          <p14:tracePt t="85646" x="1079500" y="5511800"/>
          <p14:tracePt t="85663" x="1054100" y="5499100"/>
          <p14:tracePt t="85680" x="1028700" y="5486400"/>
          <p14:tracePt t="85696" x="996950" y="5467350"/>
          <p14:tracePt t="85713" x="977900" y="5461000"/>
          <p14:tracePt t="85730" x="952500" y="5448300"/>
          <p14:tracePt t="85746" x="939800" y="5441950"/>
          <p14:tracePt t="85763" x="927100" y="5435600"/>
          <p14:tracePt t="85779" x="914400" y="5429250"/>
          <p14:tracePt t="85796" x="901700" y="5422900"/>
          <p14:tracePt t="85829" x="889000" y="5422900"/>
          <p14:tracePt t="85846" x="882650" y="5422900"/>
          <p14:tracePt t="85864" x="876300" y="5422900"/>
          <p14:tracePt t="85879" x="869950" y="5422900"/>
          <p14:tracePt t="85914" x="857250" y="5422900"/>
          <p14:tracePt t="85929" x="850900" y="5422900"/>
          <p14:tracePt t="85946" x="844550" y="5422900"/>
          <p14:tracePt t="85964" x="838200" y="5422900"/>
          <p14:tracePt t="85979" x="831850" y="5422900"/>
          <p14:tracePt t="86013" x="825500" y="5422900"/>
          <p14:tracePt t="86063" x="825500" y="5429250"/>
          <p14:tracePt t="86085" x="825500" y="5435600"/>
          <p14:tracePt t="86092" x="831850" y="5435600"/>
          <p14:tracePt t="86099" x="838200" y="5435600"/>
          <p14:tracePt t="86120" x="838200" y="5441950"/>
          <p14:tracePt t="86129" x="844550" y="5441950"/>
          <p14:tracePt t="86147" x="863600" y="5461000"/>
          <p14:tracePt t="86162" x="869950" y="5461000"/>
          <p14:tracePt t="86179" x="882650" y="5473700"/>
          <p14:tracePt t="86196" x="908050" y="5486400"/>
          <p14:tracePt t="86212" x="933450" y="5511800"/>
          <p14:tracePt t="86229" x="958850" y="5530850"/>
          <p14:tracePt t="86246" x="990600" y="5556250"/>
          <p14:tracePt t="86262" x="1016000" y="5575300"/>
          <p14:tracePt t="86279" x="1028700" y="5588000"/>
          <p14:tracePt t="86296" x="1047750" y="5600700"/>
          <p14:tracePt t="86312" x="1054100" y="5613400"/>
          <p14:tracePt t="86330" x="1066800" y="5619750"/>
          <p14:tracePt t="86346" x="1079500" y="5626100"/>
          <p14:tracePt t="86363" x="1085850" y="5632450"/>
          <p14:tracePt t="86380" x="1098550" y="5645150"/>
          <p14:tracePt t="86412" x="1104900" y="5657850"/>
          <p14:tracePt t="86429" x="1111250" y="5657850"/>
          <p14:tracePt t="86463" x="1117600" y="5664200"/>
          <p14:tracePt t="86479" x="1117600" y="5670550"/>
          <p14:tracePt t="86537" x="1117600" y="5664200"/>
          <p14:tracePt t="86551" x="1117600" y="5657850"/>
          <p14:tracePt t="86557" x="1117600" y="5651500"/>
          <p14:tracePt t="86572" x="1117600" y="5645150"/>
          <p14:tracePt t="86579" x="1117600" y="5638800"/>
          <p14:tracePt t="86596" x="1117600" y="5632450"/>
          <p14:tracePt t="86613" x="1117600" y="5619750"/>
          <p14:tracePt t="86646" x="1117600" y="5613400"/>
          <p14:tracePt t="86663" x="1117600" y="5607050"/>
          <p14:tracePt t="86679" x="1117600" y="5594350"/>
          <p14:tracePt t="86696" x="1104900" y="5575300"/>
          <p14:tracePt t="86713" x="1054100" y="5499100"/>
          <p14:tracePt t="86729" x="1009650" y="5454650"/>
          <p14:tracePt t="86747" x="952500" y="5384800"/>
          <p14:tracePt t="86762" x="933450" y="5365750"/>
          <p14:tracePt t="86779" x="920750" y="5353050"/>
          <p14:tracePt t="86797" x="908050" y="5346700"/>
          <p14:tracePt t="86812" x="901700" y="5334000"/>
          <p14:tracePt t="86829" x="895350" y="5334000"/>
          <p14:tracePt t="86846" x="889000" y="5334000"/>
          <p14:tracePt t="86863" x="882650" y="5334000"/>
          <p14:tracePt t="86890" x="882650" y="5340350"/>
          <p14:tracePt t="86904" x="882650" y="5346700"/>
          <p14:tracePt t="86912" x="882650" y="5353050"/>
          <p14:tracePt t="86929" x="895350" y="5372100"/>
          <p14:tracePt t="86946" x="984250" y="5499100"/>
          <p14:tracePt t="86962" x="1073150" y="5619750"/>
          <p14:tracePt t="86980" x="1174750" y="5734050"/>
          <p14:tracePt t="86996" x="1308100" y="5867400"/>
          <p14:tracePt t="87012" x="1365250" y="5911850"/>
          <p14:tracePt t="87030" x="1397000" y="5937250"/>
          <p14:tracePt t="87046" x="1409700" y="5956300"/>
          <p14:tracePt t="87063" x="1416050" y="5956300"/>
          <p14:tracePt t="87080" x="1422400" y="5969000"/>
          <p14:tracePt t="87096" x="1428750" y="5969000"/>
          <p14:tracePt t="87113" x="1435100" y="5975350"/>
          <p14:tracePt t="87129" x="1447800" y="5981700"/>
          <p14:tracePt t="87163" x="1447800" y="5988050"/>
          <p14:tracePt t="87179" x="1454150" y="5994400"/>
          <p14:tracePt t="87196" x="1460500" y="5994400"/>
          <p14:tracePt t="87214" x="1460500" y="6007100"/>
          <p14:tracePt t="87229" x="1466850" y="6013450"/>
          <p14:tracePt t="87246" x="1473200" y="6013450"/>
          <p14:tracePt t="87263" x="1473200" y="6026150"/>
          <p14:tracePt t="87279" x="1473200" y="6038850"/>
          <p14:tracePt t="87296" x="1479550" y="6051550"/>
          <p14:tracePt t="87313" x="1479550" y="6089650"/>
          <p14:tracePt t="87329" x="1479550" y="6121400"/>
          <p14:tracePt t="87346" x="1479550" y="6134100"/>
          <p14:tracePt t="87363" x="1479550" y="6153150"/>
          <p14:tracePt t="87379" x="1479550" y="6165850"/>
          <p14:tracePt t="87396" x="1479550" y="6178550"/>
          <p14:tracePt t="87413" x="1479550" y="6184900"/>
          <p14:tracePt t="87429" x="1479550" y="6197600"/>
          <p14:tracePt t="87462" x="1479550" y="6203950"/>
          <p14:tracePt t="87479" x="1479550" y="6210300"/>
          <p14:tracePt t="87512" x="1479550" y="6216650"/>
          <p14:tracePt t="87526" x="1479550" y="6223000"/>
          <p14:tracePt t="87540" x="1485900" y="6223000"/>
          <p14:tracePt t="87554" x="1504950" y="6229350"/>
          <p14:tracePt t="87562" x="1511300" y="6235700"/>
          <p14:tracePt t="87579" x="1593850" y="6273800"/>
          <p14:tracePt t="87596" x="1835150" y="6375400"/>
          <p14:tracePt t="87612" x="2025650" y="6451600"/>
          <p14:tracePt t="87629" x="2184400" y="6496050"/>
          <p14:tracePt t="87646" x="2298700" y="6502400"/>
          <p14:tracePt t="87663" x="2317750" y="6502400"/>
          <p14:tracePt t="87680" x="2343150" y="6496050"/>
          <p14:tracePt t="87696" x="2355850" y="6483350"/>
          <p14:tracePt t="87713" x="2368550" y="6477000"/>
          <p14:tracePt t="87730" x="2387600" y="6470650"/>
          <p14:tracePt t="87746" x="2393950" y="6464300"/>
          <p14:tracePt t="87763" x="2400300" y="645795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6D5164-C0C0-B9FE-6CA5-7DBB742D3F8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BB1CB-391F-5DBC-3BEC-66C81E97E244}"/>
              </a:ext>
            </a:extLst>
          </p:cNvPr>
          <p:cNvSpPr txBox="1"/>
          <p:nvPr/>
        </p:nvSpPr>
        <p:spPr>
          <a:xfrm>
            <a:off x="0" y="75495"/>
            <a:ext cx="9144000" cy="6633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7-1: Introduction: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Oersted's experimental discovery (upon which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Biot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-Savart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Ampere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their laws) that a steady current produces a magnetic field, it seemed logical to find out if magnetism would produce electricity.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1831, about 11 years after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Oersted's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discovery,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Faraday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London and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Henry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New York discovered that a time-varying magnetic field would produce an electric current.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Faraday's experiments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static magnetic field produces no current flow, but a time-varying field produces an induced voltage (called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electromotive force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simply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a closed circuit, which causes a flow of current. Faraday discovered that the induced emf. (in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in any closed circuit is equal to the time rate of change of the magnetic flux linkage by the circuit. </a:t>
            </a:r>
          </a:p>
        </p:txBody>
      </p:sp>
    </p:spTree>
    <p:extLst>
      <p:ext uri="{BB962C8B-B14F-4D97-AF65-F5344CB8AC3E}">
        <p14:creationId xmlns:p14="http://schemas.microsoft.com/office/powerpoint/2010/main" val="353396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36B1F3-A3D5-DB98-AFFC-879F133FCA1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9531FA-B4E3-29D4-6FF2-05427B55D635}"/>
              </a:ext>
            </a:extLst>
          </p:cNvPr>
          <p:cNvSpPr txBox="1"/>
          <p:nvPr/>
        </p:nvSpPr>
        <p:spPr>
          <a:xfrm>
            <a:off x="0" y="0"/>
            <a:ext cx="9067800" cy="667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7-2: Faraday’s Law of Induction: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electric fields and magnetic fields considered up to now have been produced by stationary charges and moving charges (currents), respectively.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Imposing an electric field on a conductor gives rise to a current which in turn generates a magnetic field.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could then inquire whether or not an electric field could be produced by a magnetic field.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1831, Michael Faraday discovered that, by varying magnetic field with time, an electric field could be generated.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phenomenon is known as electromagnetic induction. Figure below illustrates one of Faraday’s experiments.</a:t>
            </a:r>
          </a:p>
        </p:txBody>
      </p:sp>
    </p:spTree>
    <p:extLst>
      <p:ext uri="{BB962C8B-B14F-4D97-AF65-F5344CB8AC3E}">
        <p14:creationId xmlns:p14="http://schemas.microsoft.com/office/powerpoint/2010/main" val="265059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4EB5D-2AD0-9BFE-8520-4743BDC8515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A877A-8987-0139-5C04-870535AD52A3}"/>
              </a:ext>
            </a:extLst>
          </p:cNvPr>
          <p:cNvSpPr txBox="1"/>
          <p:nvPr/>
        </p:nvSpPr>
        <p:spPr>
          <a:xfrm>
            <a:off x="0" y="204655"/>
            <a:ext cx="5105400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Faraday showed that no current is registered in the galvanometer when bar magnet is stationary with respect to the loop.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a current is induced in the loop when a relative motion exists between the bar magnet and the loop.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particular, the galvanometer deflects in one direction as the magnet approaches the loop, and the opposite direction as it moves away.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D2A080-906A-2B86-E40B-3B28B10E0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295400"/>
            <a:ext cx="39624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3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2C0093-B86E-E72D-6173-8C1769E2DBE3}"/>
              </a:ext>
            </a:extLst>
          </p:cNvPr>
          <p:cNvSpPr txBox="1"/>
          <p:nvPr/>
        </p:nvSpPr>
        <p:spPr>
          <a:xfrm>
            <a:off x="0" y="0"/>
            <a:ext cx="9144000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Faraday’s experiment demonstrates that an electric current is induced in the loop by changing the magnetic field.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coil behaves as if it were connected to an emf source.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Experimentally it is found that the induced emf depends on the rate of change of magnetic flux through the coil. 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Faraday’s law of induction may be stated as follows: [The induced emf [ 𝑽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𝒆𝒎𝒇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in a coil is proportional to the negative of the rate of change of magnetic flux]: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79BCA5-CCC3-6C18-56DF-650685C29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679917"/>
            <a:ext cx="7962148" cy="1561848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3C5F01A-7E0A-E9CE-CDC4-11FDD90F97F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371002" y="6463730"/>
            <a:ext cx="251028" cy="307777"/>
          </a:xfrm>
        </p:spPr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7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817527-E7DE-2B35-602B-49E44CB46E2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F01AAE-F02B-664D-3040-CEE0B1513E55}"/>
              </a:ext>
            </a:extLst>
          </p:cNvPr>
          <p:cNvSpPr txBox="1"/>
          <p:nvPr/>
        </p:nvSpPr>
        <p:spPr>
          <a:xfrm>
            <a:off x="47135" y="4936531"/>
            <a:ext cx="9096865" cy="1816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we see that an emf- may be induced in the following ways: </a:t>
            </a: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having a stationary loop in a time-varying [ </a:t>
            </a:r>
            <a:r>
              <a:rPr lang="en-US" sz="1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𝐁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 field. </a:t>
            </a: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having a time-varying loop area in a static [ </a:t>
            </a:r>
            <a:r>
              <a:rPr lang="en-US" sz="1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𝐁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 field. </a:t>
            </a:r>
          </a:p>
          <a:p>
            <a:pPr marL="342900" indent="-3429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having a time-varying loop area in a time-varying [ </a:t>
            </a:r>
            <a:r>
              <a:rPr lang="en-US" sz="1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𝐁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 field.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6ACFBB-2967-F2FA-D086-6FE2C8EC1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49" y="-14973"/>
            <a:ext cx="8375102" cy="493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1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647FBC-8EAB-F382-C838-28FFE445CE2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3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1666D7-1763-D572-B8CE-C1AAF01868C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399">
              <a:lnSpc>
                <a:spcPts val="1240"/>
              </a:lnSpc>
            </a:pPr>
            <a:fld id="{81D60167-4931-47E6-BA6A-407CBD079E47}" type="slidenum">
              <a:rPr lang="en-US" smtClean="0"/>
              <a:pPr marL="25399">
                <a:lnSpc>
                  <a:spcPts val="1240"/>
                </a:lnSpc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4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</TotalTime>
  <Words>653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DELL</cp:lastModifiedBy>
  <cp:revision>372</cp:revision>
  <dcterms:created xsi:type="dcterms:W3CDTF">2019-10-02T04:31:44Z</dcterms:created>
  <dcterms:modified xsi:type="dcterms:W3CDTF">2022-11-22T12:15:20Z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2013-02-03T00:00:00Z</vt:filetime>
  </property>
  <property fmtid="{D5CDD505-2E9C-101B-9397-08002B2CF9AE}" pid="3" name="Creator">
    <vt:lpwstr>Acrobat PDFMaker 9.0 for PowerPoint</vt:lpwstr>
  </property>
  <property fmtid="{D5CDD505-2E9C-101B-9397-08002B2CF9AE}" pid="4" name="LastSaved">
    <vt:filetime>2019-10-02T00:00:00Z</vt:filetime>
  </property>
</Properties>
</file>