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75" r:id="rId4"/>
    <p:sldId id="276" r:id="rId5"/>
    <p:sldId id="277" r:id="rId6"/>
    <p:sldId id="259" r:id="rId7"/>
    <p:sldId id="284" r:id="rId8"/>
    <p:sldId id="260" r:id="rId9"/>
    <p:sldId id="261" r:id="rId10"/>
    <p:sldId id="278" r:id="rId11"/>
    <p:sldId id="279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86" r:id="rId20"/>
    <p:sldId id="271" r:id="rId21"/>
    <p:sldId id="287" r:id="rId22"/>
    <p:sldId id="272" r:id="rId23"/>
    <p:sldId id="285" r:id="rId24"/>
    <p:sldId id="281" r:id="rId25"/>
    <p:sldId id="282" r:id="rId26"/>
    <p:sldId id="283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88B5E-CA0E-47C8-8478-8B6FA2CAFD2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6104" y="764704"/>
            <a:ext cx="7236296" cy="1368152"/>
          </a:xfrm>
        </p:spPr>
        <p:txBody>
          <a:bodyPr>
            <a:normAutofit/>
          </a:bodyPr>
          <a:lstStyle/>
          <a:p>
            <a:r>
              <a:rPr lang="ar-IQ" sz="7200" dirty="0" smtClean="0"/>
              <a:t>بێژەر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88689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جل و بەرگی بێژەر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1268760"/>
            <a:ext cx="801357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ar-IQ" sz="3200" dirty="0" smtClean="0"/>
          </a:p>
        </p:txBody>
      </p:sp>
      <p:sp>
        <p:nvSpPr>
          <p:cNvPr id="3" name="AutoShape 5" descr="http://1.bp.blogspot.com/-JBrQbyYpIB8/T8hci1qeImI/AAAAAAAAEZs/_2OXZlDrAho/s1600/v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MiQDAD\Desktop\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1449"/>
            <a:ext cx="6120680" cy="34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جل و بەرگی بێژەر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1268760"/>
            <a:ext cx="801357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ar-IQ" sz="3200" dirty="0" smtClean="0"/>
          </a:p>
        </p:txBody>
      </p:sp>
      <p:sp>
        <p:nvSpPr>
          <p:cNvPr id="3" name="AutoShape 5" descr="http://1.bp.blogspot.com/-JBrQbyYpIB8/T8hci1qeImI/AAAAAAAAEZs/_2OXZlDrAho/s1600/v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MiQDAD\Desktop\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480720" cy="36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>
                <a:effectLst/>
              </a:rPr>
              <a:t>مەرجەکانى بێژەرى سەرکەوتوو </a:t>
            </a:r>
            <a:r>
              <a:rPr lang="ar-SA" sz="3600" dirty="0" smtClean="0">
                <a:effectLst/>
              </a:rPr>
              <a:t>لە</a:t>
            </a:r>
            <a:r>
              <a:rPr lang="ar-IQ" sz="3600" dirty="0" smtClean="0">
                <a:effectLst/>
              </a:rPr>
              <a:t> </a:t>
            </a:r>
            <a:r>
              <a:rPr lang="ar-SA" sz="3600" dirty="0" smtClean="0">
                <a:effectLst/>
              </a:rPr>
              <a:t>تەلەفزیۆن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3200" dirty="0"/>
              <a:t>1-	داهێنەرانە بێت و پشت بەخۆى ببەستێت. وا پیشان نەدات کە پاڵپشتێکى لەگەڵە یان یارمەتیدەرێکى هەیە، چونکە خەڵک ئارەزووى لەوەیە کە بێژەر پشت بەخۆى ببەستێت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algn="justLow" rtl="1"/>
            <a:endParaRPr lang="en-US" sz="3200" dirty="0"/>
          </a:p>
          <a:p>
            <a:pPr algn="justLow" rtl="1"/>
            <a:r>
              <a:rPr lang="ar-SA" sz="3200" dirty="0"/>
              <a:t>2-	وا نیشان بدەیت کەوا ئارەزووت لەو پێشکەش کردنە هەیە و ئارەزووت لەوەیە کە بەخەڵک بلێیت چى روویداوە.  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88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>
                <a:effectLst/>
              </a:rPr>
              <a:t>مەرجەکانى بێژەرى سەرکەوتوو </a:t>
            </a:r>
            <a:r>
              <a:rPr lang="ar-SA" sz="3600" dirty="0" smtClean="0">
                <a:effectLst/>
              </a:rPr>
              <a:t>لە</a:t>
            </a:r>
            <a:r>
              <a:rPr lang="ar-IQ" sz="3600" dirty="0" smtClean="0">
                <a:effectLst/>
              </a:rPr>
              <a:t> </a:t>
            </a:r>
            <a:r>
              <a:rPr lang="ar-SA" sz="3600" dirty="0" smtClean="0">
                <a:effectLst/>
              </a:rPr>
              <a:t>تەلەفزیۆن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SA" sz="3200" dirty="0"/>
              <a:t>3-	سەرنج راکێش </a:t>
            </a:r>
            <a:r>
              <a:rPr lang="ar-SA" sz="3200" dirty="0" smtClean="0"/>
              <a:t>ب</a:t>
            </a:r>
            <a:r>
              <a:rPr lang="ar-IQ" sz="3200" dirty="0" smtClean="0"/>
              <a:t>ێت</a:t>
            </a:r>
            <a:r>
              <a:rPr lang="ar-SA" sz="3200" dirty="0" smtClean="0"/>
              <a:t> </a:t>
            </a:r>
            <a:r>
              <a:rPr lang="ar-SA" sz="3200" dirty="0"/>
              <a:t>بۆ بینەرەکان....تەنها بێژەر نابێت دابنیشێت و چاوەڕێ ى ئەوە بکات خەڵک دێت و سەیرى دەکات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algn="just" rtl="1"/>
            <a:endParaRPr lang="en-US" sz="3200" dirty="0"/>
          </a:p>
          <a:p>
            <a:pPr algn="just" rtl="1"/>
            <a:r>
              <a:rPr lang="ar-SA" sz="3200" dirty="0"/>
              <a:t>4-	پێویستە بێژەر، جل و بەرگێکى </a:t>
            </a:r>
            <a:r>
              <a:rPr lang="ku-Arab-IQ" sz="3200" dirty="0" smtClean="0"/>
              <a:t>فەرمی و </a:t>
            </a:r>
            <a:r>
              <a:rPr lang="ar-SA" sz="3200" smtClean="0"/>
              <a:t>جوانى لەبەردابێت، </a:t>
            </a:r>
            <a:r>
              <a:rPr lang="ar-SA" sz="3200" dirty="0"/>
              <a:t>چونکە لە تەلەفزیۆن تەرکیزى سەرەکى بینینەو لە رێگەى چاوەوە پێشوازى لە شاشە دەکرێت.</a:t>
            </a:r>
            <a:endParaRPr lang="en-US" sz="3200" dirty="0"/>
          </a:p>
          <a:p>
            <a:pPr algn="justLow" rtl="1"/>
            <a:r>
              <a:rPr lang="ar-SA" sz="3200" dirty="0" smtClean="0"/>
              <a:t>  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1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>
                <a:effectLst/>
              </a:rPr>
              <a:t>مەرجەکانى بێژەرى سەرکەوتوو </a:t>
            </a:r>
            <a:r>
              <a:rPr lang="ar-SA" sz="3600" dirty="0" smtClean="0">
                <a:effectLst/>
              </a:rPr>
              <a:t>لە</a:t>
            </a:r>
            <a:r>
              <a:rPr lang="ar-IQ" sz="3600" dirty="0" smtClean="0">
                <a:effectLst/>
              </a:rPr>
              <a:t> </a:t>
            </a:r>
            <a:r>
              <a:rPr lang="ar-SA" sz="3600" dirty="0" smtClean="0">
                <a:effectLst/>
              </a:rPr>
              <a:t>تەلەفزیۆن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3200" dirty="0"/>
              <a:t>5-	 </a:t>
            </a:r>
            <a:r>
              <a:rPr lang="ar-SA" sz="3200" dirty="0" smtClean="0"/>
              <a:t>وورد </a:t>
            </a:r>
            <a:r>
              <a:rPr lang="ar-SA" sz="3200" dirty="0"/>
              <a:t>بێت لە خوێندنەوەو دەربڕین...هێز بە ووشەو رستەکان بدات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algn="justLow" rtl="1"/>
            <a:endParaRPr lang="en-US" sz="3200" dirty="0"/>
          </a:p>
          <a:p>
            <a:pPr algn="justLow" rtl="1"/>
            <a:r>
              <a:rPr lang="ar-SA" sz="3200" dirty="0"/>
              <a:t>6-	</a:t>
            </a:r>
            <a:r>
              <a:rPr lang="ar-SA" sz="3200" dirty="0" smtClean="0"/>
              <a:t>ئاگادارى </a:t>
            </a:r>
            <a:r>
              <a:rPr lang="ar-SA" sz="3200" dirty="0"/>
              <a:t>ناوەرۆکى بابەتەکە بێت و خەیالى نەروات، چونکە ئەگەر بێژەر لەژێر هەر کاریگەریەکدا بێت ئەوا بینەر بەهەمان شێوە تووشى دەبێت.</a:t>
            </a:r>
            <a:endParaRPr lang="en-US" sz="3200" dirty="0"/>
          </a:p>
          <a:p>
            <a:pPr algn="justLow" rtl="1"/>
            <a:r>
              <a:rPr lang="ar-SA" sz="3200" dirty="0" smtClean="0"/>
              <a:t> 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39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>
                <a:effectLst/>
              </a:rPr>
              <a:t>مەرجەکانى بێژەرى سەرکەوتوو </a:t>
            </a:r>
            <a:r>
              <a:rPr lang="ar-SA" sz="3600" dirty="0" smtClean="0">
                <a:effectLst/>
              </a:rPr>
              <a:t>لە</a:t>
            </a:r>
            <a:r>
              <a:rPr lang="ar-IQ" sz="3600" dirty="0" smtClean="0">
                <a:effectLst/>
              </a:rPr>
              <a:t> </a:t>
            </a:r>
            <a:r>
              <a:rPr lang="ar-SA" sz="3600" dirty="0" smtClean="0">
                <a:effectLst/>
              </a:rPr>
              <a:t>تەلەفزیۆن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3200" dirty="0" smtClean="0"/>
              <a:t>7- </a:t>
            </a:r>
            <a:r>
              <a:rPr lang="ar-SA" sz="3200" dirty="0"/>
              <a:t>لە زۆربەى کاتەکاندا دەم بەخەندە بێت. خۆشەویست بێت لاى وەرگر، بۆ ئەوەى بینەر ناوەرۆکى قسەکانى وەربگرێت و بێزار نەبێت لێ ى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algn="justLow" rtl="1"/>
            <a:endParaRPr lang="en-US" sz="3200" dirty="0"/>
          </a:p>
          <a:p>
            <a:pPr algn="justLow" rtl="1"/>
            <a:r>
              <a:rPr lang="ar-SA" sz="3200" dirty="0"/>
              <a:t>8-	تەندروستى باش بێت و نابێت نەخوشى و شپرزەیى پێوە دیاربێت کەوا بینەر هەستى پێبکات.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30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>
                <a:effectLst/>
              </a:rPr>
              <a:t>مەرجەکانى بێژەرى سەرکەوتوو </a:t>
            </a:r>
            <a:r>
              <a:rPr lang="ar-SA" sz="3600" dirty="0" smtClean="0">
                <a:effectLst/>
              </a:rPr>
              <a:t>لە</a:t>
            </a:r>
            <a:r>
              <a:rPr lang="ar-IQ" sz="3600" dirty="0" smtClean="0">
                <a:effectLst/>
              </a:rPr>
              <a:t> </a:t>
            </a:r>
            <a:r>
              <a:rPr lang="ar-SA" sz="3600" dirty="0" smtClean="0">
                <a:effectLst/>
              </a:rPr>
              <a:t>تەلەفزیۆن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628800"/>
            <a:ext cx="8301608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3200" dirty="0"/>
              <a:t>9-	</a:t>
            </a:r>
            <a:r>
              <a:rPr lang="ar-SA" sz="3200" dirty="0" smtClean="0"/>
              <a:t>دەبێت </a:t>
            </a:r>
            <a:r>
              <a:rPr lang="ar-SA" sz="3200" dirty="0"/>
              <a:t>بەرێز بێت و نابێت بینەر بەبێ نرخ بزانێت. </a:t>
            </a:r>
            <a:r>
              <a:rPr lang="ar-SA" sz="3200" dirty="0" smtClean="0"/>
              <a:t>تواناى </a:t>
            </a:r>
            <a:r>
              <a:rPr lang="ar-SA" sz="3200" dirty="0"/>
              <a:t>هەبێت لەکۆنترۆڵکردنى خۆیى و لەکاتى </a:t>
            </a:r>
            <a:r>
              <a:rPr lang="ar-SA" sz="3200" dirty="0" smtClean="0"/>
              <a:t>هە</a:t>
            </a:r>
            <a:r>
              <a:rPr lang="ar-IQ" sz="3200" dirty="0" smtClean="0"/>
              <a:t>ڵ</a:t>
            </a:r>
            <a:r>
              <a:rPr lang="ar-SA" sz="3200" dirty="0" smtClean="0"/>
              <a:t>ەکردن </a:t>
            </a:r>
            <a:r>
              <a:rPr lang="ar-SA" sz="3200" dirty="0"/>
              <a:t>و پێکەنیندا داواى لێ بووردن بکات و </a:t>
            </a:r>
            <a:r>
              <a:rPr lang="ar-SA" sz="3200" dirty="0" smtClean="0"/>
              <a:t>گا</a:t>
            </a:r>
            <a:r>
              <a:rPr lang="ar-IQ" sz="3200" dirty="0" smtClean="0"/>
              <a:t>ڵ</a:t>
            </a:r>
            <a:r>
              <a:rPr lang="ar-SA" sz="3200" dirty="0" smtClean="0"/>
              <a:t>تە </a:t>
            </a:r>
            <a:r>
              <a:rPr lang="ar-SA" sz="3200" dirty="0"/>
              <a:t>بەهەستى بینەران نەکات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algn="justLow" rtl="1"/>
            <a:endParaRPr lang="en-US" sz="3200" dirty="0"/>
          </a:p>
          <a:p>
            <a:pPr algn="justLow" rtl="1"/>
            <a:r>
              <a:rPr lang="ar-SA" sz="3200" dirty="0"/>
              <a:t>10-	</a:t>
            </a:r>
            <a:r>
              <a:rPr lang="ar-SA" sz="3200" dirty="0" smtClean="0"/>
              <a:t>خۆى </a:t>
            </a:r>
            <a:r>
              <a:rPr lang="ar-SA" sz="3200" dirty="0"/>
              <a:t>لەبابەتەکە تێبگات ئینجا بیخوێنێتەوە، چونکە ئەگەر خۆى تێ ى نەگات، ناتوانێ بینەر لەبابەتەکە بگەینێت</a:t>
            </a:r>
            <a:r>
              <a:rPr lang="ar-SA" sz="3200" dirty="0" smtClean="0"/>
              <a:t>.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98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ar-SA" sz="3600" dirty="0">
                <a:effectLst/>
              </a:rPr>
              <a:t>مەرجەکانى بێژەرى سەرکەوتوو </a:t>
            </a:r>
            <a:r>
              <a:rPr lang="ar-SA" sz="3600" dirty="0" smtClean="0">
                <a:effectLst/>
              </a:rPr>
              <a:t>لە</a:t>
            </a:r>
            <a:r>
              <a:rPr lang="ar-IQ" sz="3600" dirty="0" smtClean="0">
                <a:effectLst/>
              </a:rPr>
              <a:t> </a:t>
            </a:r>
            <a:r>
              <a:rPr lang="ar-SA" sz="3600" dirty="0" smtClean="0">
                <a:effectLst/>
              </a:rPr>
              <a:t>تەلەفزیۆن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124744"/>
            <a:ext cx="8301608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3200" dirty="0"/>
              <a:t>11-	تواناى کۆنترۆڵکردنى تەواوى کات و بڕگەو بابەتەکانى هەبێت و لە رێگەى تەلەفزیۆنەوە تواناى دروستکردنى هاوڕێیەتى </a:t>
            </a:r>
            <a:r>
              <a:rPr lang="ar-SA" sz="3200" dirty="0" smtClean="0"/>
              <a:t>لەگە</a:t>
            </a:r>
            <a:r>
              <a:rPr lang="ar-IQ" sz="3200" dirty="0" smtClean="0"/>
              <a:t>ڵ</a:t>
            </a:r>
            <a:r>
              <a:rPr lang="ar-SA" sz="3200" dirty="0" smtClean="0"/>
              <a:t> بینەراندا</a:t>
            </a:r>
            <a:r>
              <a:rPr lang="ar-IQ" sz="3200" dirty="0" smtClean="0"/>
              <a:t> هەبێت</a:t>
            </a:r>
            <a:r>
              <a:rPr lang="ar-SA" sz="3200" dirty="0" smtClean="0"/>
              <a:t>....</a:t>
            </a:r>
            <a:r>
              <a:rPr lang="ar-SA" sz="3200" dirty="0"/>
              <a:t>واتا وەک هاوڕێیەک </a:t>
            </a:r>
            <a:r>
              <a:rPr lang="ar-SA" sz="3200" dirty="0" smtClean="0"/>
              <a:t>هەوا</a:t>
            </a:r>
            <a:r>
              <a:rPr lang="ar-IQ" sz="3200" dirty="0" smtClean="0"/>
              <a:t>ڵ</a:t>
            </a:r>
            <a:r>
              <a:rPr lang="ar-SA" sz="3200" dirty="0" smtClean="0"/>
              <a:t> </a:t>
            </a:r>
            <a:r>
              <a:rPr lang="ar-SA" sz="3200" dirty="0"/>
              <a:t>و بابەتەکان بنێرێت و بیگەینێت...دوور بێت لە شێوازى </a:t>
            </a:r>
            <a:r>
              <a:rPr lang="ar-SA" sz="3200" dirty="0" smtClean="0"/>
              <a:t>فەرماندان. </a:t>
            </a:r>
            <a:endParaRPr lang="ar-IQ" sz="3200" dirty="0" smtClean="0"/>
          </a:p>
          <a:p>
            <a:pPr algn="justLow" rtl="1"/>
            <a:endParaRPr lang="en-US" sz="3200" dirty="0"/>
          </a:p>
          <a:p>
            <a:pPr algn="justLow" rtl="1"/>
            <a:r>
              <a:rPr lang="ar-SA" sz="3200" dirty="0"/>
              <a:t>12-	</a:t>
            </a:r>
            <a:r>
              <a:rPr lang="ar-SA" sz="3200" dirty="0" smtClean="0"/>
              <a:t>خۆت بە، هەو</a:t>
            </a:r>
            <a:r>
              <a:rPr lang="ar-IQ" sz="3200" dirty="0" smtClean="0"/>
              <a:t>ڵ</a:t>
            </a:r>
            <a:r>
              <a:rPr lang="ar-SA" sz="3200" dirty="0" smtClean="0"/>
              <a:t> </a:t>
            </a:r>
            <a:r>
              <a:rPr lang="ar-SA" sz="3200" dirty="0"/>
              <a:t>مەدە کەسێکى تر بیت. بێژەر نابێت لاسایى کەس بکاتەوە، </a:t>
            </a:r>
            <a:r>
              <a:rPr lang="ar-SA" sz="3200" dirty="0" smtClean="0"/>
              <a:t>رەنگە </a:t>
            </a:r>
            <a:r>
              <a:rPr lang="ar-SA" sz="3200" dirty="0"/>
              <a:t>لە تواناى دانەبێت ببێتە کەسێکى تر...وە ئەگەر جارێک یان چەند جارێک تواناکانى نزیک بێت لەو کەسەى کەوا لاسایى دەکاتەوە، بەڵام رەنگە نەتوانێت تاسەر لاسایى ئەو کەسە بکاتەوە...یاخود </a:t>
            </a:r>
            <a:r>
              <a:rPr lang="ar-SA" sz="3200" dirty="0" smtClean="0"/>
              <a:t>خۆی </a:t>
            </a:r>
            <a:r>
              <a:rPr lang="ar-SA" sz="3200" dirty="0"/>
              <a:t>لەوانەیە خاوەن توانایەکى بەهێزو شاراوە بێت و باشتر بێت لە کەسانى تر.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3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زمانی جەستەو جولەی جەستەی بێژەر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1268760"/>
            <a:ext cx="8784976" cy="1819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Low" rtl="1">
              <a:buFontTx/>
              <a:buChar char="-"/>
            </a:pPr>
            <a:r>
              <a:rPr lang="ar-SA" sz="3200" dirty="0" smtClean="0"/>
              <a:t>بێژەر</a:t>
            </a:r>
            <a:r>
              <a:rPr lang="ar-SA" sz="3200" dirty="0" smtClean="0"/>
              <a:t>، </a:t>
            </a:r>
            <a:r>
              <a:rPr lang="ar-SA" sz="3200" dirty="0"/>
              <a:t>پشتى رێک بکات و بە کووڕى یان لارى یان بەخۆنووشتانەوە دانەنیشێت</a:t>
            </a:r>
            <a:r>
              <a:rPr lang="ar-SA" sz="3200" dirty="0" smtClean="0"/>
              <a:t>.</a:t>
            </a:r>
            <a:r>
              <a:rPr lang="ar-IQ" sz="3200" dirty="0" smtClean="0"/>
              <a:t> </a:t>
            </a:r>
            <a:r>
              <a:rPr lang="ar-SA" sz="3200" dirty="0" smtClean="0"/>
              <a:t>شانەکانى </a:t>
            </a:r>
            <a:r>
              <a:rPr lang="ar-SA" sz="3200" dirty="0"/>
              <a:t>نەکەوێت و جەستەى نەچووبێتەوە </a:t>
            </a:r>
            <a:r>
              <a:rPr lang="ar-SA" sz="3200" dirty="0" smtClean="0"/>
              <a:t>ناویەک</a:t>
            </a:r>
            <a:r>
              <a:rPr lang="ar-IQ" sz="3200" dirty="0" smtClean="0"/>
              <a:t>.</a:t>
            </a:r>
            <a:r>
              <a:rPr lang="ar-SA" sz="3200" dirty="0" smtClean="0"/>
              <a:t> 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491872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3116965"/>
            <a:ext cx="4246921" cy="28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زمانی جەستەو جولەی جەستەی بێژەر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07904" y="1268760"/>
            <a:ext cx="5328592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Low" rtl="1">
              <a:buFontTx/>
              <a:buChar char="-"/>
            </a:pPr>
            <a:r>
              <a:rPr lang="ar-SA" sz="3200" dirty="0" smtClean="0"/>
              <a:t>بۆ</a:t>
            </a:r>
            <a:r>
              <a:rPr lang="ar-IQ" sz="3200" dirty="0" smtClean="0"/>
              <a:t> </a:t>
            </a:r>
            <a:r>
              <a:rPr lang="ar-SA" sz="3200" dirty="0" smtClean="0"/>
              <a:t>رێک </a:t>
            </a:r>
            <a:r>
              <a:rPr lang="ar-SA" sz="3200" dirty="0"/>
              <a:t>دانیشتنى بێژەر، دەتواندرێت هەردوو دەست بەرەو پشت ببردرێت و بەیەکەوە ببەسترێت، تا قەبارەى </a:t>
            </a:r>
            <a:r>
              <a:rPr lang="ar-SA" sz="3200" dirty="0" smtClean="0"/>
              <a:t>بەیەکەوە</a:t>
            </a:r>
            <a:r>
              <a:rPr lang="ar-IQ" sz="3200" dirty="0" smtClean="0"/>
              <a:t> </a:t>
            </a:r>
            <a:r>
              <a:rPr lang="ar-SA" sz="3200" dirty="0" smtClean="0"/>
              <a:t>بەستنى </a:t>
            </a:r>
            <a:r>
              <a:rPr lang="ar-SA" sz="3200" dirty="0"/>
              <a:t>هەردوو دەست، پێویستە بۆشایى لەنێوان بێژەرو کورسی دانیشتن دروست ببێت </a:t>
            </a:r>
            <a:r>
              <a:rPr lang="ar-SA" sz="3200" dirty="0" smtClean="0"/>
              <a:t>یا</a:t>
            </a:r>
            <a:r>
              <a:rPr lang="ar-IQ" sz="3200" dirty="0" smtClean="0"/>
              <a:t>ن</a:t>
            </a:r>
            <a:r>
              <a:rPr lang="ar-SA" sz="3200" dirty="0" smtClean="0"/>
              <a:t> </a:t>
            </a:r>
            <a:r>
              <a:rPr lang="ar-SA" sz="3200" dirty="0"/>
              <a:t>لایەنى کەم چەند سانتیمەترێک بێژەر پشتى لە کورسیەکە دوورخاتەوە، ئەمە ئارەزوو دەربڕین و قسەکردن دروست دەکات </a:t>
            </a:r>
            <a:r>
              <a:rPr lang="ar-SA" sz="3200" dirty="0" smtClean="0"/>
              <a:t>و </a:t>
            </a:r>
            <a:r>
              <a:rPr lang="ar-SA" sz="3200" dirty="0"/>
              <a:t>وا لە بێژەر دەکات زیاتر لە </a:t>
            </a:r>
            <a:r>
              <a:rPr lang="ar-SA" sz="3200" dirty="0" smtClean="0"/>
              <a:t>ئامادەباشى </a:t>
            </a:r>
            <a:r>
              <a:rPr lang="ar-SA" sz="3200" dirty="0"/>
              <a:t>دابێت و کۆنترۆلى خۆى بکات. </a:t>
            </a:r>
            <a:endParaRPr lang="en-US" sz="3200" dirty="0"/>
          </a:p>
          <a:p>
            <a:pPr algn="justLow" rtl="1"/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بێژەر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Low" rtl="1">
              <a:buNone/>
            </a:pPr>
            <a:r>
              <a:rPr lang="en-US" sz="3600" dirty="0"/>
              <a:t> </a:t>
            </a:r>
            <a:r>
              <a:rPr lang="ar-SA" sz="3600" dirty="0"/>
              <a:t>بریتیە لەو کەسەى کەوا هەڵدەستێت بەدەربڕین و دوان و پێشکەشکردن و بەخشینى زانیارى لە رێگەى کەناڵەکانى راگەیاندنى وەک رادیۆ و تەلەفزیۆن</a:t>
            </a:r>
            <a:r>
              <a:rPr lang="en-US" sz="3600" dirty="0"/>
              <a:t>. </a:t>
            </a:r>
            <a:endParaRPr lang="ar-IQ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49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زمانی جەستەو </a:t>
            </a:r>
            <a:r>
              <a:rPr lang="ar-IQ" sz="3600" dirty="0" smtClean="0">
                <a:effectLst/>
              </a:rPr>
              <a:t>جولەی </a:t>
            </a:r>
            <a:r>
              <a:rPr lang="ar-IQ" sz="3600" dirty="0" smtClean="0">
                <a:effectLst/>
              </a:rPr>
              <a:t>بێژەر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286851"/>
            <a:ext cx="7416824" cy="163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2800" dirty="0"/>
              <a:t>بێژەر، دەتوانێت دەستەکانى بەشێوەیەکى سروشتى وەک ئاماژەیەک بۆ بیروراو دەربڕینەکان بجولێنێت، بەڵام بەشێوەیەک نەبێت، کەوا جوڵاندنى دەستەکانى بێژەر سەرنج راکێشانى زۆر دروست </a:t>
            </a:r>
            <a:r>
              <a:rPr lang="ar-SA" sz="2800" dirty="0" smtClean="0"/>
              <a:t>بکات</a:t>
            </a:r>
            <a:r>
              <a:rPr lang="ar-IQ" sz="2800" dirty="0" smtClean="0"/>
              <a:t>.</a:t>
            </a:r>
          </a:p>
          <a:p>
            <a:pPr algn="justLow" rtl="1"/>
            <a:endParaRPr lang="en-US" sz="2800" dirty="0"/>
          </a:p>
          <a:p>
            <a:pPr algn="justLow" rtl="1"/>
            <a:endParaRPr lang="en-US" sz="3200" dirty="0"/>
          </a:p>
        </p:txBody>
      </p:sp>
      <p:pic>
        <p:nvPicPr>
          <p:cNvPr id="2052" name="Picture 4" descr="Lisa Millar replaces Virginia Trioli as Michael Rowland's co-host on ABC  News Breakf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11" y="2996952"/>
            <a:ext cx="652704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زمانی جەستەو </a:t>
            </a:r>
            <a:r>
              <a:rPr lang="ar-IQ" sz="3600" dirty="0" smtClean="0">
                <a:effectLst/>
              </a:rPr>
              <a:t>جولەی </a:t>
            </a:r>
            <a:r>
              <a:rPr lang="ar-IQ" sz="3600" dirty="0" smtClean="0">
                <a:effectLst/>
              </a:rPr>
              <a:t>بێژەر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192" y="-250692"/>
            <a:ext cx="830160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2800" dirty="0" smtClean="0"/>
              <a:t>بێژەر </a:t>
            </a:r>
            <a:r>
              <a:rPr lang="ar-SA" sz="2800" dirty="0"/>
              <a:t>نابێت باوێشک بدات و گاز لەنینۆکەکانى بگرێت و چاوەکانى زەق بکاتەوە بەشێوەیەک بە حەپەسان و واق </a:t>
            </a:r>
            <a:r>
              <a:rPr lang="ar-SA" sz="2800" dirty="0" smtClean="0"/>
              <a:t>و</a:t>
            </a:r>
            <a:r>
              <a:rPr lang="ar-IQ" sz="2800" dirty="0" smtClean="0"/>
              <a:t>ڕ</a:t>
            </a:r>
            <a:r>
              <a:rPr lang="ar-SA" sz="2800" dirty="0" smtClean="0"/>
              <a:t>مان </a:t>
            </a:r>
            <a:r>
              <a:rPr lang="ar-SA" sz="2800" dirty="0"/>
              <a:t>دەربکەوێت</a:t>
            </a:r>
            <a:r>
              <a:rPr lang="en-US" sz="2800" dirty="0"/>
              <a:t>.</a:t>
            </a:r>
          </a:p>
          <a:p>
            <a:pPr algn="justLow" rtl="1"/>
            <a:endParaRPr lang="en-US" sz="3200" dirty="0"/>
          </a:p>
        </p:txBody>
      </p:sp>
      <p:pic>
        <p:nvPicPr>
          <p:cNvPr id="2050" name="Picture 2" descr="News presenter Ben Brown startled as camera catches him nodding off during  bulletin leaving viewers in stitches |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6272"/>
            <a:ext cx="6796529" cy="38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بێژەر لە رادیۆدا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en-US" sz="3200" dirty="0"/>
          </a:p>
          <a:p>
            <a:pPr algn="justLow" rtl="1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605006"/>
            <a:ext cx="8239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dirty="0" smtClean="0"/>
              <a:t>لە </a:t>
            </a:r>
            <a:r>
              <a:rPr lang="ar-SA" sz="2800" dirty="0"/>
              <a:t>رادیۆدا وێنەو دەنگ بەیەکەوە پەخش </a:t>
            </a:r>
            <a:r>
              <a:rPr lang="ar-SA" sz="2800" dirty="0" smtClean="0"/>
              <a:t>ناکرێت</a:t>
            </a:r>
            <a:r>
              <a:rPr lang="en-US" sz="2800" dirty="0" smtClean="0"/>
              <a:t>.</a:t>
            </a:r>
          </a:p>
          <a:p>
            <a:pPr algn="justLow" rtl="1"/>
            <a:r>
              <a:rPr lang="ar-SA" sz="2800" dirty="0" smtClean="0"/>
              <a:t>بۆیە </a:t>
            </a:r>
            <a:r>
              <a:rPr lang="ar-SA" sz="2800" dirty="0"/>
              <a:t>ئەو کەسەى کەوا لە رادیۆ کاری بێژەری دەکات، پێویستە چەند خالێک بەهەند وەربگرێت</a:t>
            </a:r>
            <a:r>
              <a:rPr lang="ar-SA" sz="2800" dirty="0" smtClean="0"/>
              <a:t>:-</a:t>
            </a:r>
            <a:endParaRPr lang="ar-IQ" sz="2800" dirty="0" smtClean="0"/>
          </a:p>
        </p:txBody>
      </p:sp>
      <p:pic>
        <p:nvPicPr>
          <p:cNvPr id="1026" name="Picture 2" descr="20 Ways to Become a Great Radio Presenter | Radio.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1" y="2132856"/>
            <a:ext cx="7518523" cy="42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بێژەر لە رادیۆدا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en-US" sz="3200" dirty="0"/>
          </a:p>
          <a:p>
            <a:pPr algn="justLow" rtl="1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" y="692696"/>
            <a:ext cx="8239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Low" rtl="1">
              <a:buFontTx/>
              <a:buChar char="-"/>
            </a:pPr>
            <a:r>
              <a:rPr lang="ar-SA" sz="2800" dirty="0" smtClean="0"/>
              <a:t>جگەرە </a:t>
            </a:r>
            <a:r>
              <a:rPr lang="ar-SA" sz="2800" dirty="0"/>
              <a:t>مەکێشە...بنێشت مەخۆ...ئاوى زۆر مەخۆ، تەنها ئەوەندە بخۆ تا قورک </a:t>
            </a:r>
            <a:r>
              <a:rPr lang="ar-SA" sz="2800" dirty="0" smtClean="0"/>
              <a:t>تە</a:t>
            </a:r>
            <a:r>
              <a:rPr lang="ku-Arab-IQ" sz="2800" dirty="0" smtClean="0"/>
              <a:t>ڕ</a:t>
            </a:r>
            <a:r>
              <a:rPr lang="ar-SA" sz="2800" dirty="0" smtClean="0"/>
              <a:t> </a:t>
            </a:r>
            <a:r>
              <a:rPr lang="ar-SA" sz="2800" dirty="0"/>
              <a:t>ئەبێت. </a:t>
            </a: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9" y="1169749"/>
            <a:ext cx="3974553" cy="2648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95248"/>
            <a:ext cx="3962400" cy="3246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936670"/>
            <a:ext cx="4896545" cy="2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بێژەر لە رادیۆدا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en-US" sz="3200" dirty="0"/>
          </a:p>
          <a:p>
            <a:pPr algn="justLow" rtl="1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5576" y="692696"/>
            <a:ext cx="7941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Low" rtl="1">
              <a:buFontTx/>
              <a:buChar char="-"/>
            </a:pPr>
            <a:r>
              <a:rPr lang="ar-SA" sz="2800" dirty="0" smtClean="0"/>
              <a:t>بە </a:t>
            </a:r>
            <a:r>
              <a:rPr lang="ar-SA" sz="2800" dirty="0"/>
              <a:t>قوولى هەناسە هەلکێشان دیسانەوە لە شۆکى و دلەراوکێى دەتپارێزێت. دڵەراوکێ لە ئەنجامى بیرکردنەوە لەو کەسانە دروست دەبێت کەوا تۆ پێشبینى دەکەیت، ئێستا ئەوان گوێیان لێتە</a:t>
            </a:r>
            <a:r>
              <a:rPr lang="ar-SA" sz="2800" dirty="0" smtClean="0"/>
              <a:t>.</a:t>
            </a:r>
            <a:endParaRPr lang="ku-Arab-IQ" sz="2800" dirty="0" smtClean="0"/>
          </a:p>
          <a:p>
            <a:pPr lvl="0" algn="justLow" rtl="1"/>
            <a:endParaRPr lang="ku-Arab-IQ" sz="2800" dirty="0"/>
          </a:p>
          <a:p>
            <a:pPr lvl="0" algn="justLow" rtl="1"/>
            <a:r>
              <a:rPr lang="ar-SA" sz="2800" dirty="0" smtClean="0"/>
              <a:t> </a:t>
            </a:r>
            <a:r>
              <a:rPr lang="ar-IQ" sz="2800" dirty="0" smtClean="0"/>
              <a:t>- </a:t>
            </a:r>
            <a:r>
              <a:rPr lang="ar-SA" sz="2800" dirty="0" smtClean="0"/>
              <a:t>دواى </a:t>
            </a:r>
            <a:r>
              <a:rPr lang="ar-SA" sz="2800" dirty="0"/>
              <a:t>نان خواردنى زۆر تووشى هەناسە تەنگى دەبیت، بۆیە هەوڵدە خواردنى زۆر نەخۆیت...بەهەمان شێوە نابێت برسى بوون و ماندووبوون و هیلاکى پێوە دیاربێت و هەروەها بێ هێز و بێ تاقەت نەبیت. چونکە بیستەران هەست بەو هەستانە دەکەن، کەوا تۆ هەتە. </a:t>
            </a:r>
            <a:endParaRPr lang="ku-Arab-IQ" sz="2800" dirty="0" smtClean="0"/>
          </a:p>
          <a:p>
            <a:pPr lvl="0" algn="justLow" rtl="1"/>
            <a:endParaRPr lang="en-US" sz="2800" dirty="0"/>
          </a:p>
          <a:p>
            <a:pPr lvl="0" algn="justLow" rtl="1"/>
            <a:r>
              <a:rPr lang="ar-IQ" sz="2800" dirty="0" smtClean="0"/>
              <a:t>- </a:t>
            </a:r>
            <a:r>
              <a:rPr lang="ar-SA" sz="2800" dirty="0" smtClean="0"/>
              <a:t>ئاسوودە </a:t>
            </a:r>
            <a:r>
              <a:rPr lang="ar-SA" sz="2800" dirty="0"/>
              <a:t>(</a:t>
            </a:r>
            <a:r>
              <a:rPr lang="en-US" sz="2800" dirty="0"/>
              <a:t>RELAX</a:t>
            </a:r>
            <a:r>
              <a:rPr lang="ar-SA" sz="2800" dirty="0"/>
              <a:t>)بە و هەمیشە خۆت بە و متمانەو پشت ئەستوور بەخۆت بە.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0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بێژەر لە رادیۆدا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5576" y="692696"/>
            <a:ext cx="79415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Low" rtl="1">
              <a:buFontTx/>
              <a:buChar char="-"/>
            </a:pPr>
            <a:endParaRPr lang="ar-IQ" sz="2800" dirty="0" smtClean="0"/>
          </a:p>
          <a:p>
            <a:pPr marL="457200" lvl="0" indent="-457200" algn="justLow" rtl="1">
              <a:buFontTx/>
              <a:buChar char="-"/>
            </a:pPr>
            <a:endParaRPr lang="ar-IQ" sz="2800" dirty="0"/>
          </a:p>
          <a:p>
            <a:pPr marL="457200" lvl="0" indent="-457200" algn="justLow" rtl="1">
              <a:buFontTx/>
              <a:buChar char="-"/>
            </a:pPr>
            <a:endParaRPr lang="ar-IQ" sz="2800" dirty="0" smtClean="0"/>
          </a:p>
          <a:p>
            <a:pPr marL="457200" lvl="0" indent="-457200" algn="justLow" rtl="1">
              <a:buFontTx/>
              <a:buChar char="-"/>
            </a:pPr>
            <a:endParaRPr lang="ar-IQ" sz="2800" dirty="0"/>
          </a:p>
          <a:p>
            <a:pPr marL="457200" lvl="0" indent="-457200" algn="justLow" rtl="1">
              <a:buFontTx/>
              <a:buChar char="-"/>
            </a:pPr>
            <a:endParaRPr lang="ar-IQ" sz="2800" dirty="0" smtClean="0"/>
          </a:p>
          <a:p>
            <a:pPr marL="457200" lvl="0" indent="-457200" algn="justLow" rtl="1">
              <a:buFontTx/>
              <a:buChar char="-"/>
            </a:pPr>
            <a:endParaRPr lang="ar-IQ" sz="2800" dirty="0" smtClean="0"/>
          </a:p>
          <a:p>
            <a:pPr marL="457200" lvl="0" indent="-457200" algn="justLow" rtl="1">
              <a:buFontTx/>
              <a:buChar char="-"/>
            </a:pPr>
            <a:endParaRPr lang="ar-IQ" sz="2800" dirty="0"/>
          </a:p>
          <a:p>
            <a:pPr marL="457200" lvl="0" indent="-457200" algn="justLow" rtl="1">
              <a:buFontTx/>
              <a:buChar char="-"/>
            </a:pPr>
            <a:r>
              <a:rPr lang="ar-SA" sz="2800" dirty="0" smtClean="0"/>
              <a:t>هێز </a:t>
            </a:r>
            <a:r>
              <a:rPr lang="ar-SA" sz="2800" dirty="0"/>
              <a:t>بدە ووشەو رستەکان و بیانخەرە نێو قالب و بەتەواوى دەریانبڕە. چونکە تێگەیشتن ئاسان دەکات. </a:t>
            </a:r>
            <a:endParaRPr lang="ku-Arab-IQ" sz="2800" dirty="0" smtClean="0"/>
          </a:p>
          <a:p>
            <a:pPr lvl="0" algn="justLow" rtl="1"/>
            <a:r>
              <a:rPr lang="ar-IQ" sz="2800" dirty="0" smtClean="0"/>
              <a:t>- </a:t>
            </a:r>
            <a:r>
              <a:rPr lang="ar-SA" sz="2800" dirty="0" smtClean="0"/>
              <a:t>هەوڵدە </a:t>
            </a:r>
            <a:r>
              <a:rPr lang="ar-SA" sz="2800" dirty="0"/>
              <a:t>لاقیتەکە نزیک خۆت و بەشێوەیەکى لار بێت، بۆ ئەوەى تووشى سەدا و ترپە نەبێت</a:t>
            </a:r>
            <a:r>
              <a:rPr lang="ar-SA" sz="2800" dirty="0" smtClean="0"/>
              <a:t>.</a:t>
            </a:r>
            <a:endParaRPr lang="ku-Arab-IQ" sz="2800" dirty="0" smtClean="0"/>
          </a:p>
          <a:p>
            <a:pPr lvl="0" algn="justLow" rtl="1"/>
            <a:r>
              <a:rPr lang="ar-IQ" sz="2800" dirty="0" smtClean="0"/>
              <a:t>- </a:t>
            </a:r>
            <a:r>
              <a:rPr lang="ar-SA" sz="2800" dirty="0" smtClean="0"/>
              <a:t>هەمیشە </a:t>
            </a:r>
            <a:r>
              <a:rPr lang="ar-SA" sz="2800" dirty="0"/>
              <a:t>بەزەردەخەنەوە قسە بکە، چونکە کار دەکاتەسەر تۆنى قسەکردن و بە روونى دەربڕینى ووشەو رستەکان</a:t>
            </a:r>
            <a:r>
              <a:rPr lang="ar-SA" sz="2800" dirty="0" smtClean="0"/>
              <a:t>.</a:t>
            </a:r>
            <a:endParaRPr lang="ar-IQ" sz="2800" dirty="0" smtClean="0"/>
          </a:p>
          <a:p>
            <a:pPr lvl="0" algn="justLow" rtl="1"/>
            <a:endParaRPr lang="ku-Arab-IQ" sz="2800" dirty="0" smtClean="0"/>
          </a:p>
          <a:p>
            <a:pPr lvl="0" algn="justLow" rtl="1"/>
            <a:r>
              <a:rPr lang="ar-SA" sz="2800" dirty="0" smtClean="0"/>
              <a:t> </a:t>
            </a:r>
            <a:endParaRPr lang="en-US" sz="2800" dirty="0"/>
          </a:p>
          <a:p>
            <a:pPr lvl="0" algn="justLow" rtl="1"/>
            <a:r>
              <a:rPr lang="ar-SA" sz="2800" dirty="0" smtClean="0"/>
              <a:t>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en-US" sz="3200" dirty="0"/>
          </a:p>
          <a:p>
            <a:pPr algn="justLow" rtl="1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ar-IQ" sz="3600" dirty="0" smtClean="0">
                <a:effectLst/>
              </a:rPr>
              <a:t>بێژەر لە رادیۆدا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700808"/>
            <a:ext cx="830160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en-US" sz="3200" dirty="0"/>
          </a:p>
          <a:p>
            <a:pPr algn="justLow" rtl="1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5576" y="970850"/>
            <a:ext cx="79415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buFontTx/>
              <a:buChar char="-"/>
            </a:pPr>
            <a:r>
              <a:rPr lang="ar-IQ" sz="2800" dirty="0"/>
              <a:t>- </a:t>
            </a:r>
            <a:r>
              <a:rPr lang="ar-SA" sz="2800" dirty="0"/>
              <a:t>زمانێکى سادەو ساکار بەکاربهێنە، چونکە رادیۆ بۆ هەموو چین و توێژەکانە و هەروەها بۆئەوەى بەئاسانى خەڵک تێبگات</a:t>
            </a:r>
            <a:r>
              <a:rPr lang="ar-SA" sz="2800" dirty="0" smtClean="0"/>
              <a:t>.</a:t>
            </a:r>
            <a:endParaRPr lang="ar-IQ" sz="2800" dirty="0" smtClean="0"/>
          </a:p>
          <a:p>
            <a:pPr algn="justLow" rtl="1"/>
            <a:endParaRPr lang="en-US" sz="2800" dirty="0"/>
          </a:p>
          <a:p>
            <a:pPr marL="457200" lvl="0" indent="-457200" algn="justLow" rtl="1">
              <a:buFontTx/>
              <a:buChar char="-"/>
            </a:pPr>
            <a:r>
              <a:rPr lang="ar-SA" sz="2800" dirty="0" smtClean="0"/>
              <a:t>تەندروستى </a:t>
            </a:r>
            <a:r>
              <a:rPr lang="ar-SA" sz="2800" dirty="0"/>
              <a:t>باش بێت و نابێت نەخوشى و شپرزەیى پێوە دیاربێت کەوا بیستەر هەستى پێبکات</a:t>
            </a:r>
            <a:r>
              <a:rPr lang="ar-SA" sz="2800" dirty="0" smtClean="0"/>
              <a:t>.</a:t>
            </a:r>
            <a:endParaRPr lang="ku-Arab-IQ" sz="2800" dirty="0" smtClean="0"/>
          </a:p>
          <a:p>
            <a:pPr lvl="0" algn="justLow" rtl="1"/>
            <a:endParaRPr lang="en-US" sz="2800" dirty="0"/>
          </a:p>
          <a:p>
            <a:pPr marL="457200" lvl="0" indent="-457200" algn="justLow" rtl="1">
              <a:buFontTx/>
              <a:buChar char="-"/>
            </a:pPr>
            <a:r>
              <a:rPr lang="ar-SA" sz="2800" dirty="0" smtClean="0"/>
              <a:t>نابێت </a:t>
            </a:r>
            <a:r>
              <a:rPr lang="ar-SA" sz="2800" dirty="0"/>
              <a:t>بیستەر بەبێ نرخ بزانێت. </a:t>
            </a:r>
            <a:endParaRPr lang="ar-IQ" sz="2800" dirty="0" smtClean="0"/>
          </a:p>
          <a:p>
            <a:pPr marL="457200" lvl="0" indent="-457200" algn="justLow" rtl="1">
              <a:buFontTx/>
              <a:buChar char="-"/>
            </a:pPr>
            <a:r>
              <a:rPr lang="ar-SA" sz="2800" dirty="0" smtClean="0"/>
              <a:t>پێویستە </a:t>
            </a:r>
            <a:r>
              <a:rPr lang="ar-SA" sz="2800" dirty="0"/>
              <a:t>تواناى هەبێت لەکۆنترۆڵکردنى خۆیى و لەکاتى هەلەکردن و پێکەنیندا داواى لێ بووردن بکات و گالتە بەهەستى بیستەران نەکات. هەمیشە بەرێزەوە مامەلە لەگەڵ بیستەراندا بکات. </a:t>
            </a:r>
            <a:endParaRPr lang="ku-Arab-IQ" sz="2800" dirty="0" smtClean="0"/>
          </a:p>
          <a:p>
            <a:pPr lvl="0" algn="justLow" rtl="1"/>
            <a:r>
              <a:rPr lang="ar-IQ" sz="2800" dirty="0" smtClean="0"/>
              <a:t>- </a:t>
            </a:r>
            <a:r>
              <a:rPr lang="ar-SA" sz="2800" dirty="0" smtClean="0"/>
              <a:t>پێویستە</a:t>
            </a:r>
            <a:r>
              <a:rPr lang="ar-SA" sz="2800" dirty="0"/>
              <a:t>، خۆى لەبابەتەکە تێبگات ئینجا بیلێت، چونکە ئەگەر خۆى تێ ى نەگات، ناتوانێ بیستەر لەبابەتەکە بگەینێت.</a:t>
            </a:r>
            <a:endParaRPr lang="en-US" sz="2800" dirty="0"/>
          </a:p>
          <a:p>
            <a:pPr lvl="0" algn="justLow" rtl="1"/>
            <a:r>
              <a:rPr lang="ar-SA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5008" y="692696"/>
            <a:ext cx="570932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4000" dirty="0" smtClean="0"/>
              <a:t>کۆتایی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03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ar-IQ" dirty="0" smtClean="0"/>
              <a:t>بێژەر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09160"/>
          </a:xfrm>
        </p:spPr>
        <p:txBody>
          <a:bodyPr>
            <a:normAutofit/>
          </a:bodyPr>
          <a:lstStyle/>
          <a:p>
            <a:pPr algn="justLow" rtl="1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زۆرجار لە زمانى کوردى لە شوێنى بێژەر، پێشکەشکار بەکاردێت، بەڵام لە زمانى ئینگلیزى بێژەر 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بە</a:t>
            </a:r>
            <a:r>
              <a:rPr lang="ar-IQ" sz="36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600" dirty="0" smtClean="0">
                <a:latin typeface="Sakkal Majalla" pitchFamily="2" charset="-78"/>
                <a:cs typeface="Sakkal Majalla" pitchFamily="2" charset="-78"/>
              </a:rPr>
              <a:t> Presenter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en-US" sz="3600" dirty="0">
                <a:latin typeface="Sakkal Majalla" pitchFamily="2" charset="-78"/>
                <a:cs typeface="Sakkal Majalla" pitchFamily="2" charset="-78"/>
              </a:rPr>
              <a:t>Broadcaster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en-US" sz="3600" dirty="0">
                <a:latin typeface="Sakkal Majalla" pitchFamily="2" charset="-78"/>
                <a:cs typeface="Sakkal Majalla" pitchFamily="2" charset="-78"/>
              </a:rPr>
              <a:t>Newscaster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en-US" sz="3600" dirty="0">
                <a:latin typeface="Sakkal Majalla" pitchFamily="2" charset="-78"/>
                <a:cs typeface="Sakkal Majalla" pitchFamily="2" charset="-78"/>
              </a:rPr>
              <a:t>Telecaster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en-US" sz="3600" dirty="0">
                <a:latin typeface="Sakkal Majalla" pitchFamily="2" charset="-78"/>
                <a:cs typeface="Sakkal Majalla" pitchFamily="2" charset="-78"/>
              </a:rPr>
              <a:t>Announcer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en-US" sz="3600" dirty="0" smtClean="0">
                <a:latin typeface="Sakkal Majalla" pitchFamily="2" charset="-78"/>
                <a:cs typeface="Sakkal Majalla" pitchFamily="2" charset="-78"/>
              </a:rPr>
              <a:t>Commentator</a:t>
            </a:r>
            <a:r>
              <a:rPr lang="ar-IQ" sz="3600" dirty="0" smtClean="0"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ێت</a:t>
            </a:r>
            <a:r>
              <a:rPr lang="en-US" sz="36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IQ" sz="3600" dirty="0" smtClean="0">
              <a:latin typeface="Sakkal Majalla" pitchFamily="2" charset="-78"/>
              <a:cs typeface="Sakkal Majalla" pitchFamily="2" charset="-78"/>
            </a:endParaRPr>
          </a:p>
          <a:p>
            <a:pPr algn="justLow" rtl="1"/>
            <a:r>
              <a:rPr lang="ar-IQ" sz="3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/>
              <a:t>بێژەر خاوەن رۆشەنبیریەکى فراوان بێت و تارادەیەک تواناى نووسینى هەبێت</a:t>
            </a:r>
            <a:r>
              <a:rPr lang="en-US" sz="3600" dirty="0"/>
              <a:t>.</a:t>
            </a:r>
            <a:endParaRPr lang="ar-IQ" sz="3600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IQ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ar-IQ" dirty="0" smtClean="0"/>
              <a:t>بێژەر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 algn="justLow" rtl="1"/>
            <a:r>
              <a:rPr lang="ar-SA" dirty="0" smtClean="0"/>
              <a:t>خۆ </a:t>
            </a:r>
            <a:r>
              <a:rPr lang="ar-SA" dirty="0"/>
              <a:t>ئامادەکردنى پێشووەختەى پێویستە، بە </a:t>
            </a:r>
            <a:r>
              <a:rPr lang="ar-SA" dirty="0" smtClean="0"/>
              <a:t>تایبەت</a:t>
            </a:r>
            <a:r>
              <a:rPr lang="ar-IQ" dirty="0" smtClean="0"/>
              <a:t>ی</a:t>
            </a:r>
            <a:r>
              <a:rPr lang="ar-SA" dirty="0" smtClean="0"/>
              <a:t> ئەوانەى لە </a:t>
            </a:r>
            <a:r>
              <a:rPr lang="ar-SA" dirty="0"/>
              <a:t>بێژەریدا تازەن و ئەزموونیان </a:t>
            </a:r>
            <a:r>
              <a:rPr lang="ar-SA" dirty="0" smtClean="0"/>
              <a:t>کەمە. </a:t>
            </a:r>
            <a:r>
              <a:rPr lang="ar-SA" dirty="0"/>
              <a:t>زۆر جار پێویستە بۆ پراکتیک لەبەردەم ئاوێنە بابەت </a:t>
            </a:r>
            <a:r>
              <a:rPr lang="ar-SA" dirty="0" smtClean="0"/>
              <a:t>بخوێن</a:t>
            </a:r>
            <a:r>
              <a:rPr lang="ar-IQ" dirty="0"/>
              <a:t>ن</a:t>
            </a:r>
            <a:r>
              <a:rPr lang="ar-SA" dirty="0" smtClean="0"/>
              <a:t>ەوە </a:t>
            </a:r>
            <a:r>
              <a:rPr lang="ar-SA" dirty="0"/>
              <a:t>بەرلەوەى بچنە نێو ستۆدیۆکان یان بۆ خۆى بەکامیراى ڤیدیۆ دەربڕینەکانى تۆماربکات و پاشان سەیرى </a:t>
            </a:r>
            <a:r>
              <a:rPr lang="ar-SA" dirty="0" smtClean="0"/>
              <a:t>بکاتەوە</a:t>
            </a:r>
            <a:r>
              <a:rPr lang="ar-IQ" dirty="0" smtClean="0"/>
              <a:t>.</a:t>
            </a:r>
            <a:endParaRPr lang="en-US" dirty="0" smtClean="0"/>
          </a:p>
          <a:p>
            <a:pPr marL="137160" indent="0" algn="justLow" rtl="1">
              <a:buNone/>
            </a:pPr>
            <a:endParaRPr lang="ar-IQ" sz="1200" dirty="0" smtClean="0"/>
          </a:p>
          <a:p>
            <a:pPr algn="justLow" rtl="1"/>
            <a:r>
              <a:rPr lang="ar-SA" dirty="0" smtClean="0"/>
              <a:t>پێویستە </a:t>
            </a:r>
            <a:r>
              <a:rPr lang="ar-SA" dirty="0"/>
              <a:t>بەدەنگ </a:t>
            </a:r>
            <a:r>
              <a:rPr lang="ar-SA" dirty="0" smtClean="0"/>
              <a:t>بەب</a:t>
            </a:r>
            <a:r>
              <a:rPr lang="ar-IQ" dirty="0" smtClean="0"/>
              <a:t>ێ</a:t>
            </a:r>
            <a:r>
              <a:rPr lang="ar-SA" dirty="0" smtClean="0"/>
              <a:t> </a:t>
            </a:r>
            <a:r>
              <a:rPr lang="ar-SA" dirty="0"/>
              <a:t>ئەوەى ریکۆرد بکرێت بابەتەکان بخوێنێتەوە، تاوەکو شوێنە قورسەکان بدۆزێتەوە و ووشەو برگەى تر لە جیاتیدا بەکاربهێنێت یان زۆر پراکتیک بکات. </a:t>
            </a:r>
            <a:endParaRPr lang="en-US" dirty="0" smtClean="0"/>
          </a:p>
          <a:p>
            <a:pPr marL="137160" indent="0" algn="justLow" rtl="1">
              <a:buNone/>
            </a:pPr>
            <a:endParaRPr lang="ar-IQ" sz="1200" dirty="0" smtClean="0"/>
          </a:p>
          <a:p>
            <a:pPr marL="137160" indent="0" algn="justLow" rtl="1">
              <a:buNone/>
            </a:pPr>
            <a:r>
              <a:rPr lang="ar-SA" dirty="0" smtClean="0"/>
              <a:t>بێژەر </a:t>
            </a:r>
            <a:r>
              <a:rPr lang="ar-SA" dirty="0"/>
              <a:t>پێویستە ئەو ووشەو بڕگە و دەستەواژانەى بەگرانى دەردەبڕدرێن، زۆر پراکتیکیان بکات و ئاشنایەتییان </a:t>
            </a:r>
            <a:r>
              <a:rPr lang="ar-SA" dirty="0" smtClean="0"/>
              <a:t>لەگە</a:t>
            </a:r>
            <a:r>
              <a:rPr lang="ar-IQ" dirty="0" smtClean="0"/>
              <a:t>ڵ</a:t>
            </a:r>
            <a:r>
              <a:rPr lang="ar-SA" dirty="0" smtClean="0"/>
              <a:t> </a:t>
            </a:r>
            <a:r>
              <a:rPr lang="ar-SA" dirty="0"/>
              <a:t>پەیدا بکات</a:t>
            </a:r>
            <a:r>
              <a:rPr lang="ar-SA" dirty="0" smtClean="0"/>
              <a:t>.</a:t>
            </a:r>
            <a:endParaRPr lang="en-US" dirty="0"/>
          </a:p>
          <a:p>
            <a:pPr marL="137160" indent="0" algn="justLow" rtl="1">
              <a:buNone/>
            </a:pPr>
            <a:endParaRPr lang="ar-IQ" dirty="0" smtClean="0">
              <a:latin typeface="Sakkal Majalla" pitchFamily="2" charset="-78"/>
              <a:cs typeface="Sakkal Majalla" pitchFamily="2" charset="-78"/>
            </a:endParaRPr>
          </a:p>
          <a:p>
            <a:pPr marL="137160" indent="0" algn="r" rtl="1">
              <a:buNone/>
            </a:pPr>
            <a:endParaRPr lang="ar-IQ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74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ar-IQ" dirty="0" smtClean="0"/>
              <a:t>بێژەر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60"/>
          </a:xfrm>
        </p:spPr>
        <p:txBody>
          <a:bodyPr>
            <a:normAutofit/>
          </a:bodyPr>
          <a:lstStyle/>
          <a:p>
            <a:pPr algn="justLow" rtl="1"/>
            <a:r>
              <a:rPr lang="ar-SA" sz="3200" dirty="0"/>
              <a:t>پێویستە بێژەر ووشەکان وەک لە </a:t>
            </a:r>
            <a:r>
              <a:rPr lang="ar-SA" sz="3200" dirty="0" smtClean="0"/>
              <a:t>قا</a:t>
            </a:r>
            <a:r>
              <a:rPr lang="ar-IQ" sz="3200" dirty="0" smtClean="0"/>
              <a:t>ڵ</a:t>
            </a:r>
            <a:r>
              <a:rPr lang="ar-SA" sz="3200" dirty="0" smtClean="0"/>
              <a:t>بدان </a:t>
            </a:r>
            <a:r>
              <a:rPr lang="ar-SA" sz="3200" dirty="0"/>
              <a:t>دەرببڕێت و </a:t>
            </a:r>
            <a:r>
              <a:rPr lang="ar-SA" sz="3200" dirty="0" smtClean="0"/>
              <a:t>لەکۆ</a:t>
            </a:r>
            <a:r>
              <a:rPr lang="ar-IQ" sz="3200" dirty="0" smtClean="0"/>
              <a:t>ڵ</a:t>
            </a:r>
            <a:r>
              <a:rPr lang="ar-SA" sz="3200" dirty="0" smtClean="0"/>
              <a:t> </a:t>
            </a:r>
            <a:r>
              <a:rPr lang="ar-SA" sz="3200" dirty="0"/>
              <a:t>خۆیان </a:t>
            </a:r>
            <a:r>
              <a:rPr lang="ar-SA" sz="3200" dirty="0" smtClean="0"/>
              <a:t>نەکاتەوە</a:t>
            </a:r>
            <a:r>
              <a:rPr lang="ar-IQ" sz="3200" dirty="0" smtClean="0"/>
              <a:t>.</a:t>
            </a:r>
          </a:p>
          <a:p>
            <a:pPr algn="justLow" rtl="1"/>
            <a:r>
              <a:rPr lang="ar-SA" sz="3200" dirty="0" smtClean="0"/>
              <a:t>ب</a:t>
            </a:r>
            <a:r>
              <a:rPr lang="ar-IQ" sz="3200" dirty="0" smtClean="0"/>
              <a:t>ێ</a:t>
            </a:r>
            <a:r>
              <a:rPr lang="ar-SA" sz="3200" dirty="0" smtClean="0"/>
              <a:t> </a:t>
            </a:r>
            <a:r>
              <a:rPr lang="ar-SA" sz="3200" dirty="0"/>
              <a:t>باکانە تۆنى قسەکردن هێواش و نزم </a:t>
            </a:r>
            <a:r>
              <a:rPr lang="ar-IQ" sz="3200" dirty="0" smtClean="0"/>
              <a:t>نە</a:t>
            </a:r>
            <a:r>
              <a:rPr lang="ar-SA" sz="3200" dirty="0" smtClean="0"/>
              <a:t>کاتەوە.</a:t>
            </a:r>
            <a:endParaRPr lang="ar-IQ" sz="3200" dirty="0" smtClean="0"/>
          </a:p>
          <a:p>
            <a:pPr algn="justLow" rtl="1"/>
            <a:r>
              <a:rPr lang="ar-SA" sz="3200" dirty="0" smtClean="0"/>
              <a:t>پێویستە </a:t>
            </a:r>
            <a:r>
              <a:rPr lang="ar-SA" sz="3200" dirty="0"/>
              <a:t>خاوەن تایبەتمەندى دەنگى خۆى بێت، لە لاسایکردنەوە دووربکەوێتەوە. لە شوێنى کۆماکان هەناسەى کورت و لە شوێنى (خاڵ)ەکان هەناسەى درێژتربدات، </a:t>
            </a:r>
            <a:r>
              <a:rPr lang="ar-SA" sz="3200" dirty="0" smtClean="0"/>
              <a:t>تاوەکو </a:t>
            </a:r>
            <a:r>
              <a:rPr lang="ar-SA" sz="3200" dirty="0"/>
              <a:t>لە </a:t>
            </a:r>
            <a:r>
              <a:rPr lang="ar-SA" sz="3200" dirty="0" smtClean="0"/>
              <a:t>هەناسە</a:t>
            </a:r>
            <a:r>
              <a:rPr lang="ar-IQ" sz="3200" dirty="0" smtClean="0"/>
              <a:t> </a:t>
            </a:r>
            <a:r>
              <a:rPr lang="ar-SA" sz="3200" dirty="0" smtClean="0"/>
              <a:t>برک</a:t>
            </a:r>
            <a:r>
              <a:rPr lang="ar-IQ" sz="3200" dirty="0" smtClean="0"/>
              <a:t>ێ</a:t>
            </a:r>
            <a:r>
              <a:rPr lang="ar-SA" sz="3200" dirty="0" smtClean="0"/>
              <a:t> دووربکەوێتەوە</a:t>
            </a:r>
            <a:r>
              <a:rPr lang="ar-IQ" sz="3200" dirty="0" smtClean="0"/>
              <a:t>،</a:t>
            </a:r>
            <a:r>
              <a:rPr lang="ar-SA" sz="3200" dirty="0" smtClean="0"/>
              <a:t> </a:t>
            </a:r>
            <a:r>
              <a:rPr lang="ar-SA" sz="3200" dirty="0"/>
              <a:t>لە هەمانکاتدا مێشکى وەرگر </a:t>
            </a:r>
            <a:r>
              <a:rPr lang="ar-SA" sz="3200" dirty="0" smtClean="0"/>
              <a:t>پشووبدات </a:t>
            </a:r>
            <a:r>
              <a:rPr lang="ar-IQ" sz="3200" dirty="0" smtClean="0"/>
              <a:t>و </a:t>
            </a:r>
            <a:r>
              <a:rPr lang="ar-SA" sz="3200" dirty="0" smtClean="0"/>
              <a:t>بۆ </a:t>
            </a:r>
            <a:r>
              <a:rPr lang="ar-SA" sz="3200" dirty="0"/>
              <a:t>پێشوازیکردن لە زانیارى و بابەتەکان لە </a:t>
            </a:r>
            <a:r>
              <a:rPr lang="ar-SA" sz="3200" dirty="0" smtClean="0"/>
              <a:t>ئامادەیى </a:t>
            </a:r>
            <a:r>
              <a:rPr lang="ar-SA" sz="3200" dirty="0"/>
              <a:t>بەردەوام دابێت</a:t>
            </a:r>
            <a:r>
              <a:rPr lang="en-US" sz="3200" dirty="0"/>
              <a:t>. </a:t>
            </a:r>
          </a:p>
          <a:p>
            <a:pPr marL="137160" indent="0" algn="justLow" rtl="1">
              <a:buNone/>
            </a:pPr>
            <a:endParaRPr lang="ar-IQ" sz="3600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IQ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39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ar-IQ" dirty="0" smtClean="0"/>
              <a:t>جل و بەرگی بێژەر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1960" y="1124744"/>
            <a:ext cx="4752528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 rtl="1">
              <a:buFontTx/>
              <a:buChar char="-"/>
            </a:pPr>
            <a:endParaRPr lang="ar-IQ" sz="3100" dirty="0" smtClean="0"/>
          </a:p>
          <a:p>
            <a:pPr marL="457200" indent="-457200" algn="just" rtl="1">
              <a:buFontTx/>
              <a:buChar char="-"/>
            </a:pPr>
            <a:r>
              <a:rPr lang="ar-SA" sz="3100" dirty="0" smtClean="0"/>
              <a:t>پێویستە </a:t>
            </a:r>
            <a:r>
              <a:rPr lang="ar-SA" sz="3100" dirty="0"/>
              <a:t>دووربکەوێتەوە لە بەکارهێنان و لەبەرکردنى خشلى زیاد لە پێویست، چونکە زۆرجار ئەو خشل و زێرو زیوانە، گرفت بۆ کامیرا دروست دەکەن، هەروەها سەرنجى وەرگران لە بابەتە سەرەکیەکە پەرش دەبێت و لا دەچێت</a:t>
            </a:r>
            <a:r>
              <a:rPr lang="en-US" sz="3100" dirty="0"/>
              <a:t>. </a:t>
            </a:r>
            <a:endParaRPr lang="ar-IQ" sz="3100" dirty="0" smtClean="0"/>
          </a:p>
          <a:p>
            <a:pPr marL="457200" indent="-457200" algn="just" rtl="1">
              <a:buFontTx/>
              <a:buChar char="-"/>
            </a:pPr>
            <a:endParaRPr lang="ar-IQ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1124744"/>
            <a:ext cx="43204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 rtl="1">
              <a:buFontTx/>
              <a:buChar char="-"/>
            </a:pPr>
            <a:endParaRPr lang="ar-IQ" sz="3200" dirty="0" smtClean="0"/>
          </a:p>
        </p:txBody>
      </p:sp>
      <p:pic>
        <p:nvPicPr>
          <p:cNvPr id="1026" name="Picture 2" descr="C:\Users\MiQDAD\Desktop\سێ یەمی تەلەفزیۆن ٢٠١٥-٢٠١٦\bezar xshu x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256"/>
            <a:ext cx="2952328" cy="22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QDAD\Desktop\سێ یەمی تەلەفزیۆن ٢٠١٥-٢٠١٦\bezar xshlu x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0420"/>
            <a:ext cx="3025147" cy="22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ar-IQ" dirty="0" smtClean="0"/>
              <a:t>جل و بەرگی بێژەر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1880" y="908720"/>
            <a:ext cx="534928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 rtl="1">
              <a:buFontTx/>
              <a:buChar char="-"/>
            </a:pPr>
            <a:endParaRPr lang="ar-IQ" sz="3100" dirty="0" smtClean="0"/>
          </a:p>
          <a:p>
            <a:pPr marL="457200" indent="-457200" algn="just" rtl="1">
              <a:buFontTx/>
              <a:buChar char="-"/>
            </a:pPr>
            <a:r>
              <a:rPr lang="ar-SA" sz="3100" dirty="0" smtClean="0"/>
              <a:t>پێویستە </a:t>
            </a:r>
            <a:r>
              <a:rPr lang="ar-SA" sz="3100" dirty="0"/>
              <a:t>پێلاوى تەنگ لەبەرنەکات، بەتایبەتى کاتێک وویستى بابەتەکەى بەراوەستان پێشکەش </a:t>
            </a:r>
            <a:r>
              <a:rPr lang="ar-SA" sz="3100" dirty="0" smtClean="0"/>
              <a:t>بکات</a:t>
            </a:r>
            <a:r>
              <a:rPr lang="ar-IQ" sz="3100" dirty="0"/>
              <a:t>.</a:t>
            </a:r>
            <a:r>
              <a:rPr lang="en-US" sz="3100" dirty="0" smtClean="0"/>
              <a:t>  </a:t>
            </a:r>
          </a:p>
          <a:p>
            <a:pPr algn="just" rtl="1"/>
            <a:endParaRPr lang="en-US" sz="3100" dirty="0"/>
          </a:p>
          <a:p>
            <a:pPr marL="457200" indent="-457200" algn="just" rtl="1">
              <a:buFontTx/>
              <a:buChar char="-"/>
            </a:pPr>
            <a:r>
              <a:rPr lang="ar-IQ" sz="2800" dirty="0" smtClean="0"/>
              <a:t>جل و بەرگی </a:t>
            </a:r>
            <a:r>
              <a:rPr lang="ar-SA" sz="2800" dirty="0" smtClean="0"/>
              <a:t>ساددە </a:t>
            </a:r>
            <a:r>
              <a:rPr lang="ar-SA" sz="2800" dirty="0"/>
              <a:t>یان رەسمى بپۆشێت</a:t>
            </a:r>
            <a:r>
              <a:rPr lang="ar-SA" sz="2800" dirty="0" smtClean="0"/>
              <a:t>.</a:t>
            </a:r>
            <a:endParaRPr lang="ar-IQ" sz="2800" dirty="0" smtClean="0"/>
          </a:p>
          <a:p>
            <a:pPr rtl="1"/>
            <a:r>
              <a:rPr lang="en-US" sz="2800" dirty="0"/>
              <a:t> </a:t>
            </a:r>
          </a:p>
          <a:p>
            <a:pPr algn="just" rtl="1"/>
            <a:r>
              <a:rPr lang="ar-IQ" sz="2800" dirty="0" smtClean="0"/>
              <a:t>- </a:t>
            </a:r>
            <a:r>
              <a:rPr lang="ar-SA" sz="2800" dirty="0" smtClean="0"/>
              <a:t>ئەگەر </a:t>
            </a:r>
            <a:r>
              <a:rPr lang="ar-SA" sz="2800" dirty="0"/>
              <a:t>نەخشى </a:t>
            </a:r>
            <a:r>
              <a:rPr lang="ar-SA" sz="2800" dirty="0" smtClean="0"/>
              <a:t>سادەى </a:t>
            </a:r>
            <a:r>
              <a:rPr lang="ar-SA" sz="2800" dirty="0"/>
              <a:t>لەسەربوو، </a:t>
            </a:r>
            <a:r>
              <a:rPr lang="ar-SA" sz="2800" dirty="0" smtClean="0"/>
              <a:t>ئاساییە </a:t>
            </a:r>
            <a:r>
              <a:rPr lang="ar-SA" sz="2800" dirty="0"/>
              <a:t>بێژەرى تەلەفزیۆنى </a:t>
            </a:r>
            <a:r>
              <a:rPr lang="ar-SA" sz="2800" dirty="0" smtClean="0"/>
              <a:t>بیپۆشێت، </a:t>
            </a:r>
            <a:r>
              <a:rPr lang="ar-SA" sz="2800" dirty="0"/>
              <a:t>بەڵام </a:t>
            </a:r>
            <a:r>
              <a:rPr lang="ar-IQ" sz="2800" dirty="0" smtClean="0"/>
              <a:t>واباشە</a:t>
            </a:r>
            <a:r>
              <a:rPr lang="ar-SA" sz="2800" dirty="0" smtClean="0"/>
              <a:t> </a:t>
            </a:r>
            <a:r>
              <a:rPr lang="ar-SA" sz="2800" dirty="0"/>
              <a:t>شێوەى قوماشەکان نەخشى ئەندازەیى </a:t>
            </a:r>
            <a:r>
              <a:rPr lang="ar-SA" sz="2800" dirty="0" smtClean="0"/>
              <a:t>زۆر </a:t>
            </a:r>
            <a:r>
              <a:rPr lang="ar-SA" sz="2800" dirty="0"/>
              <a:t>یان قوماشەکە خاڵ خاڵ</a:t>
            </a:r>
            <a:r>
              <a:rPr lang="en-US" sz="2800" dirty="0"/>
              <a:t> (Polka dots)</a:t>
            </a:r>
            <a:r>
              <a:rPr lang="ar-SA" sz="2800" dirty="0"/>
              <a:t>ى زۆرى تێدا </a:t>
            </a:r>
            <a:r>
              <a:rPr lang="ar-IQ" sz="2800" dirty="0" smtClean="0"/>
              <a:t>نە</a:t>
            </a:r>
            <a:r>
              <a:rPr lang="ar-SA" sz="2800" dirty="0" smtClean="0"/>
              <a:t>بێت</a:t>
            </a:r>
            <a:r>
              <a:rPr lang="en-US" sz="2800" dirty="0"/>
              <a:t>.</a:t>
            </a:r>
          </a:p>
          <a:p>
            <a:pPr marL="457200" indent="-457200" algn="just" rtl="1">
              <a:buFontTx/>
              <a:buChar char="-"/>
            </a:pPr>
            <a:endParaRPr lang="ar-IQ" sz="3200" dirty="0" smtClean="0"/>
          </a:p>
        </p:txBody>
      </p:sp>
      <p:pic>
        <p:nvPicPr>
          <p:cNvPr id="2050" name="Picture 2" descr="C:\Users\MiQDAD\Desktop\سێ یەمی تەلەفزیۆن ٢٠١٥-٢٠١٦\pel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376264" cy="19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QDAD\Desktop\سێ یەمی تەلەفزیۆن ٢٠١٥-٢٠١٦\barg ras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2840"/>
            <a:ext cx="2980497" cy="2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QDAD\Desktop\سێ یەمی تەلەفزیۆن ٢٠١٥-٢٠١٦\Polka do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59" y="4365104"/>
            <a:ext cx="3968001" cy="22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ar-IQ" dirty="0" smtClean="0"/>
              <a:t>جل و بەرگی بێژەر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07904" y="1052736"/>
            <a:ext cx="5277272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 rtl="1">
              <a:buFontTx/>
              <a:buChar char="-"/>
            </a:pPr>
            <a:r>
              <a:rPr lang="ar-SA" sz="2600" dirty="0"/>
              <a:t>رەنگى </a:t>
            </a:r>
            <a:r>
              <a:rPr lang="ar-IQ" sz="2600" dirty="0" smtClean="0"/>
              <a:t>گەرم یان </a:t>
            </a:r>
            <a:r>
              <a:rPr lang="ar-SA" sz="2600" dirty="0" smtClean="0"/>
              <a:t>تۆخ </a:t>
            </a:r>
            <a:r>
              <a:rPr lang="ar-SA" sz="2600" dirty="0"/>
              <a:t>لەبەربکات و دووربکەوێتەوە لە پۆشینى رەنگى سپى یان رەنگە ساردەکان بەگشتى</a:t>
            </a:r>
            <a:r>
              <a:rPr lang="ar-IQ" sz="2600" dirty="0"/>
              <a:t>.</a:t>
            </a:r>
          </a:p>
          <a:p>
            <a:pPr algn="just" rtl="1"/>
            <a:r>
              <a:rPr lang="ar-SA" sz="2600" dirty="0" smtClean="0"/>
              <a:t>رەنگە ساردەکان </a:t>
            </a:r>
            <a:r>
              <a:rPr lang="ar-SA" sz="2600" dirty="0"/>
              <a:t>بریتین لەجۆراوجۆرى پلە جیاوازەکانى رەنگى شین و </a:t>
            </a:r>
            <a:r>
              <a:rPr lang="ar-SA" sz="2600" dirty="0" smtClean="0"/>
              <a:t>سەوز </a:t>
            </a:r>
            <a:r>
              <a:rPr lang="ar-SA" sz="2600" dirty="0"/>
              <a:t>(لە زۆرترین </a:t>
            </a:r>
            <a:r>
              <a:rPr lang="ar-SA" sz="2600" dirty="0" smtClean="0"/>
              <a:t>رو</a:t>
            </a:r>
            <a:r>
              <a:rPr lang="ar-IQ" sz="2600" dirty="0" smtClean="0"/>
              <a:t>و</a:t>
            </a:r>
            <a:r>
              <a:rPr lang="ar-SA" sz="2600" dirty="0" smtClean="0"/>
              <a:t>ناک</a:t>
            </a:r>
            <a:r>
              <a:rPr lang="ar-IQ" sz="2600" dirty="0" smtClean="0"/>
              <a:t>ی</a:t>
            </a:r>
            <a:r>
              <a:rPr lang="ar-SA" sz="2600" dirty="0" smtClean="0"/>
              <a:t>یەوە </a:t>
            </a:r>
            <a:r>
              <a:rPr lang="ar-SA" sz="2600" dirty="0"/>
              <a:t>بۆ زۆرترین تاریکى یاخود بەپێچەوانەوە</a:t>
            </a:r>
            <a:r>
              <a:rPr lang="ar-SA" sz="2600" dirty="0" smtClean="0"/>
              <a:t>)</a:t>
            </a:r>
            <a:r>
              <a:rPr lang="ar-IQ" sz="2600" dirty="0" smtClean="0"/>
              <a:t>، بەڵام</a:t>
            </a:r>
            <a:r>
              <a:rPr lang="ar-SA" sz="2600" dirty="0" smtClean="0"/>
              <a:t> </a:t>
            </a:r>
            <a:r>
              <a:rPr lang="ar-SA" sz="2600" dirty="0"/>
              <a:t>رەنگە </a:t>
            </a:r>
            <a:r>
              <a:rPr lang="ar-SA" sz="2600" dirty="0" smtClean="0"/>
              <a:t>گەرمەکان</a:t>
            </a:r>
            <a:r>
              <a:rPr lang="ar-IQ" sz="2600" dirty="0"/>
              <a:t> </a:t>
            </a:r>
            <a:r>
              <a:rPr lang="ar-IQ" sz="2600" dirty="0" smtClean="0"/>
              <a:t>بری</a:t>
            </a:r>
            <a:r>
              <a:rPr lang="ar-SA" sz="2600" dirty="0" smtClean="0"/>
              <a:t>تین </a:t>
            </a:r>
            <a:r>
              <a:rPr lang="ar-SA" sz="2600" dirty="0"/>
              <a:t>لە پلە جیاوازەکانى رەنگەکانى سوور و زەرد (لە زۆرترین </a:t>
            </a:r>
            <a:r>
              <a:rPr lang="ar-SA" sz="2600" dirty="0" smtClean="0"/>
              <a:t>ر</a:t>
            </a:r>
            <a:r>
              <a:rPr lang="ar-IQ" sz="2600" dirty="0" smtClean="0"/>
              <a:t>و</a:t>
            </a:r>
            <a:r>
              <a:rPr lang="ar-SA" sz="2600" dirty="0" smtClean="0"/>
              <a:t>وناکى </a:t>
            </a:r>
            <a:r>
              <a:rPr lang="ar-SA" sz="2600" dirty="0"/>
              <a:t>یەوە بۆ زۆرترین تاریکى یاخود بە پێچەوانەوە</a:t>
            </a:r>
            <a:r>
              <a:rPr lang="en-US" sz="2600" dirty="0"/>
              <a:t>. </a:t>
            </a:r>
          </a:p>
          <a:p>
            <a:pPr algn="justLow" rtl="1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1488010"/>
            <a:ext cx="3024336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endParaRPr lang="ar-IQ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24744"/>
            <a:ext cx="3024336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en-US" sz="3200" dirty="0"/>
          </a:p>
        </p:txBody>
      </p:sp>
      <p:pic>
        <p:nvPicPr>
          <p:cNvPr id="7" name="Picture 6" descr="C:\Users\miqdad\Desktop\color-psychology-warm-coo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988840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8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جل و بەرگی بێژەر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1268760"/>
            <a:ext cx="801357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endParaRPr lang="ar-IQ" sz="3200" dirty="0" smtClean="0"/>
          </a:p>
        </p:txBody>
      </p:sp>
      <p:pic>
        <p:nvPicPr>
          <p:cNvPr id="6" name="Picture 2" descr="C:\Users\MiQDAD\Desktop\٣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90911"/>
            <a:ext cx="6264695" cy="35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http://1.bp.blogspot.com/-JBrQbyYpIB8/T8hci1qeImI/AAAAAAAAEZs/_2OXZlDrAho/s1600/v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20103</TotalTime>
  <Words>892</Words>
  <Application>Microsoft Office PowerPoint</Application>
  <PresentationFormat>On-screen Show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Book Antiqua</vt:lpstr>
      <vt:lpstr>Lucida Sans</vt:lpstr>
      <vt:lpstr>Sakkal Majalla</vt:lpstr>
      <vt:lpstr>Tahoma</vt:lpstr>
      <vt:lpstr>Times New Roman</vt:lpstr>
      <vt:lpstr>Wingdings</vt:lpstr>
      <vt:lpstr>Wingdings 2</vt:lpstr>
      <vt:lpstr>Wingdings 3</vt:lpstr>
      <vt:lpstr>Apex</vt:lpstr>
      <vt:lpstr>بێژەر  </vt:lpstr>
      <vt:lpstr>بێژەر</vt:lpstr>
      <vt:lpstr>بێژەر</vt:lpstr>
      <vt:lpstr>بێژەر</vt:lpstr>
      <vt:lpstr>بێژەر</vt:lpstr>
      <vt:lpstr>جل و بەرگی بێژەر</vt:lpstr>
      <vt:lpstr>جل و بەرگی بێژەر</vt:lpstr>
      <vt:lpstr>جل و بەرگی بێژەر</vt:lpstr>
      <vt:lpstr>جل و بەرگی بێژەر</vt:lpstr>
      <vt:lpstr>جل و بەرگی بێژەر</vt:lpstr>
      <vt:lpstr>جل و بەرگی بێژەر</vt:lpstr>
      <vt:lpstr>مەرجەکانى بێژەرى سەرکەوتوو لە تەلەفزیۆن </vt:lpstr>
      <vt:lpstr>مەرجەکانى بێژەرى سەرکەوتوو لە تەلەفزیۆن </vt:lpstr>
      <vt:lpstr>مەرجەکانى بێژەرى سەرکەوتوو لە تەلەفزیۆن </vt:lpstr>
      <vt:lpstr>مەرجەکانى بێژەرى سەرکەوتوو لە تەلەفزیۆن </vt:lpstr>
      <vt:lpstr>مەرجەکانى بێژەرى سەرکەوتوو لە تەلەفزیۆن </vt:lpstr>
      <vt:lpstr>مەرجەکانى بێژەرى سەرکەوتوو لە تەلەفزیۆن </vt:lpstr>
      <vt:lpstr>زمانی جەستەو جولەی جەستەی بێژەر </vt:lpstr>
      <vt:lpstr>زمانی جەستەو جولەی جەستەی بێژەر </vt:lpstr>
      <vt:lpstr>زمانی جەستەو جولەی بێژەر </vt:lpstr>
      <vt:lpstr>زمانی جەستەو جولەی بێژەر </vt:lpstr>
      <vt:lpstr>بێژەر لە رادیۆدا </vt:lpstr>
      <vt:lpstr>بێژەر لە رادیۆدا </vt:lpstr>
      <vt:lpstr>بێژەر لە رادیۆدا </vt:lpstr>
      <vt:lpstr>بێژەر لە رادیۆدا </vt:lpstr>
      <vt:lpstr>بێژەر لە رادیۆدا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وتاری رۆژنامەوانی</dc:title>
  <dc:creator>MiQDAD</dc:creator>
  <cp:lastModifiedBy>lenovo</cp:lastModifiedBy>
  <cp:revision>93</cp:revision>
  <dcterms:created xsi:type="dcterms:W3CDTF">2015-11-18T11:35:24Z</dcterms:created>
  <dcterms:modified xsi:type="dcterms:W3CDTF">2023-01-21T22:26:39Z</dcterms:modified>
</cp:coreProperties>
</file>