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5" r:id="rId4"/>
    <p:sldId id="266" r:id="rId5"/>
    <p:sldId id="267" r:id="rId6"/>
    <p:sldId id="27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588B5E-CA0E-47C8-8478-8B6FA2CAFD2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229600" cy="1944216"/>
          </a:xfrm>
        </p:spPr>
        <p:txBody>
          <a:bodyPr/>
          <a:lstStyle/>
          <a:p>
            <a:r>
              <a:rPr lang="ar-IQ" dirty="0" smtClean="0"/>
              <a:t>وتاری رۆژنامەوانی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894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/>
          <a:lstStyle/>
          <a:p>
            <a:r>
              <a:rPr lang="ar-IQ" dirty="0" smtClean="0"/>
              <a:t>جۆرەکانی وتار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76664"/>
          </a:xfrm>
        </p:spPr>
        <p:txBody>
          <a:bodyPr>
            <a:normAutofit/>
          </a:bodyPr>
          <a:lstStyle/>
          <a:p>
            <a:pPr algn="justLow" rtl="1"/>
            <a:r>
              <a:rPr lang="ar-IQ" sz="2400" dirty="0" smtClean="0"/>
              <a:t>١-</a:t>
            </a:r>
            <a:r>
              <a:rPr lang="ar-SA" sz="2400" dirty="0"/>
              <a:t>وتارى (هەواڵ)ى</a:t>
            </a:r>
            <a:r>
              <a:rPr lang="en-US" sz="2400" dirty="0"/>
              <a:t>  </a:t>
            </a:r>
            <a:r>
              <a:rPr lang="en-US" sz="2400" dirty="0" smtClean="0"/>
              <a:t>(</a:t>
            </a:r>
            <a:r>
              <a:rPr lang="en-US" sz="2400" dirty="0"/>
              <a:t>News Article</a:t>
            </a:r>
            <a:r>
              <a:rPr lang="en-US" sz="2400" dirty="0" smtClean="0"/>
              <a:t>) </a:t>
            </a:r>
            <a:r>
              <a:rPr lang="ar-IQ" sz="2400" dirty="0" smtClean="0"/>
              <a:t>:-</a:t>
            </a:r>
            <a:r>
              <a:rPr lang="ar-SA" sz="2400" dirty="0" smtClean="0"/>
              <a:t>زۆربەى </a:t>
            </a:r>
            <a:r>
              <a:rPr lang="ar-SA" sz="2400" dirty="0"/>
              <a:t>وتارە هەواڵیەکان، بریتین لەچیرۆکە هەواڵیەکان و تەرکیزیان تەنها </a:t>
            </a:r>
            <a:r>
              <a:rPr lang="ar-SA" sz="2400" dirty="0" smtClean="0"/>
              <a:t>لەسەر راستیەکانە</a:t>
            </a:r>
            <a:r>
              <a:rPr lang="ar-IQ" sz="2400" dirty="0" smtClean="0"/>
              <a:t>.</a:t>
            </a:r>
            <a:endParaRPr lang="en-US" sz="2400" dirty="0"/>
          </a:p>
          <a:p>
            <a:pPr algn="justLow" rtl="1"/>
            <a:r>
              <a:rPr lang="ar-SA" sz="2400" dirty="0"/>
              <a:t>وتارە هەواڵیەکان،موناقەشەکردنى (هەوال)ە ئانیەکان یان ئەو (هەوال)انەیە کە روویان داوە، لە هەردوو حالەتەکەدا پێویستە ئارەزوویەکى گشتییان هەبێت</a:t>
            </a:r>
            <a:r>
              <a:rPr lang="en-US" sz="2400" dirty="0"/>
              <a:t>.</a:t>
            </a:r>
          </a:p>
          <a:p>
            <a:pPr algn="justLow" rtl="1"/>
            <a:r>
              <a:rPr lang="en-US" sz="2400" dirty="0"/>
              <a:t> </a:t>
            </a:r>
            <a:r>
              <a:rPr lang="ar-SA" sz="2400" dirty="0"/>
              <a:t>وتارە (هەوال)یەکان دەکرێت رۆڵ و قسەى شایەدحاڵەکانى  لەسەر رووداوەکە تێدا بێت. دەکرێت وێنەو ئامارو روونکردنەوەى هۆکارەکان و نەخشەو شێوە ئەندازەییەکان و بیرەوەرى و </a:t>
            </a:r>
            <a:r>
              <a:rPr lang="ar-SA" sz="2400" dirty="0" smtClean="0"/>
              <a:t>یادکردنەوەکان</a:t>
            </a:r>
            <a:r>
              <a:rPr lang="ar-IQ" sz="2400" dirty="0" smtClean="0"/>
              <a:t> </a:t>
            </a:r>
            <a:r>
              <a:rPr lang="ar-SA" sz="2400" dirty="0" smtClean="0"/>
              <a:t>و </a:t>
            </a:r>
            <a:r>
              <a:rPr lang="ar-SA" sz="2400" dirty="0"/>
              <a:t>چاوپێکەوتنەکان، موناقەشەکان لەسەر ئەو بابەتەو هەروەها ئەنجامى هەڵبژاردنەکان و دەنگدانەکان، راپرسیەکان....هتد تیادا بەشدارى </a:t>
            </a:r>
            <a:r>
              <a:rPr lang="ar-SA" sz="2400" dirty="0" smtClean="0"/>
              <a:t>بکەن</a:t>
            </a:r>
            <a:r>
              <a:rPr lang="ar-IQ" sz="2400" dirty="0"/>
              <a:t>.</a:t>
            </a:r>
            <a:r>
              <a:rPr lang="en-US" sz="2400" dirty="0" smtClean="0"/>
              <a:t>  </a:t>
            </a:r>
            <a:endParaRPr lang="en-US" sz="2400" dirty="0"/>
          </a:p>
          <a:p>
            <a:pPr algn="justLow" rtl="1"/>
            <a:r>
              <a:rPr lang="ar-SA" sz="2400" dirty="0"/>
              <a:t>پێویستە نوسەر </a:t>
            </a:r>
            <a:r>
              <a:rPr lang="ar-SA" sz="2400" dirty="0" smtClean="0"/>
              <a:t>وەڵامى </a:t>
            </a:r>
            <a:r>
              <a:rPr lang="ar-SA" sz="2400" dirty="0"/>
              <a:t>(ک</a:t>
            </a:r>
            <a:r>
              <a:rPr lang="ar-IQ" sz="2400" dirty="0"/>
              <a:t>ێ،</a:t>
            </a:r>
            <a:r>
              <a:rPr lang="ar-SA" sz="2400" dirty="0"/>
              <a:t>کەى، لەکوێ، بۆچى،چى+چۆن). هەروەها ووتە وەرگیراوەکان یان گواستراوەکان یارمەتى دەردەبن بۆ هێزى وتارەکە. نوسەر پێویستە سەرچاوەى پشت پێ بەستراو بەکاربهێنێت</a:t>
            </a:r>
            <a:r>
              <a:rPr lang="ar-SA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492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جۆرەکانی وتار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137160" indent="0" algn="r" rtl="1">
              <a:buNone/>
            </a:pPr>
            <a:r>
              <a:rPr lang="ar-SA" dirty="0"/>
              <a:t>جۆرەکانى وتارە (</a:t>
            </a:r>
            <a:r>
              <a:rPr lang="ar-SA" dirty="0" smtClean="0"/>
              <a:t>هەواڵ)یەکان</a:t>
            </a:r>
            <a:r>
              <a:rPr lang="ar-IQ" dirty="0" smtClean="0"/>
              <a:t>:-</a:t>
            </a:r>
          </a:p>
          <a:p>
            <a:pPr algn="justLow" rtl="1"/>
            <a:r>
              <a:rPr lang="ar-IQ" dirty="0" smtClean="0"/>
              <a:t>و</a:t>
            </a:r>
            <a:r>
              <a:rPr lang="ar-SA" dirty="0" smtClean="0"/>
              <a:t>تارى </a:t>
            </a:r>
            <a:r>
              <a:rPr lang="ar-SA" dirty="0"/>
              <a:t>(هەوال)ى ناوخۆیى</a:t>
            </a:r>
            <a:r>
              <a:rPr lang="en-US" dirty="0"/>
              <a:t> (Local News Article)</a:t>
            </a:r>
            <a:r>
              <a:rPr lang="ar-SA" dirty="0"/>
              <a:t>، ئەم جۆرە وتارانە تەرکیز دەکەنە سەر ئەو بابەتانەى کەوا لەشارو گەرەکەکان دەگوزەرێ. بۆ نمونە لەچیرۆکە (هەوال)ێکى ناوخۆیى وتارێک لەسەر شارەوانى شار سەرچاوە بگرێت</a:t>
            </a:r>
            <a:r>
              <a:rPr lang="en-US" dirty="0"/>
              <a:t>. </a:t>
            </a:r>
          </a:p>
          <a:p>
            <a:pPr algn="justLow" rtl="1"/>
            <a:r>
              <a:rPr lang="ar-SA" dirty="0" smtClean="0"/>
              <a:t>وتارى </a:t>
            </a:r>
            <a:r>
              <a:rPr lang="ar-SA" dirty="0"/>
              <a:t>(هەوال)ى نیشتمانى</a:t>
            </a:r>
            <a:r>
              <a:rPr lang="en-US" dirty="0"/>
              <a:t> (National News Article)</a:t>
            </a:r>
            <a:r>
              <a:rPr lang="ar-SA" dirty="0"/>
              <a:t>، ئەم جۆرە وتارانە تەرکیز دەکەنە سەر ئەو (هەوال)انەى کەوا چ لەو وڵاتە روویداوە یان روودەدا. بۆ نمونە لەچیرۆکە (هەوال)ێکى نیشتمانى وتارێک لەسەر عیراق کە پەرلەمان و حکومەت چۆن دەستوور تێ دەپەڕێنن</a:t>
            </a:r>
            <a:r>
              <a:rPr lang="en-US" dirty="0"/>
              <a:t>. </a:t>
            </a:r>
          </a:p>
          <a:p>
            <a:pPr algn="justLow" rtl="1"/>
            <a:r>
              <a:rPr lang="en-US" dirty="0" smtClean="0"/>
              <a:t> </a:t>
            </a:r>
            <a:r>
              <a:rPr lang="ar-SA" dirty="0"/>
              <a:t>وتارى (هەوال)ى نێودەوڵەتى یان جیهانى</a:t>
            </a:r>
            <a:r>
              <a:rPr lang="en-US" dirty="0"/>
              <a:t> (International News Article)</a:t>
            </a:r>
            <a:r>
              <a:rPr lang="ar-SA" dirty="0"/>
              <a:t>، ئەم جۆرە وتارانە تەرکیز دەکەنە سەر ئەو (هەوال)انەى کە لەدەرەوەى وڵات روویانداوە یان روودەدەن. بۆ نمونە چیرۆکە (هەوال)ێک لەسەر بڵاوبوونەوەى ئەنفلۆنزا لە سین....لەو رێگەیەوە ئەو جۆرە وتارانە دروست دەبێت</a:t>
            </a:r>
            <a:r>
              <a:rPr lang="en-US" dirty="0"/>
              <a:t>. </a:t>
            </a:r>
          </a:p>
          <a:p>
            <a:pPr marL="137160" indent="0" algn="justLow" rtl="1">
              <a:buNone/>
            </a:pPr>
            <a:endParaRPr lang="en-US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230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جۆرەکانی وتار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3845024"/>
          </a:xfrm>
        </p:spPr>
        <p:txBody>
          <a:bodyPr>
            <a:normAutofit/>
          </a:bodyPr>
          <a:lstStyle/>
          <a:p>
            <a:pPr marL="137160" indent="0" algn="justLow" rtl="1">
              <a:buNone/>
            </a:pPr>
            <a:r>
              <a:rPr lang="ar-IQ" dirty="0" smtClean="0">
                <a:cs typeface="Ali_K_Azzam" pitchFamily="2" charset="-78"/>
              </a:rPr>
              <a:t>٢- </a:t>
            </a:r>
            <a:r>
              <a:rPr lang="ar-SA" dirty="0"/>
              <a:t>وتارى ڤیچە</a:t>
            </a:r>
            <a:r>
              <a:rPr lang="en-US" dirty="0"/>
              <a:t> (Feature Article) </a:t>
            </a:r>
            <a:r>
              <a:rPr lang="ar-SA" dirty="0"/>
              <a:t>بریتیە لەو وتارانەى کەبەمەبەستى سەرنج راکێشان راستیەکان بەئاشکراو بەگەورەیى پیشان دەدات. وتارى ڤیچە، دەربارەى بابەتێکە نەرمترە لە هەوال</a:t>
            </a:r>
            <a:r>
              <a:rPr lang="en-US" dirty="0"/>
              <a:t> (Softer News)</a:t>
            </a:r>
            <a:r>
              <a:rPr lang="ar-SA" dirty="0"/>
              <a:t>، ڤیچە لەوانەیە لەبارەی کەسێک بێت کەوا ساڵانێکى دوورو درێژ خەباتى کرد بێت یان خێرخواز بوو بێت. وتارى ڤیچە، تەرکیز ناکاتەوە سەر چیرۆکە هەوال</a:t>
            </a:r>
            <a:r>
              <a:rPr lang="en-US" dirty="0"/>
              <a:t>. </a:t>
            </a:r>
          </a:p>
          <a:p>
            <a:pPr marL="137160" indent="0" algn="justLow" rtl="1">
              <a:buNone/>
            </a:pPr>
            <a:endParaRPr lang="en-US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518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ar-IQ" dirty="0" smtClean="0"/>
              <a:t>جۆرەکانی وتار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168352"/>
          </a:xfrm>
        </p:spPr>
        <p:txBody>
          <a:bodyPr>
            <a:normAutofit/>
          </a:bodyPr>
          <a:lstStyle/>
          <a:p>
            <a:pPr marL="137160" indent="0" algn="justLow" rtl="1">
              <a:buNone/>
            </a:pPr>
            <a:r>
              <a:rPr lang="ar-IQ" dirty="0" smtClean="0">
                <a:cs typeface="Ali_K_Azzam" pitchFamily="2" charset="-78"/>
              </a:rPr>
              <a:t>٣- </a:t>
            </a:r>
            <a:r>
              <a:rPr lang="ar-SA" dirty="0" smtClean="0"/>
              <a:t>سەروتار</a:t>
            </a:r>
            <a:r>
              <a:rPr lang="en-US" dirty="0" smtClean="0"/>
              <a:t> (</a:t>
            </a:r>
            <a:r>
              <a:rPr lang="en-US" dirty="0"/>
              <a:t>Editorial</a:t>
            </a:r>
            <a:r>
              <a:rPr lang="en-US" dirty="0" smtClean="0"/>
              <a:t>)</a:t>
            </a:r>
            <a:r>
              <a:rPr lang="ar-IQ" dirty="0" smtClean="0"/>
              <a:t>:-</a:t>
            </a:r>
            <a:r>
              <a:rPr lang="ar-SA" dirty="0" smtClean="0"/>
              <a:t> </a:t>
            </a:r>
            <a:r>
              <a:rPr lang="ar-SA" dirty="0"/>
              <a:t>بریتیە لەو جۆرە وتارانەى کە ناوەرۆکەکەیان بیروراى نووسەرە. لەلاپەڕەى دیاریکراو بڵاودەکرێنەوەو تەرکیز دەکەنەسەر رووداوەکانى ئێستا و بابەتە هەنووکەییەکان. یان رای ئەو ناوەندو پارت و دەزگایەیە کەوا پاڵپشتی ئەو بلاوکراوەیە دەکات.</a:t>
            </a:r>
            <a:r>
              <a:rPr lang="en-US" dirty="0"/>
              <a:t> </a:t>
            </a:r>
            <a:endParaRPr lang="en-US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190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ar-IQ" dirty="0" smtClean="0"/>
              <a:t>جۆرەکانی وتار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88432"/>
          </a:xfrm>
        </p:spPr>
        <p:txBody>
          <a:bodyPr>
            <a:normAutofit lnSpcReduction="10000"/>
          </a:bodyPr>
          <a:lstStyle/>
          <a:p>
            <a:pPr algn="justLow" rtl="1"/>
            <a:r>
              <a:rPr lang="ar-IQ" dirty="0">
                <a:cs typeface="Ali_K_Azzam" pitchFamily="2" charset="-78"/>
              </a:rPr>
              <a:t>٤-</a:t>
            </a:r>
            <a:r>
              <a:rPr lang="ar-SA" dirty="0"/>
              <a:t>ستوون</a:t>
            </a:r>
            <a:r>
              <a:rPr lang="en-US" dirty="0"/>
              <a:t> (Column</a:t>
            </a:r>
            <a:r>
              <a:rPr lang="en-US" dirty="0" smtClean="0"/>
              <a:t>)</a:t>
            </a:r>
            <a:r>
              <a:rPr lang="ar-IQ" dirty="0" smtClean="0"/>
              <a:t> :-</a:t>
            </a:r>
            <a:r>
              <a:rPr lang="ar-SA" dirty="0" smtClean="0"/>
              <a:t> </a:t>
            </a:r>
            <a:r>
              <a:rPr lang="ar-SA" dirty="0"/>
              <a:t>بریتیە لەو وتارانەى، کەوا لەلایەن هەمان کەس دەنوسرێن لەسەر بنەمایەکى رێکخراو.  ستوون، بریتیە لە وتارى تایبەتى رۆژانە یان هەفتانە یان لەکات و شوێن و لاپەڕەى دیاریکراو لە لایەن ستوون نووس</a:t>
            </a:r>
            <a:r>
              <a:rPr lang="en-US" dirty="0"/>
              <a:t> (Columnist) </a:t>
            </a:r>
            <a:r>
              <a:rPr lang="ar-SA" dirty="0"/>
              <a:t>دەنوسرێت. نووسەر دەربارەى ئەو بابەتانەى ئارەزوویان هەیە یان رووداوە تازەکان و رووداوەکانى کۆمەڵگا دەنوسێت.</a:t>
            </a:r>
            <a:endParaRPr lang="en-US" dirty="0"/>
          </a:p>
          <a:p>
            <a:pPr algn="justLow" rtl="1"/>
            <a:r>
              <a:rPr lang="ar-SA" dirty="0"/>
              <a:t>بۆیە پێویستە جۆرەکانى وتار دیارى بکەین و لەیەکتریان جیابکەینەوە، ئینجا بڕیار لە نوسین بدەین، بۆ ئەوەى پێکهاتەى ووتارەکە سەرکەوتوو باش بێت</a:t>
            </a:r>
            <a:r>
              <a:rPr lang="en-US" dirty="0"/>
              <a:t>. </a:t>
            </a:r>
          </a:p>
          <a:p>
            <a:pPr marL="137160" indent="0" algn="justLow" rtl="1">
              <a:buNone/>
            </a:pPr>
            <a:endParaRPr lang="en-US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227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872208"/>
          </a:xfrm>
        </p:spPr>
        <p:txBody>
          <a:bodyPr/>
          <a:lstStyle/>
          <a:p>
            <a:r>
              <a:rPr lang="ar-IQ" dirty="0" smtClean="0"/>
              <a:t>کۆتایی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75856" y="1268760"/>
            <a:ext cx="570932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9389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223</TotalTime>
  <Words>448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وتاری رۆژنامەوانی</vt:lpstr>
      <vt:lpstr>جۆرەکانی وتار</vt:lpstr>
      <vt:lpstr>جۆرەکانی وتار</vt:lpstr>
      <vt:lpstr>جۆرەکانی وتار</vt:lpstr>
      <vt:lpstr>جۆرەکانی وتار</vt:lpstr>
      <vt:lpstr>جۆرەکانی وتار</vt:lpstr>
      <vt:lpstr>کۆتایی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وتاری رۆژنامەوانی</dc:title>
  <dc:creator>MiQDAD</dc:creator>
  <cp:lastModifiedBy>MiQDAD</cp:lastModifiedBy>
  <cp:revision>31</cp:revision>
  <dcterms:created xsi:type="dcterms:W3CDTF">2015-11-18T11:35:24Z</dcterms:created>
  <dcterms:modified xsi:type="dcterms:W3CDTF">2017-02-14T18:41:02Z</dcterms:modified>
</cp:coreProperties>
</file>