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588B5E-CA0E-47C8-8478-8B6FA2CAFD2B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C0EEA1-496F-4133-B3DD-2BBA2C49A7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229600" cy="1944216"/>
          </a:xfrm>
        </p:spPr>
        <p:txBody>
          <a:bodyPr/>
          <a:lstStyle/>
          <a:p>
            <a:r>
              <a:rPr lang="ar-IQ" dirty="0" smtClean="0"/>
              <a:t>وتاری رۆژنامەوانی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894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توخمەکانی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Low" rtl="1">
              <a:buNone/>
            </a:pPr>
            <a:r>
              <a:rPr lang="ar-JO" dirty="0"/>
              <a:t>١</a:t>
            </a:r>
            <a:r>
              <a:rPr lang="ar-IQ" dirty="0" smtClean="0"/>
              <a:t>-</a:t>
            </a:r>
            <a:r>
              <a:rPr lang="ar-JO" dirty="0" smtClean="0"/>
              <a:t> </a:t>
            </a:r>
            <a:r>
              <a:rPr lang="en-US" dirty="0" smtClean="0"/>
              <a:t>(Headline)</a:t>
            </a:r>
            <a:r>
              <a:rPr lang="ar-JO" dirty="0" smtClean="0"/>
              <a:t>ب</a:t>
            </a:r>
            <a:r>
              <a:rPr lang="ar-SA" dirty="0" smtClean="0"/>
              <a:t>ریتیە </a:t>
            </a:r>
            <a:r>
              <a:rPr lang="ar-SA" dirty="0"/>
              <a:t>لە تێکستێک کە دەکەوێتە سەرو</a:t>
            </a:r>
            <a:r>
              <a:rPr lang="en-US" dirty="0"/>
              <a:t> (Top)</a:t>
            </a:r>
            <a:r>
              <a:rPr lang="ar-SA" dirty="0"/>
              <a:t>ى وتارى </a:t>
            </a:r>
            <a:r>
              <a:rPr lang="ar-SA" dirty="0" smtClean="0"/>
              <a:t>رۆژنامە</a:t>
            </a:r>
            <a:r>
              <a:rPr lang="ar-IQ" dirty="0" smtClean="0"/>
              <a:t>.</a:t>
            </a:r>
            <a:r>
              <a:rPr lang="ar-SA" dirty="0" smtClean="0"/>
              <a:t> </a:t>
            </a:r>
            <a:r>
              <a:rPr lang="ar-SA" dirty="0"/>
              <a:t>وتار پێویستە، سەردێر...ناونیشان...سەروتار</a:t>
            </a:r>
            <a:r>
              <a:rPr lang="en-US" dirty="0"/>
              <a:t> (Headline) </a:t>
            </a:r>
            <a:r>
              <a:rPr lang="ar-SA" dirty="0"/>
              <a:t>هەبێت. کە دەوەستێتە سەر سروشتى </a:t>
            </a:r>
            <a:r>
              <a:rPr lang="ar-SA" dirty="0" smtClean="0"/>
              <a:t>وتارەکە</a:t>
            </a:r>
            <a:r>
              <a:rPr lang="ar-IQ" dirty="0"/>
              <a:t>.</a:t>
            </a:r>
            <a:r>
              <a:rPr lang="en-US" dirty="0" smtClean="0"/>
              <a:t> </a:t>
            </a:r>
            <a:r>
              <a:rPr lang="en-US" dirty="0"/>
              <a:t>(Headline)</a:t>
            </a:r>
            <a:r>
              <a:rPr lang="ar-SA" dirty="0"/>
              <a:t>، خوێنەر دەبەستێتەوە بە وتارەکەو سەرنجى </a:t>
            </a:r>
            <a:r>
              <a:rPr lang="ar-SA" dirty="0" smtClean="0"/>
              <a:t>رادەکێش</a:t>
            </a:r>
            <a:r>
              <a:rPr lang="ar-IQ" dirty="0" smtClean="0"/>
              <a:t>ێ.</a:t>
            </a:r>
          </a:p>
          <a:p>
            <a:pPr algn="justLow" rtl="1"/>
            <a:r>
              <a:rPr lang="en-US" dirty="0" smtClean="0"/>
              <a:t> (Headline)</a:t>
            </a:r>
            <a:r>
              <a:rPr lang="ar-SA" dirty="0" smtClean="0"/>
              <a:t>ى مۆدێرن  </a:t>
            </a:r>
            <a:r>
              <a:rPr lang="ar-SA" dirty="0"/>
              <a:t>بە ستایلى کورت </a:t>
            </a:r>
            <a:r>
              <a:rPr lang="ar-SA" dirty="0" smtClean="0"/>
              <a:t>دەنوسرێت</a:t>
            </a:r>
            <a:r>
              <a:rPr lang="ar-IQ" dirty="0" smtClean="0"/>
              <a:t>.</a:t>
            </a:r>
          </a:p>
          <a:p>
            <a:pPr algn="justLow" rtl="1"/>
            <a:r>
              <a:rPr lang="en-US" dirty="0" smtClean="0"/>
              <a:t>(</a:t>
            </a:r>
            <a:r>
              <a:rPr lang="en-US" dirty="0"/>
              <a:t>Headline)</a:t>
            </a:r>
            <a:r>
              <a:rPr lang="ar-SA" dirty="0"/>
              <a:t>، کورتەى وتارەکە </a:t>
            </a:r>
            <a:r>
              <a:rPr lang="ar-SA" dirty="0" smtClean="0"/>
              <a:t>نیە</a:t>
            </a:r>
            <a:r>
              <a:rPr lang="ar-OM" dirty="0" smtClean="0"/>
              <a:t> </a:t>
            </a:r>
            <a:r>
              <a:rPr lang="ar-IQ" dirty="0" smtClean="0"/>
              <a:t>تەنها</a:t>
            </a:r>
            <a:r>
              <a:rPr lang="ar-SA" dirty="0" smtClean="0"/>
              <a:t>، </a:t>
            </a:r>
            <a:r>
              <a:rPr lang="ar-SA" dirty="0"/>
              <a:t>بەڵکو پێویستە مەبەستى سەرنج راکێشانى خوێنەر ئامادە بکات</a:t>
            </a:r>
            <a:r>
              <a:rPr lang="en-US" dirty="0"/>
              <a:t>.</a:t>
            </a:r>
            <a:endParaRPr lang="en-US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492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توخمەکانی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>
            <a:normAutofit/>
          </a:bodyPr>
          <a:lstStyle/>
          <a:p>
            <a:pPr marL="137160" indent="0" algn="justLow" rtl="1">
              <a:buNone/>
            </a:pPr>
            <a:r>
              <a:rPr lang="ar-IQ" dirty="0" smtClean="0">
                <a:cs typeface="Ali_K_Azzam" pitchFamily="2" charset="-78"/>
              </a:rPr>
              <a:t> </a:t>
            </a:r>
            <a:r>
              <a:rPr lang="ar-JO" dirty="0" smtClean="0">
                <a:cs typeface="Ali_K_Azzam" pitchFamily="2" charset="-78"/>
              </a:rPr>
              <a:t>٢-</a:t>
            </a:r>
            <a:r>
              <a:rPr lang="en-US" dirty="0" smtClean="0"/>
              <a:t>(Byline</a:t>
            </a:r>
            <a:r>
              <a:rPr lang="en-US" dirty="0"/>
              <a:t>) </a:t>
            </a:r>
            <a:r>
              <a:rPr lang="ar-IQ" dirty="0" smtClean="0"/>
              <a:t> </a:t>
            </a:r>
            <a:r>
              <a:rPr lang="ar-SA" dirty="0" smtClean="0"/>
              <a:t>دێری </a:t>
            </a:r>
            <a:r>
              <a:rPr lang="ar-SA" dirty="0"/>
              <a:t>سەرووى ووتار کەنووسەرەکەى ناونووس دەکات و پێویستە لە دواى</a:t>
            </a:r>
            <a:r>
              <a:rPr lang="en-US" dirty="0"/>
              <a:t> Headline </a:t>
            </a:r>
            <a:r>
              <a:rPr lang="ar-SA" dirty="0"/>
              <a:t>بێت و ناوى تەواوى نووسەرى وتارەکە و هەندێک جار ناوى ئەو شوێنەى </a:t>
            </a:r>
            <a:r>
              <a:rPr lang="ar-SA" dirty="0" smtClean="0"/>
              <a:t>لەگە</a:t>
            </a:r>
            <a:r>
              <a:rPr lang="ar-IQ" dirty="0" smtClean="0"/>
              <a:t>ڵ</a:t>
            </a:r>
            <a:r>
              <a:rPr lang="ar-SA" dirty="0" smtClean="0"/>
              <a:t> </a:t>
            </a:r>
            <a:r>
              <a:rPr lang="ar-SA" dirty="0"/>
              <a:t>دێت کە نووسەرەکە نووسینەکەى لێ بەرهەم هێناوە. لە هەندێک ووتاردا</a:t>
            </a:r>
            <a:r>
              <a:rPr lang="en-US" dirty="0"/>
              <a:t> Byline</a:t>
            </a:r>
            <a:r>
              <a:rPr lang="ar-SA" dirty="0"/>
              <a:t>، لە کۆتایى وتاردا دەنوسرێت</a:t>
            </a:r>
            <a:r>
              <a:rPr lang="en-US" dirty="0"/>
              <a:t>. </a:t>
            </a:r>
            <a:endParaRPr lang="en-US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230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توخمەکانی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845024"/>
          </a:xfrm>
        </p:spPr>
        <p:txBody>
          <a:bodyPr>
            <a:normAutofit/>
          </a:bodyPr>
          <a:lstStyle/>
          <a:p>
            <a:pPr marL="137160" indent="0" algn="justLow" rtl="1">
              <a:buNone/>
            </a:pPr>
            <a:r>
              <a:rPr lang="ar-JO" dirty="0" smtClean="0">
                <a:cs typeface="Ali_K_Azzam" pitchFamily="2" charset="-78"/>
              </a:rPr>
              <a:t>٣-</a:t>
            </a:r>
            <a:r>
              <a:rPr lang="ar-IQ" dirty="0" smtClean="0">
                <a:cs typeface="Ali_K_Azzam" pitchFamily="2" charset="-78"/>
              </a:rPr>
              <a:t> </a:t>
            </a:r>
            <a:r>
              <a:rPr lang="en-US" dirty="0"/>
              <a:t>(Lead)</a:t>
            </a:r>
            <a:r>
              <a:rPr lang="ar-SA" dirty="0"/>
              <a:t>، تەرکیز دەکاتەوە سەر چیرۆک یان بابەتەکە. بابەتەکە دادەمەزرێنێت و </a:t>
            </a:r>
            <a:r>
              <a:rPr lang="ar-SA" dirty="0" smtClean="0"/>
              <a:t>دەیناسێنێت</a:t>
            </a:r>
            <a:r>
              <a:rPr lang="ar-SA" dirty="0"/>
              <a:t>. </a:t>
            </a:r>
            <a:r>
              <a:rPr lang="ar-SA" dirty="0" smtClean="0"/>
              <a:t>نو</a:t>
            </a:r>
            <a:r>
              <a:rPr lang="ar-IQ" dirty="0" smtClean="0"/>
              <a:t>و</a:t>
            </a:r>
            <a:r>
              <a:rPr lang="ar-SA" dirty="0" smtClean="0"/>
              <a:t>سینى </a:t>
            </a:r>
            <a:r>
              <a:rPr lang="ar-SA" dirty="0"/>
              <a:t>تۆن و </a:t>
            </a:r>
            <a:r>
              <a:rPr lang="ar-SA" dirty="0" smtClean="0"/>
              <a:t>رێپیشاندانانەکان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dirty="0"/>
              <a:t>(Guides)</a:t>
            </a:r>
            <a:r>
              <a:rPr lang="ar-SA" dirty="0"/>
              <a:t>ى </a:t>
            </a:r>
            <a:r>
              <a:rPr lang="ar-SA" dirty="0" smtClean="0"/>
              <a:t>خوێنەر</a:t>
            </a:r>
            <a:r>
              <a:rPr lang="ar-IQ" dirty="0" smtClean="0"/>
              <a:t>ە</a:t>
            </a:r>
            <a:r>
              <a:rPr lang="ar-SA" dirty="0" smtClean="0"/>
              <a:t> </a:t>
            </a:r>
            <a:r>
              <a:rPr lang="ar-SA" dirty="0"/>
              <a:t>بۆ وتارەکە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1518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6976"/>
          </a:xfrm>
        </p:spPr>
        <p:txBody>
          <a:bodyPr/>
          <a:lstStyle/>
          <a:p>
            <a:r>
              <a:rPr lang="ar-IQ" dirty="0" smtClean="0"/>
              <a:t>توخمەکانی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137160" indent="0" algn="justLow" rtl="1">
              <a:buNone/>
            </a:pPr>
            <a:r>
              <a:rPr lang="ar-JO" sz="2400" dirty="0" smtClean="0"/>
              <a:t>٤- نا</a:t>
            </a:r>
            <a:r>
              <a:rPr lang="ar-SA" sz="2400" dirty="0" smtClean="0"/>
              <a:t>وەرۆک</a:t>
            </a:r>
            <a:r>
              <a:rPr lang="en-US" sz="2400" dirty="0" smtClean="0"/>
              <a:t> (</a:t>
            </a:r>
            <a:r>
              <a:rPr lang="en-US" sz="2400" dirty="0"/>
              <a:t>Body</a:t>
            </a:r>
            <a:r>
              <a:rPr lang="en-US" sz="2400" dirty="0" smtClean="0"/>
              <a:t>)</a:t>
            </a:r>
            <a:r>
              <a:rPr lang="ar-IQ" sz="2400" dirty="0"/>
              <a:t>:</a:t>
            </a:r>
            <a:r>
              <a:rPr lang="ar-SA" sz="2400" dirty="0" smtClean="0"/>
              <a:t> </a:t>
            </a:r>
            <a:r>
              <a:rPr lang="ar-SA" sz="2400" dirty="0"/>
              <a:t>ووردەکارى و درێژەى بابەتەکەى تێدا </a:t>
            </a:r>
            <a:r>
              <a:rPr lang="ar-IQ" sz="2400" dirty="0" smtClean="0"/>
              <a:t>دە</a:t>
            </a:r>
            <a:r>
              <a:rPr lang="ar-SA" sz="2400" dirty="0" smtClean="0"/>
              <a:t>بێت </a:t>
            </a:r>
            <a:r>
              <a:rPr lang="ar-SA" sz="2400" dirty="0"/>
              <a:t>و بە لەسەرخۆى لە لیدەوە </a:t>
            </a:r>
            <a:r>
              <a:rPr lang="ar-IQ" sz="2400" dirty="0" smtClean="0"/>
              <a:t>د</a:t>
            </a:r>
            <a:r>
              <a:rPr lang="ar-SA" sz="2400" dirty="0" smtClean="0"/>
              <a:t>ێت</a:t>
            </a:r>
            <a:r>
              <a:rPr lang="ar-SA" sz="2400" dirty="0"/>
              <a:t>. هەروەها بۆ بەهێزکردنى </a:t>
            </a:r>
            <a:r>
              <a:rPr lang="ar-IQ" sz="2400" dirty="0" smtClean="0"/>
              <a:t>وتارەکە</a:t>
            </a:r>
            <a:r>
              <a:rPr lang="ar-SA" sz="2400" dirty="0" smtClean="0"/>
              <a:t> </a:t>
            </a:r>
            <a:r>
              <a:rPr lang="ar-SA" sz="2400" dirty="0"/>
              <a:t>هەندێک جار ووتەى گواستراوەى تێدا </a:t>
            </a:r>
            <a:r>
              <a:rPr lang="ar-SA" sz="2400" dirty="0" smtClean="0"/>
              <a:t>دەبێت</a:t>
            </a:r>
            <a:r>
              <a:rPr lang="ar-IQ" sz="2400" dirty="0"/>
              <a:t>.</a:t>
            </a:r>
            <a:endParaRPr lang="en-US" sz="2400" dirty="0"/>
          </a:p>
          <a:p>
            <a:pPr marL="137160" indent="0" algn="justLow" rtl="1">
              <a:buNone/>
            </a:pPr>
            <a:r>
              <a:rPr lang="ar-SA" sz="2400" dirty="0"/>
              <a:t>بەڵام ناوەرۆکى </a:t>
            </a:r>
            <a:r>
              <a:rPr lang="ar-SA" sz="2400" dirty="0" smtClean="0"/>
              <a:t>ووتا</a:t>
            </a:r>
            <a:r>
              <a:rPr lang="ar-IQ" sz="2400" dirty="0" smtClean="0"/>
              <a:t>ر دەکرێت:-</a:t>
            </a:r>
            <a:endParaRPr lang="en-US" sz="2400" dirty="0"/>
          </a:p>
          <a:p>
            <a:pPr algn="justLow" rtl="1"/>
            <a:r>
              <a:rPr lang="ar-IQ" sz="2400" dirty="0"/>
              <a:t>ل</a:t>
            </a:r>
            <a:r>
              <a:rPr lang="ar-SA" sz="2400" dirty="0" smtClean="0"/>
              <a:t>ە </a:t>
            </a:r>
            <a:r>
              <a:rPr lang="ar-SA" sz="2400" dirty="0"/>
              <a:t>هەندێک جۆریدا دەکرێت چیرۆکى بێت و </a:t>
            </a:r>
            <a:r>
              <a:rPr lang="ar-SA" sz="2400" dirty="0" smtClean="0"/>
              <a:t>بە</a:t>
            </a:r>
            <a:r>
              <a:rPr lang="ar-IQ" sz="2400" dirty="0" smtClean="0"/>
              <a:t>گوێرەی </a:t>
            </a:r>
            <a:r>
              <a:rPr lang="ar-SA" sz="2400" dirty="0" smtClean="0"/>
              <a:t>کاتى </a:t>
            </a:r>
            <a:r>
              <a:rPr lang="ar-SA" sz="2400" dirty="0"/>
              <a:t>روودان یان مێژووى روودانەکە دابرێژرێت</a:t>
            </a:r>
            <a:r>
              <a:rPr lang="en-US" sz="2400" dirty="0"/>
              <a:t>. </a:t>
            </a:r>
          </a:p>
          <a:p>
            <a:pPr algn="justLow" rtl="1"/>
            <a:r>
              <a:rPr lang="ar-SA" sz="2400" dirty="0" smtClean="0"/>
              <a:t>هۆو </a:t>
            </a:r>
            <a:r>
              <a:rPr lang="ar-SA" sz="2400" dirty="0"/>
              <a:t>ئەنجام...هۆکارەکان و ئەنجامەکانى رووداوێک یان پرۆسەیەک کە نووسەر بەدواى </a:t>
            </a:r>
            <a:r>
              <a:rPr lang="ar-SA" sz="2400" dirty="0" smtClean="0"/>
              <a:t>گەڕاوە</a:t>
            </a:r>
            <a:r>
              <a:rPr lang="ar-IQ" sz="2400" dirty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pPr algn="justLow" rtl="1"/>
            <a:r>
              <a:rPr lang="ar-SA" sz="2400" dirty="0" smtClean="0"/>
              <a:t>پۆلینکردن</a:t>
            </a:r>
            <a:r>
              <a:rPr lang="ar-SA" sz="2400" dirty="0"/>
              <a:t>، بۆ یارمەتى دانى خوێنەرو تێگەیشتنى زیاتر،پێکهاتەکانى ووتارەکە وەک گروپێک بەیەکەوە دەبەسترێنەوە</a:t>
            </a:r>
            <a:r>
              <a:rPr lang="en-US" sz="2400" dirty="0" smtClean="0"/>
              <a:t>.</a:t>
            </a:r>
          </a:p>
          <a:p>
            <a:pPr algn="justLow" rtl="1"/>
            <a:r>
              <a:rPr lang="ar-SA" sz="2400" dirty="0" smtClean="0"/>
              <a:t>بەراورد</a:t>
            </a:r>
            <a:r>
              <a:rPr lang="ar-IQ" sz="2400" dirty="0" smtClean="0"/>
              <a:t>ی</a:t>
            </a:r>
            <a:r>
              <a:rPr lang="ar-SA" sz="2400" dirty="0" smtClean="0"/>
              <a:t> و جیاوازى</a:t>
            </a:r>
            <a:r>
              <a:rPr lang="en-US" sz="2400" dirty="0" smtClean="0"/>
              <a:t> (Compare and Contrast)...</a:t>
            </a:r>
            <a:r>
              <a:rPr lang="ar-SA" sz="2400" dirty="0" smtClean="0"/>
              <a:t>دوو ئایتم یان زیاتر شان بەشانى یەکتر لێى دەکوڵدرێتەوەو قسەى لەسەر دەکرێت، ئەمە بۆ پیشاندانى لەیەکچوونەکان و جیاوازیەکانە</a:t>
            </a:r>
            <a:r>
              <a:rPr lang="en-US" sz="2400" dirty="0" smtClean="0"/>
              <a:t>. </a:t>
            </a:r>
          </a:p>
          <a:p>
            <a:pPr algn="justLow" rtl="1"/>
            <a:r>
              <a:rPr lang="ar-IQ" sz="2400" dirty="0" smtClean="0"/>
              <a:t>یان </a:t>
            </a:r>
            <a:r>
              <a:rPr lang="ar-SA" sz="2400" dirty="0" smtClean="0"/>
              <a:t>پرسیارو وەڵامەکان</a:t>
            </a:r>
            <a:r>
              <a:rPr lang="ar-IQ" sz="2400" dirty="0" smtClean="0"/>
              <a:t>ی تێدا دەبێت.</a:t>
            </a:r>
            <a:endParaRPr lang="en-US" sz="2400" dirty="0"/>
          </a:p>
          <a:p>
            <a:pPr algn="justLow" rtl="1"/>
            <a:endParaRPr lang="en-US" sz="2400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190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ar-IQ" dirty="0" smtClean="0"/>
              <a:t>توخمەکانی وتار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marL="137160" indent="0" algn="justLow" rtl="1">
              <a:buNone/>
            </a:pPr>
            <a:r>
              <a:rPr lang="ar-IQ" dirty="0" smtClean="0">
                <a:cs typeface="Ali_K_Azzam" pitchFamily="2" charset="-78"/>
              </a:rPr>
              <a:t>٥- </a:t>
            </a:r>
            <a:r>
              <a:rPr lang="ar-SA" dirty="0" smtClean="0"/>
              <a:t>کۆتای</a:t>
            </a:r>
            <a:r>
              <a:rPr lang="ar-JO" dirty="0" smtClean="0"/>
              <a:t>ی</a:t>
            </a:r>
            <a:r>
              <a:rPr lang="en-US" dirty="0" smtClean="0"/>
              <a:t> (Conclusion)</a:t>
            </a:r>
            <a:r>
              <a:rPr lang="ar-SA" dirty="0" smtClean="0"/>
              <a:t> </a:t>
            </a:r>
            <a:r>
              <a:rPr lang="ar-IQ" dirty="0" smtClean="0"/>
              <a:t>:- </a:t>
            </a:r>
            <a:r>
              <a:rPr lang="ar-SA" dirty="0" smtClean="0"/>
              <a:t>کۆتایى </a:t>
            </a:r>
            <a:r>
              <a:rPr lang="ar-SA" dirty="0"/>
              <a:t>یان پوختە</a:t>
            </a:r>
            <a:r>
              <a:rPr lang="en-US" dirty="0"/>
              <a:t> (Conclusion)</a:t>
            </a:r>
            <a:r>
              <a:rPr lang="ar-SA" dirty="0"/>
              <a:t>ى </a:t>
            </a:r>
            <a:r>
              <a:rPr lang="ar-IQ" dirty="0" smtClean="0"/>
              <a:t>و</a:t>
            </a:r>
            <a:r>
              <a:rPr lang="ar-SA" dirty="0" smtClean="0"/>
              <a:t>تار</a:t>
            </a:r>
            <a:r>
              <a:rPr lang="ar-SA" dirty="0"/>
              <a:t>، پێویستە زۆر روون بێت و دواهەمین بەیانکردن و </a:t>
            </a:r>
            <a:r>
              <a:rPr lang="ar-SA" dirty="0" smtClean="0"/>
              <a:t>پ</a:t>
            </a:r>
            <a:r>
              <a:rPr lang="ar-IQ" dirty="0" smtClean="0"/>
              <a:t>ێ</a:t>
            </a:r>
            <a:r>
              <a:rPr lang="ar-SA" dirty="0" smtClean="0"/>
              <a:t> </a:t>
            </a:r>
            <a:r>
              <a:rPr lang="ar-SA" dirty="0"/>
              <a:t>راگەیاندن</a:t>
            </a:r>
            <a:r>
              <a:rPr lang="en-US" dirty="0"/>
              <a:t> (Statement)</a:t>
            </a:r>
            <a:r>
              <a:rPr lang="ar-SA" dirty="0"/>
              <a:t>ى تێدا بێت. </a:t>
            </a:r>
            <a:endParaRPr lang="ar-IQ" dirty="0" smtClean="0"/>
          </a:p>
          <a:p>
            <a:pPr marL="137160" indent="0" algn="justLow" rtl="1">
              <a:buNone/>
            </a:pPr>
            <a:r>
              <a:rPr lang="ar-SA" dirty="0" smtClean="0"/>
              <a:t>هەروەها</a:t>
            </a:r>
            <a:r>
              <a:rPr lang="ar-IQ" dirty="0" smtClean="0"/>
              <a:t>:-</a:t>
            </a:r>
            <a:endParaRPr lang="en-US" dirty="0" smtClean="0"/>
          </a:p>
          <a:p>
            <a:pPr algn="justLow" rtl="1"/>
            <a:r>
              <a:rPr lang="en-US" dirty="0" smtClean="0"/>
              <a:t>	</a:t>
            </a:r>
            <a:r>
              <a:rPr lang="ar-SA" dirty="0" smtClean="0"/>
              <a:t>دوا قسەى تێدا بێت</a:t>
            </a:r>
            <a:r>
              <a:rPr lang="en-US" dirty="0" smtClean="0"/>
              <a:t>.</a:t>
            </a:r>
          </a:p>
          <a:p>
            <a:pPr algn="justLow" rtl="1"/>
            <a:r>
              <a:rPr lang="en-US" dirty="0"/>
              <a:t>	</a:t>
            </a:r>
            <a:r>
              <a:rPr lang="ar-SA" dirty="0"/>
              <a:t>وەسفکردنى دیمەنى گشتى...وێنەیەکى گشتى</a:t>
            </a:r>
            <a:r>
              <a:rPr lang="en-US" dirty="0"/>
              <a:t>. </a:t>
            </a:r>
          </a:p>
          <a:p>
            <a:pPr algn="justLow" rtl="1"/>
            <a:r>
              <a:rPr lang="en-US" dirty="0"/>
              <a:t>	</a:t>
            </a:r>
            <a:r>
              <a:rPr lang="ar-SA" dirty="0"/>
              <a:t>یاریکردن </a:t>
            </a:r>
            <a:r>
              <a:rPr lang="ar-SA" dirty="0" smtClean="0"/>
              <a:t>لەگە</a:t>
            </a:r>
            <a:r>
              <a:rPr lang="ar-IQ" dirty="0" smtClean="0"/>
              <a:t>ڵ</a:t>
            </a:r>
            <a:r>
              <a:rPr lang="ar-SA" dirty="0" smtClean="0"/>
              <a:t> </a:t>
            </a:r>
            <a:r>
              <a:rPr lang="ar-SA" dirty="0"/>
              <a:t>تایتل و لید یان پێشەکیەکە</a:t>
            </a:r>
            <a:r>
              <a:rPr lang="en-US" dirty="0"/>
              <a:t>. </a:t>
            </a:r>
          </a:p>
          <a:p>
            <a:pPr algn="justLow" rtl="1"/>
            <a:r>
              <a:rPr lang="en-US" dirty="0"/>
              <a:t>	</a:t>
            </a:r>
            <a:r>
              <a:rPr lang="ar-SA" dirty="0"/>
              <a:t>کورتەى </a:t>
            </a:r>
            <a:r>
              <a:rPr lang="ar-SA" dirty="0" smtClean="0"/>
              <a:t>پ</a:t>
            </a:r>
            <a:r>
              <a:rPr lang="ar-IQ" dirty="0" smtClean="0"/>
              <a:t>ێ</a:t>
            </a:r>
            <a:r>
              <a:rPr lang="ar-SA" dirty="0" smtClean="0"/>
              <a:t> </a:t>
            </a:r>
            <a:r>
              <a:rPr lang="ar-SA" dirty="0"/>
              <a:t>راگەیاندنەکە</a:t>
            </a:r>
            <a:r>
              <a:rPr lang="en-US" dirty="0"/>
              <a:t>. </a:t>
            </a:r>
          </a:p>
          <a:p>
            <a:pPr algn="justLow" rtl="1"/>
            <a:endParaRPr lang="en-US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157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ar-IQ" dirty="0" smtClean="0"/>
              <a:t>وتاری باش پێویستە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 algn="justLow" rtl="1"/>
            <a:r>
              <a:rPr lang="ar-SA" dirty="0"/>
              <a:t>ناونیشانێکى باش</a:t>
            </a:r>
            <a:r>
              <a:rPr lang="en-US" dirty="0" smtClean="0"/>
              <a:t>.</a:t>
            </a:r>
            <a:endParaRPr lang="ar-IQ" dirty="0" smtClean="0"/>
          </a:p>
          <a:p>
            <a:pPr marL="137160" indent="0" algn="justLow" rtl="1">
              <a:buNone/>
            </a:pPr>
            <a:endParaRPr lang="en-US" dirty="0"/>
          </a:p>
          <a:p>
            <a:pPr algn="justLow" rtl="1"/>
            <a:r>
              <a:rPr lang="ar-IQ" dirty="0" smtClean="0"/>
              <a:t>پێ</a:t>
            </a:r>
            <a:r>
              <a:rPr lang="ar-SA" dirty="0" smtClean="0"/>
              <a:t>ویستە </a:t>
            </a:r>
            <a:r>
              <a:rPr lang="ar-SA" dirty="0"/>
              <a:t>نووسەر تەواوى لاکانى کێشەکە بخاتەروو</a:t>
            </a:r>
            <a:r>
              <a:rPr lang="en-US" dirty="0" smtClean="0"/>
              <a:t>.</a:t>
            </a:r>
            <a:endParaRPr lang="ar-IQ" dirty="0" smtClean="0"/>
          </a:p>
          <a:p>
            <a:pPr marL="137160" indent="0" algn="justLow" rtl="1">
              <a:buNone/>
            </a:pPr>
            <a:endParaRPr lang="en-US" dirty="0"/>
          </a:p>
          <a:p>
            <a:pPr algn="justLow" rtl="1"/>
            <a:r>
              <a:rPr lang="ar-SA" dirty="0" smtClean="0"/>
              <a:t>پیشانى بد</a:t>
            </a:r>
            <a:r>
              <a:rPr lang="ar-IQ" dirty="0" smtClean="0"/>
              <a:t>ات</a:t>
            </a:r>
            <a:r>
              <a:rPr lang="ar-SA" dirty="0" smtClean="0"/>
              <a:t> نەو</a:t>
            </a:r>
            <a:r>
              <a:rPr lang="ar-IQ" dirty="0" smtClean="0"/>
              <a:t>ە</a:t>
            </a:r>
            <a:r>
              <a:rPr lang="ar-SA" dirty="0" smtClean="0"/>
              <a:t>ک پ</a:t>
            </a:r>
            <a:r>
              <a:rPr lang="ar-IQ" dirty="0" smtClean="0"/>
              <a:t>ێ</a:t>
            </a:r>
            <a:r>
              <a:rPr lang="ar-SA" dirty="0" smtClean="0"/>
              <a:t>ى ب</a:t>
            </a:r>
            <a:r>
              <a:rPr lang="ar-IQ" dirty="0" smtClean="0"/>
              <a:t>ڵ</a:t>
            </a:r>
            <a:r>
              <a:rPr lang="ar-SA" dirty="0" smtClean="0"/>
              <a:t>ێیت</a:t>
            </a:r>
            <a:r>
              <a:rPr lang="en-US" dirty="0"/>
              <a:t>. </a:t>
            </a:r>
          </a:p>
          <a:p>
            <a:pPr algn="justLow" rtl="1"/>
            <a:endParaRPr lang="en-US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7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872208"/>
          </a:xfrm>
        </p:spPr>
        <p:txBody>
          <a:bodyPr/>
          <a:lstStyle/>
          <a:p>
            <a:r>
              <a:rPr lang="ar-IQ" dirty="0" smtClean="0"/>
              <a:t>کۆتایی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75856" y="1268760"/>
            <a:ext cx="570932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9389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227</TotalTime>
  <Words>350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Ali_K_Azzam</vt:lpstr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وتاری رۆژنامەوانی</vt:lpstr>
      <vt:lpstr>توخمەکانی وتار</vt:lpstr>
      <vt:lpstr>توخمەکانی وتار</vt:lpstr>
      <vt:lpstr>توخمەکانی وتار</vt:lpstr>
      <vt:lpstr>توخمەکانی وتار</vt:lpstr>
      <vt:lpstr>توخمەکانی وتار</vt:lpstr>
      <vt:lpstr>وتاری باش پێویستە</vt:lpstr>
      <vt:lpstr>کۆتایی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وتاری رۆژنامەوانی</dc:title>
  <dc:creator>MiQDAD</dc:creator>
  <cp:lastModifiedBy>lenovo</cp:lastModifiedBy>
  <cp:revision>40</cp:revision>
  <dcterms:created xsi:type="dcterms:W3CDTF">2015-11-18T11:35:24Z</dcterms:created>
  <dcterms:modified xsi:type="dcterms:W3CDTF">2023-04-01T14:01:21Z</dcterms:modified>
</cp:coreProperties>
</file>