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6200"/>
            <a:ext cx="8077200" cy="6248400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80000"/>
              </a:lnSpc>
            </a:pPr>
            <a:endParaRPr lang="en-US" sz="28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80000"/>
              </a:lnSpc>
            </a:pP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  <a:p>
            <a:endParaRPr lang="en-US" dirty="0" smtClean="0"/>
          </a:p>
          <a:p>
            <a:r>
              <a:rPr lang="en-US" sz="6000" b="1" dirty="0" smtClean="0">
                <a:solidFill>
                  <a:schemeClr val="tx1"/>
                </a:solidFill>
                <a:cs typeface="+mj-cs"/>
              </a:rPr>
              <a:t>How to pronounce popular brand names</a:t>
            </a:r>
            <a:endParaRPr lang="en-US" sz="6000" b="1" dirty="0">
              <a:solidFill>
                <a:schemeClr val="tx1"/>
              </a:solidFill>
              <a:cs typeface="+mj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By </a:t>
            </a:r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Sameerah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Saleh</a:t>
            </a:r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cs typeface="+mj-cs"/>
              </a:rPr>
              <a:t>Balaky</a:t>
            </a:r>
            <a:endParaRPr lang="en-US" sz="2800" b="1" dirty="0" smtClean="0">
              <a:solidFill>
                <a:schemeClr val="tx1"/>
              </a:solidFill>
              <a:cs typeface="+mj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2024</a:t>
            </a:r>
            <a:endParaRPr lang="en-US" sz="2800" b="1" dirty="0" smtClean="0">
              <a:solidFill>
                <a:schemeClr val="tx1"/>
              </a:solidFill>
              <a:cs typeface="+mj-cs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cs typeface="+mj-cs"/>
              </a:rPr>
              <a:t> </a:t>
            </a:r>
            <a:endParaRPr lang="en-US" sz="2800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30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463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5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69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200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29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469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3A3A3A"/>
                </a:solidFill>
                <a:latin typeface="lRegular"/>
              </a:rPr>
              <a:t>This is a scenario that happens quite often: you are among a group of people and mistakenly mispronounce a word that most of them know the correct pronunciation to. You are then met by distinct reactions; some unintentionally condescending, some aggressively condescending, and then there are some others, who just tell you the correct pronunciation. But they might still be giggling inside.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694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A3A3A"/>
                </a:solidFill>
                <a:latin typeface="lRegular"/>
              </a:rPr>
              <a:t>People who attack innocent mistakes like that are readers of dickhead-</a:t>
            </a:r>
            <a:r>
              <a:rPr lang="en-US" dirty="0" err="1">
                <a:solidFill>
                  <a:srgbClr val="3A3A3A"/>
                </a:solidFill>
                <a:latin typeface="lRegular"/>
              </a:rPr>
              <a:t>shineries</a:t>
            </a:r>
            <a:r>
              <a:rPr lang="en-US" dirty="0">
                <a:solidFill>
                  <a:srgbClr val="3A3A3A"/>
                </a:solidFill>
                <a:latin typeface="lRegular"/>
              </a:rPr>
              <a:t> and sufferers of douche-</a:t>
            </a:r>
            <a:r>
              <a:rPr lang="en-US" dirty="0" err="1">
                <a:solidFill>
                  <a:srgbClr val="3A3A3A"/>
                </a:solidFill>
                <a:latin typeface="lRegular"/>
              </a:rPr>
              <a:t>bagitus</a:t>
            </a:r>
            <a:r>
              <a:rPr lang="en-US" dirty="0">
                <a:solidFill>
                  <a:srgbClr val="3A3A3A"/>
                </a:solidFill>
                <a:latin typeface="lRegular"/>
              </a:rPr>
              <a:t>. There is only one way to beat them, and that is to know the words yourself. Knowledge is power.</a:t>
            </a:r>
          </a:p>
          <a:p>
            <a:r>
              <a:rPr lang="en-US" dirty="0">
                <a:solidFill>
                  <a:srgbClr val="3A3A3A"/>
                </a:solidFill>
                <a:latin typeface="lRegular"/>
              </a:rPr>
              <a:t>Here are 27 brand names that you should master pronouncing quickly to </a:t>
            </a:r>
            <a:r>
              <a:rPr lang="en-US" dirty="0" err="1">
                <a:solidFill>
                  <a:srgbClr val="3A3A3A"/>
                </a:solidFill>
                <a:latin typeface="lRegular"/>
              </a:rPr>
              <a:t>minimise</a:t>
            </a:r>
            <a:r>
              <a:rPr lang="en-US" dirty="0">
                <a:solidFill>
                  <a:srgbClr val="3A3A3A"/>
                </a:solidFill>
                <a:latin typeface="lRegular"/>
              </a:rPr>
              <a:t> inevitable annoyance.</a:t>
            </a: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48599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5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Adidas brands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2362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286000" cy="30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28923"/>
            <a:ext cx="2667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362200"/>
            <a:ext cx="2362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5761"/>
            <a:ext cx="3048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391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229600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916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47815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209800"/>
            <a:ext cx="352425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7622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26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760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6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11000</TotalTime>
  <Words>84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Adidas brands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2o19</dc:creator>
  <cp:lastModifiedBy>sony</cp:lastModifiedBy>
  <cp:revision>11</cp:revision>
  <dcterms:created xsi:type="dcterms:W3CDTF">2006-08-16T00:00:00Z</dcterms:created>
  <dcterms:modified xsi:type="dcterms:W3CDTF">2024-05-23T09:44:06Z</dcterms:modified>
</cp:coreProperties>
</file>