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45" autoAdjust="0"/>
  </p:normalViewPr>
  <p:slideViewPr>
    <p:cSldViewPr>
      <p:cViewPr varScale="1">
        <p:scale>
          <a:sx n="57" d="100"/>
          <a:sy n="57" d="100"/>
        </p:scale>
        <p:origin x="16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0CB7B-7BB9-4ED5-9320-7F2D352B92D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A883B-F6DE-48BD-8DB0-8F2DCA8A1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883B-F6DE-48BD-8DB0-8F2DCA8A1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883B-F6DE-48BD-8DB0-8F2DCA8A1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8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883B-F6DE-48BD-8DB0-8F2DCA8A1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6456"/>
            <a:ext cx="7924800" cy="26715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Salahaddin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University- Erbil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College of Basic Education 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Mathematics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First Stage- First Semester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Calculus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Lecture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7924800" cy="318973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Sami Ali Hussein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sami.hussein@su.edu.krd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 bwMode="auto">
          <a:xfrm>
            <a:off x="6529836" y="470198"/>
            <a:ext cx="15559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533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6248400" cy="137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0"/>
            <a:ext cx="868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19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8077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086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91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533400"/>
            <a:ext cx="70866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467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1"/>
            <a:ext cx="8534400" cy="28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81000"/>
            <a:ext cx="792480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8229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3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01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362200"/>
            <a:ext cx="36576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450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Evaluate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7086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6199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30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1"/>
            <a:ext cx="8153400" cy="152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124200"/>
            <a:ext cx="6400799" cy="1139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800" y="2754868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1: 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16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67" y="366299"/>
            <a:ext cx="41148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4" y="59043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573148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5486400" cy="4114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Continuity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59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153400" cy="35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924800" cy="34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6400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001000" cy="419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77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33"/>
            <a:ext cx="8458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7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924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1"/>
            <a:ext cx="81533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5715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22</Words>
  <Application>Microsoft Office PowerPoint</Application>
  <PresentationFormat>On-screen Show (4:3)</PresentationFormat>
  <Paragraphs>11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   Salahaddin University- Erbil College of Basic Education  Department of Mathematics First Stage- First Semester Subject: Calculus 3rd  Lecture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2020-2021</dc:title>
  <dc:creator>peshraw</dc:creator>
  <cp:lastModifiedBy>Maher</cp:lastModifiedBy>
  <cp:revision>43</cp:revision>
  <dcterms:created xsi:type="dcterms:W3CDTF">2006-08-16T00:00:00Z</dcterms:created>
  <dcterms:modified xsi:type="dcterms:W3CDTF">2022-12-10T20:08:49Z</dcterms:modified>
</cp:coreProperties>
</file>