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8514-E191-4E72-B10F-586AEE1A1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1531F-EFFE-4FCE-B555-D0384E387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41E8-8966-471B-88C8-7BF58714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9E778-27DD-453E-9B13-B34BF5F8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C30D3-A518-4974-8828-4F894DD7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4DCB-00B2-471C-A7D8-B928A17F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DE5AA-DFA3-4D92-9012-E4807A9B2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4791-D8C3-457F-9CF5-1C2A03CE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D1B9C-F783-440A-B606-061C8CD6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1BA70-1446-413B-A5E3-A73F7B29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4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F0A0C-4245-4210-93E3-151597902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86EDE-1E07-42DF-8838-0D35579F5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3FF4A-2459-4740-BE5D-5ACF57FF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D57D0-C297-4387-BDB3-6886BEAB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2091-509D-4D91-B2D8-CDCAC10B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D4E1-108D-4696-AE5E-ABCAA4E7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18E7-53C7-4668-ABA3-639C5713A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9BB89-08B0-454E-BCC3-82D566C3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253B4-70DD-40B1-835A-D4818E92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669FC-8D0D-439A-86C6-7D82D259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6605-BFAB-4A6E-A662-B356B476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8F091-D23F-4436-851E-50D82A263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F0245-EFD9-44A5-BF2C-9B477CD5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8A560-2202-4E16-99DE-27DE931D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15288-3F13-4B37-9F75-DFEB9F75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4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88DD-81B4-417C-9970-87DA0D1C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E5062-CBEE-46FF-8D7D-F45AB3FA0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57C51-C9E7-450F-93FC-32519F6F4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48551-4766-4E62-AB5E-30E667FA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DA551-575F-46D4-B3D1-CA87D2A2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57226-7AB0-4F4E-B5EB-22EFE5F0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1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9327-427E-4AC2-A93B-AA909BBC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72A42-F45B-4E93-BCDA-29F9350B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4129D-5ECE-4E1C-90D7-8847ED63E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CB7F0-CA09-4395-9AB1-DDBD76FD4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4E566-464E-4A11-8473-B03A915BC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9A1FC-BE4E-484D-8343-7EE497C8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54F03-EEF0-4743-95D1-BAA0C4D2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AA049-82DC-488C-AF2D-4082B19E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0B9E-F2C0-4301-AD82-FCA9FAEA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4A5AE-1968-408E-A173-83CB5D35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9E40E-731A-430D-940E-2CF0DF12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08100-D442-4446-965E-9378B6BE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E37EB-9599-4059-B88A-DEE080BE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29C63-098E-4C13-99F7-FD081F02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0CC91-187B-4C5A-B624-7208F8FD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B556-4049-4DEB-BBAF-5B514068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4BA7-9180-4640-9B12-62F5B6C3F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E41E8-DD62-4728-A1CD-EF10AF68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C819F-2ACA-4A9D-9C2D-337017F8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843FB-FCD0-40E8-8339-0D8290C3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B9DAE-6EDF-450B-8C32-A1EFD094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3875-203D-499C-AC46-F4CD6379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DFA82-4F14-45DB-A7F9-3A1FA910C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80C8C-06DA-4B35-97E8-C5C701C51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3485A-1863-4BD3-B845-F893BC43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3CDCE-5383-45B1-9C03-637E047C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2F5EA-B372-4700-BACE-5327193F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DF527-FC42-438A-B360-1CA8ADA1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CBCE0-1DEC-4424-A4F1-5189E518E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1A41-2A52-452F-B280-DF40669BB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5A3C-CCBC-47F7-9221-44B850AC3C8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54C3-FE51-4FF6-91DF-5851318AA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54B44-8D90-403F-ACF4-A78AEFA7D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863D4-5D8F-4504-8C4B-FB8D71495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2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02EC-22E8-4305-A396-F9012FA86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894" y="1122362"/>
            <a:ext cx="9542106" cy="6547401"/>
          </a:xfrm>
        </p:spPr>
        <p:txBody>
          <a:bodyPr>
            <a:normAutofit fontScale="900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 OF EXPERIMENTS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spherical and chromatic aberration of a lens </a:t>
            </a: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Determination the wavelength of He-Ne laser using Michelson interferometer </a:t>
            </a: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Resolving Power of Optical Instruments</a:t>
            </a: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Polarization and Malus' law.</a:t>
            </a: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A- Determination of the refractive index of glass prism using spectrometer.  </a:t>
            </a: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B- Diffraction grating. </a:t>
            </a: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Determination of wavelength of laser light using Fresnel's Biprism .</a:t>
            </a: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Determination the wavelength of light source using Newton rings( or radius of curvature   of a lens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D73C2-C6EA-4ACE-B200-D4AF7351BE7E}"/>
              </a:ext>
            </a:extLst>
          </p:cNvPr>
          <p:cNvSpPr txBox="1"/>
          <p:nvPr/>
        </p:nvSpPr>
        <p:spPr>
          <a:xfrm>
            <a:off x="3091544" y="2725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Optics   LAB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2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32BD-191C-4400-84B3-739689E4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1-spherical and chromatic aberration of a lens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34F7F-85BC-4023-A8D1-083DC7B949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2" y="4792841"/>
            <a:ext cx="3295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D3B19A-E528-43FF-87AA-DA488734C433}"/>
              </a:ext>
            </a:extLst>
          </p:cNvPr>
          <p:cNvSpPr txBox="1"/>
          <p:nvPr/>
        </p:nvSpPr>
        <p:spPr>
          <a:xfrm>
            <a:off x="609018" y="6113839"/>
            <a:ext cx="3757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chromatic aberration of a lens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FA1F2-196E-4856-BE27-09059954AC6C}"/>
              </a:ext>
            </a:extLst>
          </p:cNvPr>
          <p:cNvSpPr txBox="1"/>
          <p:nvPr/>
        </p:nvSpPr>
        <p:spPr>
          <a:xfrm>
            <a:off x="320350" y="4040763"/>
            <a:ext cx="4811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spherical aberration of a lens</a:t>
            </a:r>
            <a:endParaRPr lang="en-US" dirty="0"/>
          </a:p>
        </p:txBody>
      </p:sp>
      <p:pic>
        <p:nvPicPr>
          <p:cNvPr id="9" name="Content Placeholder 3" descr="Image result for spherical and chromatic aberration of a lens">
            <a:extLst>
              <a:ext uri="{FF2B5EF4-FFF2-40B4-BE49-F238E27FC236}">
                <a16:creationId xmlns:a16="http://schemas.microsoft.com/office/drawing/2014/main" id="{2876B80E-C9EB-42D3-BD36-4AC200325E0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7" y="2053666"/>
            <a:ext cx="33242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1FD278-B07D-4682-8C26-DA36BDE35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848" y="4121118"/>
            <a:ext cx="3762389" cy="1162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23C581-87F5-4E69-AC56-1EE15B50C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723" y="1339170"/>
            <a:ext cx="3762390" cy="21664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8E67CF-096D-4952-AB09-15D4DCAF3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854" y="3762230"/>
            <a:ext cx="3279714" cy="2477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39B4FA-7DFB-43B6-8B92-F79912EEF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278" y="5310553"/>
            <a:ext cx="4112442" cy="8334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419FA-7401-48C1-A9AA-17CECD68D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404" y="6007148"/>
            <a:ext cx="1754755" cy="6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6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6C04-B4FB-4E0C-8CF3-E6D87DBC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" y="88711"/>
            <a:ext cx="1051560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ar-SA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GB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the wavelength of He-Ne laser using Michelson interferometer </a:t>
            </a:r>
            <a:br>
              <a:rPr lang="en-GB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A60F8-E1FF-4C28-800A-DFE738A6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763" y="2839337"/>
            <a:ext cx="2024077" cy="985845"/>
          </a:xfrm>
          <a:prstGeom prst="rect">
            <a:avLst/>
          </a:prstGeom>
        </p:spPr>
      </p:pic>
      <p:pic>
        <p:nvPicPr>
          <p:cNvPr id="10" name="Picture 9" descr="Image result for Determination the wave length of He-Ne laser using Michelson interferometer">
            <a:extLst>
              <a:ext uri="{FF2B5EF4-FFF2-40B4-BE49-F238E27FC236}">
                <a16:creationId xmlns:a16="http://schemas.microsoft.com/office/drawing/2014/main" id="{93A5980D-CBAD-4D1B-85C9-AC2635E20E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8" y="827059"/>
            <a:ext cx="4449445" cy="32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Image result for vernier instruments">
            <a:extLst>
              <a:ext uri="{FF2B5EF4-FFF2-40B4-BE49-F238E27FC236}">
                <a16:creationId xmlns:a16="http://schemas.microsoft.com/office/drawing/2014/main" id="{3A12DFB1-7AC2-9C2D-EE13-435DB6E8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57" y="1110343"/>
            <a:ext cx="3946638" cy="353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6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4C0540-B2D5-42BA-8FF8-72B19EB8FA44}"/>
              </a:ext>
            </a:extLst>
          </p:cNvPr>
          <p:cNvSpPr txBox="1"/>
          <p:nvPr/>
        </p:nvSpPr>
        <p:spPr>
          <a:xfrm>
            <a:off x="343191" y="291878"/>
            <a:ext cx="52850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 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Resolving Power of Optical Instruments</a:t>
            </a:r>
            <a:b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FDEAC-6F54-42FF-868A-BA1C494F8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547" y="291878"/>
            <a:ext cx="3978728" cy="2245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2F3AF-DC78-4DB9-B773-FBF575C21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172" y="230793"/>
            <a:ext cx="2157428" cy="738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368DBB-8D28-4BC0-9892-923B6383A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70" y="898709"/>
            <a:ext cx="5017860" cy="2254434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D8E0A6E1-E6D0-480E-A8B3-F750ABF9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13" y="3025287"/>
            <a:ext cx="9525000" cy="738193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Polarization and Malus' law.</a:t>
            </a:r>
            <a:br>
              <a:rPr lang="en-GB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8FC3AF-1F0A-E788-9EF9-A2B277059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546" y="5006480"/>
            <a:ext cx="1355784" cy="795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2FA2FD-F75C-8026-5B14-7018368EA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471" y="3313594"/>
            <a:ext cx="4416113" cy="2944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77DC97-AF67-F583-CC53-08D346B62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73" y="3704858"/>
            <a:ext cx="4151699" cy="28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8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62CA-1856-45DC-9FE1-C5AAC016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-</a:t>
            </a:r>
            <a:r>
              <a:rPr lang="ar-SA" sz="2400" dirty="0"/>
              <a:t>5</a:t>
            </a:r>
            <a:r>
              <a:rPr lang="en-US" sz="2400" dirty="0"/>
              <a:t>A- Determination of the refractive index of glass prism using spectrometer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1AF3F1-2690-4F4A-9937-33B4161B34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1" y="2091515"/>
            <a:ext cx="22955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Determination of the refractive index of glass prism using spectrometer.">
            <a:extLst>
              <a:ext uri="{FF2B5EF4-FFF2-40B4-BE49-F238E27FC236}">
                <a16:creationId xmlns:a16="http://schemas.microsoft.com/office/drawing/2014/main" id="{4FD2F6E8-F00D-4BDC-9EB5-D05EED2A81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26" y="1873768"/>
            <a:ext cx="3697431" cy="18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72B495-AFB8-4271-9CAE-BC93EA2E7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414" y="2377620"/>
            <a:ext cx="4148168" cy="1133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847988-833F-4D1C-9600-CECDB9D666E4}"/>
              </a:ext>
            </a:extLst>
          </p:cNvPr>
          <p:cNvSpPr txBox="1"/>
          <p:nvPr/>
        </p:nvSpPr>
        <p:spPr>
          <a:xfrm>
            <a:off x="838200" y="42984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B-Diffraction grating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E0116B-55C3-4540-ABAE-5E7017874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586" y="3545831"/>
            <a:ext cx="1781188" cy="609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ECA83A-89B2-45E5-9A6C-2B3A1BA60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667" y="4483067"/>
            <a:ext cx="2881603" cy="838690"/>
          </a:xfrm>
          <a:prstGeom prst="rect">
            <a:avLst/>
          </a:prstGeom>
        </p:spPr>
      </p:pic>
      <p:pic>
        <p:nvPicPr>
          <p:cNvPr id="2050" name="Picture 2" descr="Image result for diffraction gration">
            <a:extLst>
              <a:ext uri="{FF2B5EF4-FFF2-40B4-BE49-F238E27FC236}">
                <a16:creationId xmlns:a16="http://schemas.microsoft.com/office/drawing/2014/main" id="{09879754-466F-4546-9555-A874F0149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77" y="4563802"/>
            <a:ext cx="3294681" cy="201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0B070F-F195-4B53-B129-20CE9A0CA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1839" y="5182753"/>
            <a:ext cx="4584913" cy="14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7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3E94-A74B-4C51-954B-2524BF57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6- Fresnel's Biprism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3925B-4C80-4E7B-8A8B-4CF39C30D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06143" y="1039266"/>
            <a:ext cx="5718887" cy="4191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B7E4F-0DA9-43F2-83A6-857BF5202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60" y="1527836"/>
            <a:ext cx="1433523" cy="766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A01AA3-62E2-4DD2-9EF7-D3986B61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290" y="2294604"/>
            <a:ext cx="1614499" cy="533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B3CFE-2632-4058-8E05-A0D1472A0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59154"/>
            <a:ext cx="4767943" cy="29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CEF3-4809-4212-98E0-FC9320D9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7- Determination of the wavelength of Na-light by Newton's rings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B484B-BA3A-41AE-B506-8DB5866E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10" y="1027906"/>
            <a:ext cx="3848472" cy="2641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D09A6-7093-4389-88F6-4F1E3A8A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900251" cy="676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5B2A0-9AB4-403B-941C-52CC7AEF4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454" y="1897547"/>
            <a:ext cx="3187637" cy="2258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6E9234-4906-4A16-9CC6-C93A8F914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88" y="4442535"/>
            <a:ext cx="3648102" cy="6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LIST OF EXPERIMENTS  1. spherical and chromatic aberration of a lens   2. Determination the wavelength of He-Ne laser using Michelson interferometer    3. Resolving Power of Optical Instruments   4. Polarization and Malus' law.   5. A- Determination of the refractive index of glass prism using spectrometer.   B- Diffraction grating.   6. Determination of wavelength of laser light using Fresnel's Biprism .   7. Determination the wavelength of light source using Newton rings( or radius of curvature   of a lens . </vt:lpstr>
      <vt:lpstr>1-spherical and chromatic aberration of a lens</vt:lpstr>
      <vt:lpstr>-2Determination the wavelength of He-Ne laser using Michelson interferometer  </vt:lpstr>
      <vt:lpstr>4. Polarization and Malus' law. </vt:lpstr>
      <vt:lpstr>-5A- Determination of the refractive index of glass prism using spectrometer</vt:lpstr>
      <vt:lpstr>6- Fresnel's Biprism</vt:lpstr>
      <vt:lpstr>7- Determination of the wavelength of Na-light by Newton's rings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OF EXPERIMENTS  1. spherical and chromatic aberration of a lens   2. Determination the wavelength of He-Ne laser using Michelson interferometer    3. Resolving Power of Optical Instruments   4. Polarization and Malus' law.   5. A- Determination of the refractive index of glass prism using spectrometer.   B- Diffraction grating.   6. Determination of wavelength of laser light using Fresnel's Biprism .   7. Determination the wavelength of light source using Newton rings( or radius of curvature   of a lens .</dc:title>
  <dc:creator>Reveen Maqdasy</dc:creator>
  <cp:lastModifiedBy>Samira Yousif</cp:lastModifiedBy>
  <cp:revision>23</cp:revision>
  <dcterms:created xsi:type="dcterms:W3CDTF">2021-02-10T21:17:08Z</dcterms:created>
  <dcterms:modified xsi:type="dcterms:W3CDTF">2022-05-25T13:18:32Z</dcterms:modified>
</cp:coreProperties>
</file>