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8" d="100"/>
          <a:sy n="48" d="100"/>
        </p:scale>
        <p:origin x="-5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291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330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77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418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835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84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430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2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667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49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236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1B54-39B2-4F3A-A419-1D6DCACB6211}" type="datetimeFigureOut">
              <a:rPr lang="ar-IQ" smtClean="0"/>
              <a:t>13/11/1443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1B66-89C3-48FD-BD7B-7903C48E1B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05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سوباس وبيزانين</a:t>
            </a:r>
            <a:endParaRPr lang="en-US"/>
          </a:p>
        </p:txBody>
      </p:sp>
      <p:pic>
        <p:nvPicPr>
          <p:cNvPr id="2051" name="Picture 3" descr="C:\Users\KING\Desktop\fedbak\viber_image_2022-06-12_11-27-28-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9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3886200"/>
            <a:ext cx="11428413" cy="152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30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سوباس وبيزانين</vt:lpstr>
      <vt:lpstr>PowerPoint Presentation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سوباس وبيزانين</dc:title>
  <dc:creator>KING</dc:creator>
  <cp:lastModifiedBy>KING</cp:lastModifiedBy>
  <cp:revision>16</cp:revision>
  <dcterms:created xsi:type="dcterms:W3CDTF">2021-05-22T15:11:31Z</dcterms:created>
  <dcterms:modified xsi:type="dcterms:W3CDTF">2022-06-12T12:54:40Z</dcterms:modified>
</cp:coreProperties>
</file>