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8" d="100"/>
          <a:sy n="48" d="100"/>
        </p:scale>
        <p:origin x="-5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291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33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776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41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835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84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430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25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667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9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36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B1B54-39B2-4F3A-A419-1D6DCACB6211}" type="datetimeFigureOut">
              <a:rPr lang="ar-IQ" smtClean="0"/>
              <a:t>13/11/1443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11B66-89C3-48FD-BD7B-7903C48E1B3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058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سوباس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m.sana\fedbak\fedbak\viber_image_2022-06-12_11-27-35-7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7" y="0"/>
            <a:ext cx="3857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30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سوباس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سوباس وبيزانين</dc:title>
  <dc:creator>KING</dc:creator>
  <cp:lastModifiedBy>KING</cp:lastModifiedBy>
  <cp:revision>17</cp:revision>
  <dcterms:created xsi:type="dcterms:W3CDTF">2021-05-22T15:11:31Z</dcterms:created>
  <dcterms:modified xsi:type="dcterms:W3CDTF">2022-06-12T13:00:45Z</dcterms:modified>
</cp:coreProperties>
</file>