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6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0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3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4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7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6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0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E2AB-49D4-491C-87D9-4FD23D41F6A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2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4E2AB-49D4-491C-87D9-4FD23D41F6A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D5DAF-8AB1-4409-A764-4FED7F1EA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295399"/>
          </a:xfrm>
        </p:spPr>
        <p:txBody>
          <a:bodyPr>
            <a:normAutofit/>
          </a:bodyPr>
          <a:lstStyle/>
          <a:p>
            <a:r>
              <a:rPr lang="ar-IQ" dirty="0" smtClean="0">
                <a:cs typeface="Ali_K_Alwand" pitchFamily="2" charset="-78"/>
              </a:rPr>
              <a:t>ليذنةكان 1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2050" name="Picture 2" descr="C:\Users\KING\Desktop\فيدباك\photo_2024-05-28_10-52-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717" y="381000"/>
            <a:ext cx="3846566" cy="574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05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3074" name="Picture 2" descr="C:\Users\KING\Desktop\فيدباك\photo_2024-05-30_22-51-0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604" y="457200"/>
            <a:ext cx="3188791" cy="566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2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KING\Desktop\فيدباك\photo_2024-05-28_11-26-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7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ليذنةكان 1</vt:lpstr>
      <vt:lpstr>PowerPoint Presentation</vt:lpstr>
      <vt:lpstr>PowerPoint Presentation</vt:lpstr>
      <vt:lpstr>PowerPoint Presentation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ليزنة</dc:title>
  <dc:creator>KING</dc:creator>
  <cp:lastModifiedBy>KING</cp:lastModifiedBy>
  <cp:revision>3</cp:revision>
  <dcterms:created xsi:type="dcterms:W3CDTF">2024-05-30T20:06:53Z</dcterms:created>
  <dcterms:modified xsi:type="dcterms:W3CDTF">2024-05-30T20:34:05Z</dcterms:modified>
</cp:coreProperties>
</file>