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0C06-98B3-45D8-BD3B-0BB8A8C7598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B17F-816A-4A3B-8835-CB370860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078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0C06-98B3-45D8-BD3B-0BB8A8C7598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B17F-816A-4A3B-8835-CB370860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3359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0C06-98B3-45D8-BD3B-0BB8A8C7598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B17F-816A-4A3B-8835-CB370860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1806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0C06-98B3-45D8-BD3B-0BB8A8C7598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B17F-816A-4A3B-8835-CB370860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9638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0C06-98B3-45D8-BD3B-0BB8A8C7598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B17F-816A-4A3B-8835-CB370860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69320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0C06-98B3-45D8-BD3B-0BB8A8C7598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B17F-816A-4A3B-8835-CB370860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779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0C06-98B3-45D8-BD3B-0BB8A8C7598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B17F-816A-4A3B-8835-CB370860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90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0C06-98B3-45D8-BD3B-0BB8A8C7598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B17F-816A-4A3B-8835-CB370860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8706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0C06-98B3-45D8-BD3B-0BB8A8C7598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B17F-816A-4A3B-8835-CB370860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6372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0C06-98B3-45D8-BD3B-0BB8A8C7598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B17F-816A-4A3B-8835-CB370860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84125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F0C06-98B3-45D8-BD3B-0BB8A8C7598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00B17F-816A-4A3B-8835-CB370860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187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4F0C06-98B3-45D8-BD3B-0BB8A8C75981}" type="datetimeFigureOut">
              <a:rPr lang="en-US" smtClean="0"/>
              <a:t>5/27/2023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0B17F-816A-4A3B-8835-CB3708602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2015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ar-IQ" dirty="0" smtClean="0"/>
              <a:t>كونفرانس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871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362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1026" name="Picture 2" descr="C:\Users\KING\Desktop\فيدباك\viber_image_2023-05-27_12-06-20-557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4583" y="457200"/>
            <a:ext cx="6954834" cy="56689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265503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5719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  <p:pic>
        <p:nvPicPr>
          <p:cNvPr id="2050" name="Picture 2" descr="C:\Users\KING\Desktop\فيدباك\viber_image_2023-04-15_12-43-43-410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590849"/>
            <a:ext cx="8229600" cy="53254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0007747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1</Words>
  <Application>Microsoft Office PowerPoint</Application>
  <PresentationFormat>On-screen Show (4:3)</PresentationFormat>
  <Paragraphs>1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كونفرانس</vt:lpstr>
      <vt:lpstr>PowerPoint Presentation</vt:lpstr>
      <vt:lpstr>PowerPoint Presentation</vt:lpstr>
    </vt:vector>
  </TitlesOfParts>
  <Company>فراس الصعيو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[gh;n</dc:title>
  <dc:creator>KING</dc:creator>
  <cp:lastModifiedBy>KING</cp:lastModifiedBy>
  <cp:revision>2</cp:revision>
  <dcterms:created xsi:type="dcterms:W3CDTF">2023-05-27T09:30:13Z</dcterms:created>
  <dcterms:modified xsi:type="dcterms:W3CDTF">2023-05-27T09:33:06Z</dcterms:modified>
</cp:coreProperties>
</file>