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6F02-044A-4A7B-B819-2A3A3B228851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149F2-AB74-4CB8-9300-EA31D887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6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6F02-044A-4A7B-B819-2A3A3B228851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149F2-AB74-4CB8-9300-EA31D887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6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6F02-044A-4A7B-B819-2A3A3B228851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149F2-AB74-4CB8-9300-EA31D887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5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6F02-044A-4A7B-B819-2A3A3B228851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149F2-AB74-4CB8-9300-EA31D887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1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6F02-044A-4A7B-B819-2A3A3B228851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149F2-AB74-4CB8-9300-EA31D887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2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6F02-044A-4A7B-B819-2A3A3B228851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149F2-AB74-4CB8-9300-EA31D887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6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6F02-044A-4A7B-B819-2A3A3B228851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149F2-AB74-4CB8-9300-EA31D887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6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6F02-044A-4A7B-B819-2A3A3B228851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149F2-AB74-4CB8-9300-EA31D887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9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6F02-044A-4A7B-B819-2A3A3B228851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149F2-AB74-4CB8-9300-EA31D887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1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6F02-044A-4A7B-B819-2A3A3B228851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149F2-AB74-4CB8-9300-EA31D887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6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6F02-044A-4A7B-B819-2A3A3B228851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149F2-AB74-4CB8-9300-EA31D887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9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06F02-044A-4A7B-B819-2A3A3B228851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149F2-AB74-4CB8-9300-EA31D8877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7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smtClean="0">
                <a:cs typeface="Ali_K_Alwand" pitchFamily="2" charset="-78"/>
              </a:rPr>
              <a:t>تويَذينةوة</a:t>
            </a:r>
            <a:endParaRPr lang="en-US">
              <a:cs typeface="Ali_K_Alwand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50" name="Picture 2" descr="C:\Users\KING\Desktop\فيدباك\viber_image_2023-05-27_12-08-28-8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89" y="304800"/>
            <a:ext cx="4366022" cy="5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1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3075" name="Picture 3" descr="C:\Users\KING\Desktop\فيدباك\viber_image_2023-05-27_12-16-25-3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74965"/>
            <a:ext cx="8229600" cy="463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49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098" name="Picture 2" descr="C:\Users\KING\Desktop\فيدباك\viber_image_2023-05-27_12-08-22-5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139" y="457200"/>
            <a:ext cx="4251722" cy="566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9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1027" name="Picture 3" descr="C:\Users\KING\Desktop\فيدباك\viber_image_2023-05-27_12-08-21-5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139" y="457200"/>
            <a:ext cx="4251722" cy="566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5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تويَذينةوة</vt:lpstr>
      <vt:lpstr>PowerPoint Presentation</vt:lpstr>
      <vt:lpstr>PowerPoint Presentation</vt:lpstr>
      <vt:lpstr>PowerPoint Presentation</vt:lpstr>
      <vt:lpstr>PowerPoint Presentation</vt:lpstr>
    </vt:vector>
  </TitlesOfParts>
  <Company>فراس الصعيو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تويَذينةوة</dc:title>
  <dc:creator>KING</dc:creator>
  <cp:lastModifiedBy>KING</cp:lastModifiedBy>
  <cp:revision>3</cp:revision>
  <dcterms:created xsi:type="dcterms:W3CDTF">2023-05-27T09:10:46Z</dcterms:created>
  <dcterms:modified xsi:type="dcterms:W3CDTF">2023-05-27T09:17:20Z</dcterms:modified>
</cp:coreProperties>
</file>