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6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4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7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E2AB-49D4-491C-87D9-4FD23D41F6A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ING\Desktop\فيدباك\photo_2024-05-28_11-02-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8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ING\Desktop\فيدباك\photo_2024-05-30_22-50-00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0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ING\Desktop\فيدباك\photo_2024-05-30_22-51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0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ليزنة</dc:title>
  <dc:creator>KING</dc:creator>
  <cp:lastModifiedBy>KING</cp:lastModifiedBy>
  <cp:revision>4</cp:revision>
  <dcterms:created xsi:type="dcterms:W3CDTF">2024-05-30T20:06:53Z</dcterms:created>
  <dcterms:modified xsi:type="dcterms:W3CDTF">2024-05-31T09:01:23Z</dcterms:modified>
</cp:coreProperties>
</file>