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65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128F-4781-4DBB-85BF-451C29A07889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7D5-1DCC-466D-A135-F7B4223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90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128F-4781-4DBB-85BF-451C29A07889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7D5-1DCC-466D-A135-F7B4223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72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128F-4781-4DBB-85BF-451C29A07889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7D5-1DCC-466D-A135-F7B4223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0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128F-4781-4DBB-85BF-451C29A07889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7D5-1DCC-466D-A135-F7B4223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95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128F-4781-4DBB-85BF-451C29A07889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7D5-1DCC-466D-A135-F7B4223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44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128F-4781-4DBB-85BF-451C29A07889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7D5-1DCC-466D-A135-F7B4223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5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128F-4781-4DBB-85BF-451C29A07889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7D5-1DCC-466D-A135-F7B4223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2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128F-4781-4DBB-85BF-451C29A07889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7D5-1DCC-466D-A135-F7B4223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4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128F-4781-4DBB-85BF-451C29A07889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7D5-1DCC-466D-A135-F7B4223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26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128F-4781-4DBB-85BF-451C29A07889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7D5-1DCC-466D-A135-F7B4223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28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128F-4781-4DBB-85BF-451C29A07889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7D5-1DCC-466D-A135-F7B4223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49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3128F-4781-4DBB-85BF-451C29A07889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4B7D5-1DCC-466D-A135-F7B4223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22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Direct speech and indirect speech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Sangar O. Ibrahim.</a:t>
            </a:r>
            <a:endParaRPr lang="en-GB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74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Be Careful about adverbs: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Direct speech:  Paul said, ‘‘I am staying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for two nights’’.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Reported speech: Paul said that he was staying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for two nights.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6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Change in adverbs of time and place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dirty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his                          that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today                      that day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these                       those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now                        then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here                        there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tomorrow               the following day/ the next day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yesterday                the previous day/ the day before.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tonight                    that night. 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ago                        before.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043608" y="1988840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15616" y="2564904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15616" y="2996952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043608" y="3501008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115616" y="4005064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799692" y="4437112"/>
            <a:ext cx="9721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99692" y="5013176"/>
            <a:ext cx="11161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47664" y="537321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115616" y="5949280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6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Direct speech: She said, ‘‘We </a:t>
            </a:r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moved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GB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house two weeks </a:t>
            </a:r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ago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’’.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Reported speech: She said that they </a:t>
            </a:r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moved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house two weeks </a:t>
            </a:r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dirty="0">
                <a:latin typeface="Times New Roman" pitchFamily="18" charset="0"/>
                <a:cs typeface="Times New Roman" pitchFamily="18" charset="0"/>
              </a:rPr>
            </a:b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3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 Direct speech and indirect speech with modal verbs.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reported speech, just use the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 form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of the modal verbs. 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Egs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Direct speech: She said, ‘‘ I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sing a song’’.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Reported speech: She said that she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sing a song.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Direct speech: He said, ‘‘I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study for the exam’’.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Reported speech: He said that he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to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study for the exam. 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677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Direct speech: The man said, ‘‘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 student at this university?’’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Reported speech: The man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if/ whether I 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 student at this university. 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Direct speech: The lady said, ‘‘do you 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tea?’’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Reported speech: The lady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me if/ whether I 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liked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tea.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55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-questions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 – </a:t>
            </a: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at – </a:t>
            </a: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en – </a:t>
            </a: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ere – </a:t>
            </a: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y – </a:t>
            </a: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>
                <a:latin typeface="Times New Roman" pitchFamily="18" charset="0"/>
                <a:cs typeface="Times New Roman" pitchFamily="18" charset="0"/>
              </a:rPr>
            </a:br>
            <a:r>
              <a:rPr lang="en-GB" sz="2400" u="sng" dirty="0" smtClean="0">
                <a:latin typeface="Times New Roman" pitchFamily="18" charset="0"/>
                <a:cs typeface="Times New Roman" pitchFamily="18" charset="0"/>
              </a:rPr>
              <a:t>Direct speech: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My friend said; ‘‘Where do </a:t>
            </a: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live?’’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u="sng" dirty="0" smtClean="0">
                <a:latin typeface="Times New Roman" pitchFamily="18" charset="0"/>
                <a:cs typeface="Times New Roman" pitchFamily="18" charset="0"/>
              </a:rPr>
              <a:t>Reported speech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 My friend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me where </a:t>
            </a: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lived. 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>
                <a:latin typeface="Times New Roman" pitchFamily="18" charset="0"/>
                <a:cs typeface="Times New Roman" pitchFamily="18" charset="0"/>
              </a:rPr>
            </a:br>
            <a:r>
              <a:rPr lang="en-GB" sz="2400" u="sng" dirty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GB" sz="2400" u="sng" dirty="0" smtClean="0">
                <a:latin typeface="Times New Roman" pitchFamily="18" charset="0"/>
                <a:cs typeface="Times New Roman" pitchFamily="18" charset="0"/>
              </a:rPr>
              <a:t>speech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 My father said, ‘‘Why </a:t>
            </a: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cannot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you work on Mondays?’’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u="sng" dirty="0">
                <a:latin typeface="Times New Roman" pitchFamily="18" charset="0"/>
                <a:cs typeface="Times New Roman" pitchFamily="18" charset="0"/>
              </a:rPr>
              <a:t>Reported </a:t>
            </a:r>
            <a:r>
              <a:rPr lang="en-GB" sz="2400" u="sng" dirty="0" smtClean="0">
                <a:latin typeface="Times New Roman" pitchFamily="18" charset="0"/>
                <a:cs typeface="Times New Roman" pitchFamily="18" charset="0"/>
              </a:rPr>
              <a:t>speech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 My father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me why I </a:t>
            </a: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could not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work on Mondays. 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>
                <a:latin typeface="Times New Roman" pitchFamily="18" charset="0"/>
                <a:cs typeface="Times New Roman" pitchFamily="18" charset="0"/>
              </a:rPr>
            </a:br>
            <a:r>
              <a:rPr lang="en-GB" sz="2400" u="sng" dirty="0">
                <a:latin typeface="Times New Roman" pitchFamily="18" charset="0"/>
                <a:cs typeface="Times New Roman" pitchFamily="18" charset="0"/>
              </a:rPr>
              <a:t>Direct speech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My sister said, ‘‘Who </a:t>
            </a: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be at your party?’’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u="sng" dirty="0">
                <a:latin typeface="Times New Roman" pitchFamily="18" charset="0"/>
                <a:cs typeface="Times New Roman" pitchFamily="18" charset="0"/>
              </a:rPr>
              <a:t>Reported speech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 My sister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me who </a:t>
            </a:r>
            <a:r>
              <a:rPr lang="en-GB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be at my party. 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30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39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Direct speech and indirect speech</vt:lpstr>
      <vt:lpstr>Be Careful about adverbs: Eg:  Direct speech:  Paul said, ‘‘I am staying here for two nights’’. Reported speech: Paul said that he was staying there for two nights. </vt:lpstr>
      <vt:lpstr>Change in adverbs of time and place  this                          that today                      that day these                       those now                        then here                        there tomorrow               the following day/ the next day yesterday                the previous day/ the day before. tonight                    that night.  ago                        before. </vt:lpstr>
      <vt:lpstr>Eg: Direct speech: She said, ‘‘We moved to this house two weeks ago’’. Reported speech: She said that they had moved to that house two weeks before.   </vt:lpstr>
      <vt:lpstr>Note: Direct speech and indirect speech with modal verbs. In reported speech, just use the past form of the modal verbs.   Egs: Direct speech: She said, ‘‘ I can sing a song’’. Reported speech: She said that she could sing a song.  Direct speech: He said, ‘‘I must study for the exam’’. Reported speech: He said that he had to study for the exam.  </vt:lpstr>
      <vt:lpstr>Questions  Direct speech: The man said, ‘‘are you a student at this university?’’ Reported speech: The man asked me if/ whether I was a student at this university.   Direct speech: The lady said, ‘‘do you like tea?’’ Reported speech: The lady asked me if/ whether I liked tea. </vt:lpstr>
      <vt:lpstr> Wh-questions who – what – when – where – why – how.   Direct speech: My friend said; ‘‘Where do you live?’’ Reported speech: My friend asked me where I lived.   Direct speech: My father said, ‘‘Why cannot you work on Mondays?’’ Reported speech: My father asked me why I could not work on Mondays.   Direct speech: My sister said, ‘‘Who will be at your party?’’ Reported speech: My sister asked me who would be at my party.  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speech and indirect speech</dc:title>
  <dc:creator>Senger</dc:creator>
  <cp:lastModifiedBy>Senger</cp:lastModifiedBy>
  <cp:revision>39</cp:revision>
  <dcterms:created xsi:type="dcterms:W3CDTF">2023-10-25T12:50:01Z</dcterms:created>
  <dcterms:modified xsi:type="dcterms:W3CDTF">2023-10-29T13:20:43Z</dcterms:modified>
</cp:coreProperties>
</file>