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2" r:id="rId3"/>
    <p:sldId id="279" r:id="rId4"/>
    <p:sldId id="286" r:id="rId5"/>
    <p:sldId id="287" r:id="rId6"/>
    <p:sldId id="280" r:id="rId7"/>
    <p:sldId id="281" r:id="rId8"/>
    <p:sldId id="282" r:id="rId9"/>
    <p:sldId id="283" r:id="rId10"/>
    <p:sldId id="28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Questions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Sangar O. Ibrahim.</a:t>
            </a:r>
          </a:p>
          <a:p>
            <a:pPr algn="ctr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Second Semester.</a:t>
            </a: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Year Students.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8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151216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enger\Desktop\Nottingham\417843786_721241156654655_926117498763927410_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43" y="116632"/>
            <a:ext cx="9138849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0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82154"/>
          </a:xfrm>
        </p:spPr>
        <p:txBody>
          <a:bodyPr>
            <a:normAutofit/>
          </a:bodyPr>
          <a:lstStyle/>
          <a:p>
            <a:r>
              <a:rPr lang="en-GB" altLang="zh-CN" sz="4000" b="1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What is question?</a:t>
            </a:r>
            <a:endParaRPr lang="zh-CN" altLang="en-US" sz="4000" b="1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38884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question is a sentence or phrase that seeks information, clarification, or an answer from someone else.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purpose of asking a question is to gather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information, 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or engage in a conversation. Questions play a crucial role in communication, as they facilitate the exchange of information and help individuals understand each other better.</a:t>
            </a: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85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2154"/>
          </a:xfrm>
        </p:spPr>
        <p:txBody>
          <a:bodyPr>
            <a:normAutofit/>
          </a:bodyPr>
          <a:lstStyle/>
          <a:p>
            <a:r>
              <a:rPr lang="en-GB" altLang="zh-CN" sz="3200" b="1" dirty="0" smtClean="0">
                <a:latin typeface="Times New Roman" pitchFamily="18" charset="0"/>
                <a:cs typeface="Times New Roman" pitchFamily="18" charset="0"/>
              </a:rPr>
              <a:t>Note: In questions subject is usually after the first verb. </a:t>
            </a:r>
            <a:endParaRPr lang="zh-CN" alt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1- Tom will play tennis.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Will Tom play tennis?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2- You have submitted your assignment.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Have you submitted your assignment?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3- He is working very hard.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Is he working very hard?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2154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In present simple questions, we use </a:t>
            </a:r>
            <a:r>
              <a:rPr lang="en-GB" sz="3200" i="1" dirty="0" smtClean="0">
                <a:latin typeface="Times New Roman" pitchFamily="18" charset="0"/>
                <a:cs typeface="Times New Roman" pitchFamily="18" charset="0"/>
              </a:rPr>
              <a:t>do/ does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zh-CN" alt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1- You live in Erbil.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Do you live in Erbil?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2- The bus arrives at 8.30.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Does the bus arrive at 8.30?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73616" cy="1282154"/>
          </a:xfrm>
        </p:spPr>
        <p:txBody>
          <a:bodyPr>
            <a:normAutofit/>
          </a:bodyPr>
          <a:lstStyle/>
          <a:p>
            <a:r>
              <a:rPr lang="en-GB" altLang="zh-CN" sz="3000" dirty="0" smtClean="0">
                <a:latin typeface="Times New Roman" pitchFamily="18" charset="0"/>
                <a:cs typeface="Times New Roman" pitchFamily="18" charset="0"/>
              </a:rPr>
              <a:t>But in past simple questions, we use </a:t>
            </a:r>
            <a:r>
              <a:rPr lang="en-GB" altLang="zh-CN" sz="3000" i="1" dirty="0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en-GB" altLang="zh-CN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zh-CN" altLang="en-US" sz="3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1- You sold your car yesterday.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Did you sell your car yesterday?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2-She graduated from university in 2015.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Did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graduate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from university in 2015?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17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512168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Do not use </a:t>
            </a:r>
            <a:r>
              <a:rPr lang="en-GB" sz="3200" i="1" dirty="0" smtClean="0">
                <a:latin typeface="Times New Roman" pitchFamily="18" charset="0"/>
                <a:cs typeface="Times New Roman" pitchFamily="18" charset="0"/>
              </a:rPr>
              <a:t>do/ does/ did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GB" sz="3200" i="1" dirty="0" smtClean="0">
                <a:latin typeface="Times New Roman" pitchFamily="18" charset="0"/>
                <a:cs typeface="Times New Roman" pitchFamily="18" charset="0"/>
              </a:rPr>
              <a:t>who/ what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, etc. is the subject of the sentence.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420888"/>
            <a:ext cx="8712968" cy="38884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Examples: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1- Emma phoned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somebody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did Emma phone?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Somebody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phoned Emma?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phoned Emma?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4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512168"/>
          </a:xfrm>
        </p:spPr>
        <p:txBody>
          <a:bodyPr>
            <a:normAutofit fontScale="90000"/>
          </a:bodyPr>
          <a:lstStyle/>
          <a:p>
            <a:pPr marL="0" lvl="0" indent="0">
              <a:lnSpc>
                <a:spcPct val="15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In questions beginning </a:t>
            </a:r>
            <a:r>
              <a:rPr lang="en-GB" sz="3200" i="1" dirty="0" smtClean="0">
                <a:latin typeface="Times New Roman" pitchFamily="18" charset="0"/>
                <a:cs typeface="Times New Roman" pitchFamily="18" charset="0"/>
              </a:rPr>
              <a:t>who/what/where,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prepositions usually go at the end. But not every time.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46085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GB" sz="2300" b="1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 are you </a:t>
            </a:r>
            <a:r>
              <a:rPr lang="en-GB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GB" sz="2300" b="1" dirty="0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 do you want to speak </a:t>
            </a:r>
            <a:r>
              <a:rPr lang="en-GB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GB" sz="2300" b="1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 was the weather </a:t>
            </a:r>
            <a:r>
              <a:rPr lang="en-GB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GB" sz="2300" b="1" dirty="0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 job has Tina applied </a:t>
            </a:r>
            <a:r>
              <a:rPr lang="en-GB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But, you can use </a:t>
            </a:r>
            <a:r>
              <a:rPr lang="en-GB" sz="2300" i="1" dirty="0" smtClean="0">
                <a:latin typeface="Times New Roman" pitchFamily="18" charset="0"/>
                <a:cs typeface="Times New Roman" pitchFamily="18" charset="0"/>
              </a:rPr>
              <a:t>a preposition 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300" i="1" dirty="0" smtClean="0">
                <a:latin typeface="Times New Roman" pitchFamily="18" charset="0"/>
                <a:cs typeface="Times New Roman" pitchFamily="18" charset="0"/>
              </a:rPr>
              <a:t>whom 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in formal style.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An Example: </a:t>
            </a:r>
            <a:r>
              <a:rPr lang="en-GB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300" b="1" dirty="0" smtClean="0">
                <a:latin typeface="Times New Roman" pitchFamily="18" charset="0"/>
                <a:cs typeface="Times New Roman" pitchFamily="18" charset="0"/>
              </a:rPr>
              <a:t>whom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 do you wish to speak? </a:t>
            </a:r>
            <a:endParaRPr lang="en-GB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0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1512168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We sometimes use </a:t>
            </a:r>
            <a:r>
              <a:rPr lang="en-GB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 to be, verb to have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 to do</a:t>
            </a:r>
            <a:r>
              <a:rPr lang="en-GB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in negative questions.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37444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The purposes are: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 We use negative questions especially to show surprise.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An example: </a:t>
            </a:r>
            <a:r>
              <a:rPr lang="en-GB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not tell 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John that I am waiting for him here?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 When we expect the listener to agree with us.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An example: </a:t>
            </a:r>
            <a:r>
              <a:rPr lang="en-GB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Haven’t we 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met before? Yes, I think we have.  </a:t>
            </a:r>
          </a:p>
        </p:txBody>
      </p:sp>
    </p:spTree>
    <p:extLst>
      <p:ext uri="{BB962C8B-B14F-4D97-AF65-F5344CB8AC3E}">
        <p14:creationId xmlns:p14="http://schemas.microsoft.com/office/powerpoint/2010/main" val="72275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151216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Note: We often use negative questions with </a:t>
            </a:r>
            <a:r>
              <a:rPr lang="en-GB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32048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 don’t we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eat out tonight? (not Why we don’t eat)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 wasn’t Emma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at work yesterday? (not Why Emma wasn’t)</a:t>
            </a:r>
          </a:p>
        </p:txBody>
      </p:sp>
    </p:spTree>
    <p:extLst>
      <p:ext uri="{BB962C8B-B14F-4D97-AF65-F5344CB8AC3E}">
        <p14:creationId xmlns:p14="http://schemas.microsoft.com/office/powerpoint/2010/main" val="26580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</Template>
  <TotalTime>604</TotalTime>
  <Words>439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04</vt:lpstr>
      <vt:lpstr>Questions </vt:lpstr>
      <vt:lpstr>What is question?</vt:lpstr>
      <vt:lpstr>Note: In questions subject is usually after the first verb. </vt:lpstr>
      <vt:lpstr>In present simple questions, we use do/ does.  </vt:lpstr>
      <vt:lpstr>But in past simple questions, we use did. </vt:lpstr>
      <vt:lpstr>Do not use do/ does/ did if who/ what, etc. is the subject of the sentence. </vt:lpstr>
      <vt:lpstr>In questions beginning who/what/where, prepositions usually go at the end. But not every time. </vt:lpstr>
      <vt:lpstr>We sometimes use verb to be, verb to have and verb to do in negative questions. </vt:lpstr>
      <vt:lpstr>Note: We often use negative questions with why. 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difference between Written English and Spoken English?</dc:title>
  <dc:subject>Education</dc:subject>
  <dc:creator>Senger</dc:creator>
  <cp:keywords>free, PowerPoint template, download, PPT template, PowerPoint templates, slideshow template, POT, POTX, Power Point template, slide show template, festival, Education, Education PowerPoint template</cp:keywords>
  <dc:description>Made by Moyea Software. To find more free PowerPoint templates, please visit http://www.dvd-ppt-slideshow.com/powerpoint-knowledge/powerpoint-templates.html</dc:description>
  <cp:lastModifiedBy>Senger</cp:lastModifiedBy>
  <cp:revision>129</cp:revision>
  <dcterms:created xsi:type="dcterms:W3CDTF">2018-11-18T23:00:26Z</dcterms:created>
  <dcterms:modified xsi:type="dcterms:W3CDTF">2024-02-11T17:19:46Z</dcterms:modified>
  <cp:category>PowerPoint template, Education</cp:category>
</cp:coreProperties>
</file>