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2" r:id="rId3"/>
    <p:sldId id="279" r:id="rId4"/>
    <p:sldId id="286" r:id="rId5"/>
    <p:sldId id="287" r:id="rId6"/>
    <p:sldId id="280" r:id="rId7"/>
    <p:sldId id="281" r:id="rId8"/>
    <p:sldId id="282" r:id="rId9"/>
    <p:sldId id="283" r:id="rId10"/>
    <p:sldId id="28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0672-9853-48F8-8175-6D8411D572CD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Sangar O. Ibrahim.</a:t>
            </a:r>
          </a:p>
          <a:p>
            <a:pPr algn="ctr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Second Semester.</a:t>
            </a: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Year Students.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8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151216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enger\Desktop\Nottingham\417843786_721241156654655_926117498763927410_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43" y="116632"/>
            <a:ext cx="913884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0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640960" cy="1282154"/>
          </a:xfrm>
        </p:spPr>
        <p:txBody>
          <a:bodyPr>
            <a:noAutofit/>
          </a:bodyPr>
          <a:lstStyle/>
          <a:p>
            <a:r>
              <a:rPr lang="en-GB" altLang="zh-CN" sz="2800" b="1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At the beginning of all interrogative sentences, we have (</a:t>
            </a:r>
            <a:r>
              <a:rPr lang="en-GB" altLang="zh-CN" sz="2800" b="1" dirty="0" err="1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Wh</a:t>
            </a:r>
            <a:r>
              <a:rPr lang="en-GB" altLang="zh-CN" sz="2800" b="1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-questions or auxiliary verbs or modal verbs, etc.)</a:t>
            </a:r>
            <a:endParaRPr lang="zh-CN" altLang="en-US" sz="2800" b="1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38884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1- Where has Tom gone?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2- Has she submitted her assignment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3- Will They come to the party?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4- Are they studying now? </a:t>
            </a: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85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1282154"/>
          </a:xfrm>
        </p:spPr>
        <p:txBody>
          <a:bodyPr>
            <a:normAutofit fontScale="90000"/>
          </a:bodyPr>
          <a:lstStyle/>
          <a:p>
            <a:r>
              <a:rPr lang="en-GB" altLang="zh-CN" sz="2700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But when the question is a part of a longer sentence (= using another question form or in answering the question), the word order changes. </a:t>
            </a:r>
            <a:endParaRPr lang="zh-CN" altLang="en-US" sz="2700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time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it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?          </a:t>
            </a:r>
            <a:r>
              <a:rPr lang="en-GB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Do you know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what time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are those people?       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 don’t know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who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those people are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can I find Louise?  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Can you tell me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where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can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find Louise? 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2154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Note: Be careful with </a:t>
            </a: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do/does/did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questions. </a:t>
            </a:r>
            <a:endParaRPr lang="zh-CN" alt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What time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the film start?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Do you know what time the film start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2- What do you mean?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Can you Explain what you mean?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73616" cy="1282154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Is it OK to have two negatives in the same sentence?</a:t>
            </a:r>
            <a:endParaRPr lang="zh-CN" altLang="en-US" sz="3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In standard English, having two negatives in the same sentence typically creates a double negative, which results in a positive meaning. it's generally recommended to avoid using double negatives if you want to convey a clear negative meaning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1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512168"/>
          </a:xfrm>
        </p:spPr>
        <p:txBody>
          <a:bodyPr>
            <a:noAutofit/>
          </a:bodyPr>
          <a:lstStyle/>
          <a:p>
            <a:pPr algn="l"/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Examples:</a:t>
            </a:r>
            <a:br>
              <a:rPr lang="en-GB" sz="3200" dirty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Standard English: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    I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don't have any money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dirty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Informal or dialect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:   I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don't have no money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420888"/>
            <a:ext cx="8712968" cy="38884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In the second example, the double negative 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don't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cancel each other out, resulting in a positive meaning, which can be confusing in standard usage. It's generally better to stick to a single negative to convey a clear and correct meaning in formal contexts.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4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96144"/>
          </a:xfrm>
        </p:spPr>
        <p:txBody>
          <a:bodyPr>
            <a:normAutofit/>
          </a:bodyPr>
          <a:lstStyle/>
          <a:p>
            <a:pPr marL="0" lvl="0" indent="0"/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VS </a:t>
            </a: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in present simple sentences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916832"/>
            <a:ext cx="8712968" cy="46085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We use </a:t>
            </a:r>
            <a:r>
              <a:rPr lang="en-GB" sz="2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 (not when) for things that will possibly happen. </a:t>
            </a:r>
            <a:br>
              <a:rPr lang="en-GB" sz="2600" dirty="0">
                <a:latin typeface="Times New Roman" pitchFamily="18" charset="0"/>
                <a:cs typeface="Times New Roman" pitchFamily="18" charset="0"/>
              </a:rPr>
            </a:br>
            <a:r>
              <a:rPr lang="en-GB" sz="26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) Do not worry if I’m late tonight. (Not when I’m late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600" dirty="0">
                <a:latin typeface="Times New Roman" pitchFamily="18" charset="0"/>
                <a:cs typeface="Times New Roman" pitchFamily="18" charset="0"/>
              </a:rPr>
            </a:br>
            <a:r>
              <a:rPr lang="en-GB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We use </a:t>
            </a:r>
            <a:r>
              <a:rPr lang="en-GB" sz="2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 for things which are sure to happen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600" dirty="0">
                <a:latin typeface="Times New Roman" pitchFamily="18" charset="0"/>
                <a:cs typeface="Times New Roman" pitchFamily="18" charset="0"/>
              </a:rPr>
            </a:br>
            <a:r>
              <a:rPr lang="en-GB" sz="26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) When Paul comes back to the office, could you tell him I’ve gone home? (Here the speaker is certain (sure) that Paul is coming back to the office).</a:t>
            </a:r>
            <a:endParaRPr lang="en-GB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0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1512168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We sometimes use </a:t>
            </a:r>
            <a:r>
              <a:rPr lang="en-GB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 to be, verb to have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 to do</a:t>
            </a:r>
            <a:r>
              <a:rPr lang="en-GB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in negative questions.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37444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The purposes are: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 We use negative questions especially to show surprise.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An example: </a:t>
            </a:r>
            <a:r>
              <a:rPr lang="en-GB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not tell 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John that I am waiting for him here?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 When we expect the listener to agree with us.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An example: </a:t>
            </a:r>
            <a:r>
              <a:rPr lang="en-GB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Haven’t we 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met before? Yes, I think we have.  </a:t>
            </a:r>
          </a:p>
        </p:txBody>
      </p:sp>
    </p:spTree>
    <p:extLst>
      <p:ext uri="{BB962C8B-B14F-4D97-AF65-F5344CB8AC3E}">
        <p14:creationId xmlns:p14="http://schemas.microsoft.com/office/powerpoint/2010/main" val="72275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151216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Note: We often use negative questions with </a:t>
            </a:r>
            <a:r>
              <a:rPr lang="en-GB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32048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 don’t we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eat out tonight? (not Why we don’t eat)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 wasn’t Emma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at work yesterday? (not Why Emma wasn’t)</a:t>
            </a:r>
          </a:p>
        </p:txBody>
      </p:sp>
    </p:spTree>
    <p:extLst>
      <p:ext uri="{BB962C8B-B14F-4D97-AF65-F5344CB8AC3E}">
        <p14:creationId xmlns:p14="http://schemas.microsoft.com/office/powerpoint/2010/main" val="26580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</Template>
  <TotalTime>688</TotalTime>
  <Words>420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04</vt:lpstr>
      <vt:lpstr>Questions 2</vt:lpstr>
      <vt:lpstr>At the beginning of all interrogative sentences, we have (Wh-questions or auxiliary verbs or modal verbs, etc.)</vt:lpstr>
      <vt:lpstr>But when the question is a part of a longer sentence (= using another question form or in answering the question), the word order changes. </vt:lpstr>
      <vt:lpstr>Note: Be careful with do/does/did questions. </vt:lpstr>
      <vt:lpstr>Is it OK to have two negatives in the same sentence?</vt:lpstr>
      <vt:lpstr>Examples: Standard English:      I don't have any money. Informal or dialect:   I don't have no money.</vt:lpstr>
      <vt:lpstr>If VS When  in present simple sentences</vt:lpstr>
      <vt:lpstr>We sometimes use verb to be, verb to have and verb to do in negative questions. </vt:lpstr>
      <vt:lpstr>Note: We often use negative questions with why. 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difference between Written English and Spoken English?</dc:title>
  <dc:subject>Education</dc:subject>
  <dc:creator>Senger</dc:creator>
  <cp:keywords>free, PowerPoint template, download, PPT template, PowerPoint templates, slideshow template, POT, POTX, Power Point template, slide show template, festival, Education, Education PowerPoint template</cp:keywords>
  <dc:description>Made by Moyea Software. To find more free PowerPoint templates, please visit http://www.dvd-ppt-slideshow.com/powerpoint-knowledge/powerpoint-templates.html</dc:description>
  <cp:lastModifiedBy>Senger</cp:lastModifiedBy>
  <cp:revision>140</cp:revision>
  <dcterms:created xsi:type="dcterms:W3CDTF">2018-11-18T23:00:26Z</dcterms:created>
  <dcterms:modified xsi:type="dcterms:W3CDTF">2024-02-04T18:55:31Z</dcterms:modified>
  <cp:category>PowerPoint template, Education</cp:category>
</cp:coreProperties>
</file>