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altLang="ar-IQ" dirty="0"/>
              <a:t>اركان القرار الاداري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374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altLang="ar-IQ" dirty="0"/>
              <a:t>اركان القرار الاداري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altLang="ar-IQ" dirty="0"/>
              <a:t>لكي يكون القرارصحيحا ومشروعا ومنتجا لأثاره يجب ان تتوفر الاركان الخمسة التالية:- </a:t>
            </a:r>
          </a:p>
          <a:p>
            <a:pPr algn="r" rtl="1"/>
            <a:r>
              <a:rPr lang="ar-IQ" altLang="ar-IQ" dirty="0"/>
              <a:t> 1-ركن الاختصاص</a:t>
            </a:r>
          </a:p>
          <a:p>
            <a:pPr algn="r" rtl="1"/>
            <a:r>
              <a:rPr lang="ar-IQ" altLang="ar-IQ" dirty="0"/>
              <a:t>2- الشكل</a:t>
            </a:r>
          </a:p>
          <a:p>
            <a:pPr algn="r" rtl="1"/>
            <a:r>
              <a:rPr lang="ar-IQ" altLang="ar-IQ" dirty="0"/>
              <a:t>3- المحل</a:t>
            </a:r>
          </a:p>
          <a:p>
            <a:pPr algn="r" rtl="1"/>
            <a:r>
              <a:rPr lang="ar-IQ" altLang="ar-IQ" dirty="0"/>
              <a:t>4-الغاية</a:t>
            </a:r>
          </a:p>
          <a:p>
            <a:pPr algn="r" rtl="1"/>
            <a:r>
              <a:rPr lang="ar-IQ" altLang="ar-IQ" dirty="0"/>
              <a:t>5- السبب</a:t>
            </a:r>
          </a:p>
          <a:p>
            <a:pPr algn="r" rtl="1"/>
            <a:r>
              <a:rPr lang="ar-IQ" altLang="ar-IQ" dirty="0"/>
              <a:t>( اسباب دعوى الالغاء)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431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altLang="ar-IQ" dirty="0"/>
              <a:t>وقد اقر الفقه والقضاء بوجود خمسة اوجه للطعن بالالغاء على القرارات الادارية </a:t>
            </a:r>
            <a:r>
              <a:rPr lang="en-US" altLang="ar-IQ" dirty="0"/>
              <a:t>(</a:t>
            </a:r>
            <a:r>
              <a:rPr lang="ar-IQ" altLang="ar-IQ" dirty="0"/>
              <a:t>وهي:- عيب (الاختصاص.الشكل. المحل. الغاية. </a:t>
            </a:r>
            <a:r>
              <a:rPr lang="ar-IQ" altLang="ar-IQ" dirty="0" smtClean="0"/>
              <a:t>السبب</a:t>
            </a:r>
          </a:p>
          <a:p>
            <a:pPr algn="r" rtl="1"/>
            <a:r>
              <a:rPr lang="ar-IQ" altLang="ar-IQ" dirty="0"/>
              <a:t>ويترتب على تخلف أي ركن من هذه الاركان عدم مشروعية القرار الإداري وبالتالي قابليته للالغاء.</a:t>
            </a:r>
          </a:p>
          <a:p>
            <a:pPr algn="r" rtl="1"/>
            <a:r>
              <a:rPr lang="ar-IQ" altLang="ar-IQ" dirty="0"/>
              <a:t>وهذا مااقره المشرع العراقي في المادة السابعة من قانون التعديل الخامس لقانون مجلس شورى الدولة رقم 17 لسنة 2013 ( التي نصت على يعد من اسباب الطعن في الاوامر والقرارات الادارية بوجه </a:t>
            </a:r>
            <a:r>
              <a:rPr lang="ar-IQ" altLang="ar-IQ" dirty="0" smtClean="0"/>
              <a:t>خاص.</a:t>
            </a:r>
            <a:endParaRPr lang="ar-IQ" altLang="ar-IQ" dirty="0"/>
          </a:p>
        </p:txBody>
      </p:sp>
    </p:spTree>
    <p:extLst>
      <p:ext uri="{BB962C8B-B14F-4D97-AF65-F5344CB8AC3E}">
        <p14:creationId xmlns:p14="http://schemas.microsoft.com/office/powerpoint/2010/main" val="349555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80000"/>
              </a:lnSpc>
            </a:pPr>
            <a:r>
              <a:rPr lang="ar-IQ" altLang="ar-IQ" dirty="0"/>
              <a:t>لكي يكون القرار الاداري صحيحا ومشرعا ومنتجا لاثاره يجب ان تتوفر الاركان الخمسة</a:t>
            </a:r>
          </a:p>
          <a:p>
            <a:pPr algn="r" rtl="1">
              <a:lnSpc>
                <a:spcPct val="80000"/>
              </a:lnSpc>
            </a:pPr>
            <a:endParaRPr lang="ar-IQ" altLang="ar-IQ" dirty="0"/>
          </a:p>
          <a:p>
            <a:pPr algn="r" rtl="1">
              <a:lnSpc>
                <a:spcPct val="80000"/>
              </a:lnSpc>
            </a:pPr>
            <a:r>
              <a:rPr lang="ar-IQ" altLang="ar-IQ" dirty="0"/>
              <a:t> ويقصد  ايضا بأسباب الطعن بالإلغاء تلك العيوب التي تصيب احد الاركان الخمسة للقرار الاداري فتجعله غير مشروع وتؤدي بالتالي الى الحكم بالغائه . وقد اعتمد مجلس الدولة الفرنسي هذه العيوب تباعاً وفقاً لتطور نشاط الإدارة من حيث </a:t>
            </a:r>
            <a:r>
              <a:rPr lang="ar-IQ" altLang="ar-IQ" u="sng" dirty="0"/>
              <a:t>الكم والنوع </a:t>
            </a:r>
            <a:r>
              <a:rPr lang="ar-IQ" altLang="ar-IQ" dirty="0"/>
              <a:t>من جهة وزيادة الثقة بأدائه القضائي من جهة أخرى . وكان </a:t>
            </a:r>
            <a:r>
              <a:rPr lang="ar-IQ" altLang="ar-IQ" u="sng" dirty="0"/>
              <a:t>اول ماظهر من اوجه الإلغاء هو عيب عدم الاختصاص </a:t>
            </a:r>
            <a:r>
              <a:rPr lang="ar-IQ" altLang="ar-IQ" dirty="0"/>
              <a:t>، ثم ظهر الى جانب عيب عدم الاختصاص عيب </a:t>
            </a:r>
            <a:r>
              <a:rPr lang="ar-IQ" altLang="ar-IQ" u="sng" dirty="0"/>
              <a:t>الشكل</a:t>
            </a:r>
            <a:r>
              <a:rPr lang="ar-IQ" altLang="ar-IQ" dirty="0"/>
              <a:t> في عام 1807 ، ثم ظهر </a:t>
            </a:r>
            <a:r>
              <a:rPr lang="ar-IQ" altLang="ar-IQ" u="sng" dirty="0"/>
              <a:t>عيب انحراف السلطة </a:t>
            </a:r>
            <a:r>
              <a:rPr lang="ar-IQ" altLang="ar-IQ" dirty="0"/>
              <a:t>، وفي عهد الامبراطورية الثانية ازدهرت دعوى الإلغاء لأسباب سياسية فظهر عيب مخالفة القانون عام 1906 ، ومن ثم بدأ مجلس الدولة الفرنسي في قبول وجه اخر من اوجه الإلغاء الا وهو </a:t>
            </a:r>
            <a:r>
              <a:rPr lang="ar-IQ" altLang="ar-IQ" u="sng" dirty="0"/>
              <a:t>عيب السبب </a:t>
            </a:r>
            <a:r>
              <a:rPr lang="ar-IQ" altLang="ar-IQ" dirty="0"/>
              <a:t>الذي يقوم عليه القرار الاداري سواءً من ناحية الوقائع المادية ام من ناحية التكييف القانوني. 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723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altLang="ar-IQ" dirty="0"/>
              <a:t>وهذا ما اقره المشرع العراقي في المادة السابعة من قانون التعديل الخامس لقانون مدلس شورى الدولة رقم 17 لسنة 2013 </a:t>
            </a:r>
            <a:r>
              <a:rPr lang="ar-SA" altLang="ar-IQ" dirty="0"/>
              <a:t/>
            </a:r>
            <a:br>
              <a:rPr lang="ar-SA" altLang="ar-IQ" dirty="0"/>
            </a:br>
            <a:r>
              <a:rPr lang="ar-SA" altLang="ar-IQ" dirty="0"/>
              <a:t>(1) ان يتضمن الامر او القرار خرقا او مخالفة للقانون او الانظمة اوالتعليمات او الانظمة الداخلية .</a:t>
            </a:r>
            <a:br>
              <a:rPr lang="ar-SA" altLang="ar-IQ" dirty="0"/>
            </a:br>
            <a:r>
              <a:rPr lang="ar-SA" altLang="ar-IQ" dirty="0"/>
              <a:t>(2) ان يكون الامر او القرار قد صدر خلافا لقواعد الاختصاص او معيبا في شكله او فيالاجراءات او في محله اوسببه</a:t>
            </a:r>
            <a:br>
              <a:rPr lang="ar-SA" altLang="ar-IQ" dirty="0"/>
            </a:br>
            <a:r>
              <a:rPr lang="ar-SA" altLang="ar-IQ" dirty="0"/>
              <a:t>(3) ان يتضمن الامر او القرار خطأ في تطبيق القوانين او الانظمة او التعليمات او الانظمة الداخلية او في تفسيرها او فيهاساءة او تعسف في استعمال السلطة او الانحرافعنها. </a:t>
            </a:r>
            <a:br>
              <a:rPr lang="ar-SA" altLang="ar-IQ" dirty="0"/>
            </a:br>
            <a:r>
              <a:rPr lang="ar-SA" altLang="ar-IQ" dirty="0"/>
              <a:t>سادساً ــ يعد في حكم الامر او القرار رفض او امتناع الموظف او الهيئة عن اتخاذ امراو قرار كانمن الواجب عليهما اتخاذه</a:t>
            </a:r>
            <a:r>
              <a:rPr lang="ar-IQ" altLang="ar-IQ" dirty="0"/>
              <a:t> </a:t>
            </a:r>
            <a:r>
              <a:rPr lang="ar-SA" altLang="ar-IQ" dirty="0"/>
              <a:t>قانونا.</a:t>
            </a:r>
            <a:endParaRPr lang="ar-IQ" altLang="ar-IQ" dirty="0"/>
          </a:p>
          <a:p>
            <a:pPr algn="r" rtl="1"/>
            <a:r>
              <a:rPr lang="ar-IQ" altLang="ar-IQ" u="sng" dirty="0"/>
              <a:t>هدف الادارة هو تحقيق الصالح العام و تسيير المرافق العامة بانتظام واطراد وحماية النظام العام.</a:t>
            </a:r>
          </a:p>
          <a:p>
            <a:pPr algn="r" rtl="1"/>
            <a:endParaRPr lang="ar-IQ" dirty="0"/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0119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اركان القرار الاداري</vt:lpstr>
      <vt:lpstr>اركان القرار الاداري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اركان القرار الاداري</dc:title>
  <dc:creator>Aras</dc:creator>
  <cp:lastModifiedBy>Aras</cp:lastModifiedBy>
  <cp:revision>1</cp:revision>
  <dcterms:created xsi:type="dcterms:W3CDTF">2006-08-16T00:00:00Z</dcterms:created>
  <dcterms:modified xsi:type="dcterms:W3CDTF">2019-12-24T14:35:05Z</dcterms:modified>
</cp:coreProperties>
</file>