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9" r:id="rId4"/>
    <p:sldId id="270" r:id="rId5"/>
    <p:sldId id="268" r:id="rId6"/>
    <p:sldId id="271" r:id="rId7"/>
    <p:sldId id="272" r:id="rId8"/>
    <p:sldId id="256" r:id="rId9"/>
    <p:sldId id="257" r:id="rId10"/>
    <p:sldId id="258" r:id="rId11"/>
    <p:sldId id="259" r:id="rId12"/>
    <p:sldId id="260" r:id="rId13"/>
    <p:sldId id="261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47800"/>
            <a:ext cx="9144001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77" y="381000"/>
            <a:ext cx="864704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0875"/>
            <a:ext cx="8153400" cy="45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914400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333999"/>
            <a:ext cx="9004300" cy="62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62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76327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4401"/>
            <a:ext cx="838199" cy="3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5207"/>
            <a:ext cx="25146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6312" y="3714690"/>
            <a:ext cx="6876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</a:t>
            </a:r>
            <a:r>
              <a:rPr lang="en-US" sz="2000" b="1" dirty="0" smtClean="0"/>
              <a:t>hen it is called the decimal system(from the Latin </a:t>
            </a:r>
            <a:r>
              <a:rPr lang="en-US" sz="2000" b="1" dirty="0" err="1" smtClean="0"/>
              <a:t>decem</a:t>
            </a:r>
            <a:r>
              <a:rPr lang="en-US" sz="2000" b="1" dirty="0" smtClean="0"/>
              <a:t>, ten)</a:t>
            </a:r>
            <a:endParaRPr lang="en-US" sz="2000" b="1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300"/>
            <a:ext cx="77279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55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0100"/>
            <a:ext cx="91440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683000"/>
            <a:ext cx="913765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55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"/>
            <a:ext cx="91440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144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9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52400"/>
            <a:ext cx="64579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87534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5638800" cy="58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68650"/>
            <a:ext cx="28194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31686"/>
            <a:ext cx="374804" cy="42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3254415"/>
            <a:ext cx="2762250" cy="40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74735"/>
            <a:ext cx="26670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2438400" cy="49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96329"/>
            <a:ext cx="3133725" cy="47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0"/>
            <a:ext cx="468718" cy="3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31543"/>
            <a:ext cx="1990725" cy="53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794250"/>
            <a:ext cx="9150350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9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9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76600"/>
            <a:ext cx="9144001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55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14743"/>
            <a:ext cx="8458200" cy="57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2675"/>
            <a:ext cx="88868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" y="4152900"/>
            <a:ext cx="860171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13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2450"/>
            <a:ext cx="91440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269"/>
            <a:ext cx="9144000" cy="41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13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02500" cy="28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599"/>
            <a:ext cx="9144000" cy="164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0549"/>
            <a:ext cx="7086600" cy="68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3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09399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90750"/>
            <a:ext cx="914269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6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" y="762000"/>
            <a:ext cx="63436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8388504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0850"/>
            <a:ext cx="91440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30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91440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1350"/>
            <a:ext cx="91440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304800"/>
            <a:ext cx="7686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1300"/>
            <a:ext cx="67754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1128712" cy="49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5" y="4419600"/>
            <a:ext cx="3816095" cy="51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761" y="4419600"/>
            <a:ext cx="5349239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64" y="5120259"/>
            <a:ext cx="54768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55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13</Words>
  <Application>Microsoft Office PowerPoint</Application>
  <PresentationFormat>On-screen Show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FARAH</dc:creator>
  <cp:lastModifiedBy>AL FARAH</cp:lastModifiedBy>
  <cp:revision>15</cp:revision>
  <dcterms:created xsi:type="dcterms:W3CDTF">2006-08-16T00:00:00Z</dcterms:created>
  <dcterms:modified xsi:type="dcterms:W3CDTF">2020-12-14T09:37:05Z</dcterms:modified>
</cp:coreProperties>
</file>