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Khall" userId="4cc9a9e1e6beb618" providerId="LiveId" clId="{8AF5C109-C771-483F-A4A1-66ABD7A50B7F}"/>
    <pc:docChg chg="undo redo custSel addSld delSld">
      <pc:chgData name="Sara Khall" userId="4cc9a9e1e6beb618" providerId="LiveId" clId="{8AF5C109-C771-483F-A4A1-66ABD7A50B7F}" dt="2022-09-28T05:52:02.179" v="62" actId="47"/>
      <pc:docMkLst>
        <pc:docMk/>
      </pc:docMkLst>
      <pc:sldChg chg="add del">
        <pc:chgData name="Sara Khall" userId="4cc9a9e1e6beb618" providerId="LiveId" clId="{8AF5C109-C771-483F-A4A1-66ABD7A50B7F}" dt="2022-09-28T05:51:52.060" v="60" actId="47"/>
        <pc:sldMkLst>
          <pc:docMk/>
          <pc:sldMk cId="4020748465" sldId="261"/>
        </pc:sldMkLst>
      </pc:sldChg>
      <pc:sldChg chg="del">
        <pc:chgData name="Sara Khall" userId="4cc9a9e1e6beb618" providerId="LiveId" clId="{8AF5C109-C771-483F-A4A1-66ABD7A50B7F}" dt="2022-09-28T05:51:17.160" v="0" actId="47"/>
        <pc:sldMkLst>
          <pc:docMk/>
          <pc:sldMk cId="3388256928" sldId="262"/>
        </pc:sldMkLst>
      </pc:sldChg>
      <pc:sldChg chg="add del">
        <pc:chgData name="Sara Khall" userId="4cc9a9e1e6beb618" providerId="LiveId" clId="{8AF5C109-C771-483F-A4A1-66ABD7A50B7F}" dt="2022-09-28T05:51:46.443" v="57" actId="47"/>
        <pc:sldMkLst>
          <pc:docMk/>
          <pc:sldMk cId="3895839448" sldId="264"/>
        </pc:sldMkLst>
      </pc:sldChg>
      <pc:sldChg chg="add del">
        <pc:chgData name="Sara Khall" userId="4cc9a9e1e6beb618" providerId="LiveId" clId="{8AF5C109-C771-483F-A4A1-66ABD7A50B7F}" dt="2022-09-28T05:51:47.271" v="58" actId="47"/>
        <pc:sldMkLst>
          <pc:docMk/>
          <pc:sldMk cId="1547443304" sldId="265"/>
        </pc:sldMkLst>
      </pc:sldChg>
      <pc:sldChg chg="add del">
        <pc:chgData name="Sara Khall" userId="4cc9a9e1e6beb618" providerId="LiveId" clId="{8AF5C109-C771-483F-A4A1-66ABD7A50B7F}" dt="2022-09-28T05:51:48.748" v="59" actId="47"/>
        <pc:sldMkLst>
          <pc:docMk/>
          <pc:sldMk cId="2972283958" sldId="266"/>
        </pc:sldMkLst>
      </pc:sldChg>
      <pc:sldChg chg="del">
        <pc:chgData name="Sara Khall" userId="4cc9a9e1e6beb618" providerId="LiveId" clId="{8AF5C109-C771-483F-A4A1-66ABD7A50B7F}" dt="2022-09-28T05:51:19.365" v="4" actId="47"/>
        <pc:sldMkLst>
          <pc:docMk/>
          <pc:sldMk cId="2618699704" sldId="272"/>
        </pc:sldMkLst>
      </pc:sldChg>
      <pc:sldChg chg="del">
        <pc:chgData name="Sara Khall" userId="4cc9a9e1e6beb618" providerId="LiveId" clId="{8AF5C109-C771-483F-A4A1-66ABD7A50B7F}" dt="2022-09-28T05:51:19.728" v="5" actId="47"/>
        <pc:sldMkLst>
          <pc:docMk/>
          <pc:sldMk cId="1921559629" sldId="273"/>
        </pc:sldMkLst>
      </pc:sldChg>
      <pc:sldChg chg="del">
        <pc:chgData name="Sara Khall" userId="4cc9a9e1e6beb618" providerId="LiveId" clId="{8AF5C109-C771-483F-A4A1-66ABD7A50B7F}" dt="2022-09-28T05:51:17.890" v="1" actId="47"/>
        <pc:sldMkLst>
          <pc:docMk/>
          <pc:sldMk cId="391034387" sldId="274"/>
        </pc:sldMkLst>
      </pc:sldChg>
      <pc:sldChg chg="del">
        <pc:chgData name="Sara Khall" userId="4cc9a9e1e6beb618" providerId="LiveId" clId="{8AF5C109-C771-483F-A4A1-66ABD7A50B7F}" dt="2022-09-28T05:51:18.458" v="2" actId="47"/>
        <pc:sldMkLst>
          <pc:docMk/>
          <pc:sldMk cId="3717103598" sldId="275"/>
        </pc:sldMkLst>
      </pc:sldChg>
      <pc:sldChg chg="del">
        <pc:chgData name="Sara Khall" userId="4cc9a9e1e6beb618" providerId="LiveId" clId="{8AF5C109-C771-483F-A4A1-66ABD7A50B7F}" dt="2022-09-28T05:51:20.060" v="6" actId="47"/>
        <pc:sldMkLst>
          <pc:docMk/>
          <pc:sldMk cId="547750207" sldId="276"/>
        </pc:sldMkLst>
      </pc:sldChg>
      <pc:sldChg chg="del">
        <pc:chgData name="Sara Khall" userId="4cc9a9e1e6beb618" providerId="LiveId" clId="{8AF5C109-C771-483F-A4A1-66ABD7A50B7F}" dt="2022-09-28T05:51:20.288" v="7" actId="47"/>
        <pc:sldMkLst>
          <pc:docMk/>
          <pc:sldMk cId="933394696" sldId="277"/>
        </pc:sldMkLst>
      </pc:sldChg>
      <pc:sldChg chg="del">
        <pc:chgData name="Sara Khall" userId="4cc9a9e1e6beb618" providerId="LiveId" clId="{8AF5C109-C771-483F-A4A1-66ABD7A50B7F}" dt="2022-09-28T05:51:20.503" v="8" actId="47"/>
        <pc:sldMkLst>
          <pc:docMk/>
          <pc:sldMk cId="3732893377" sldId="278"/>
        </pc:sldMkLst>
      </pc:sldChg>
      <pc:sldChg chg="del">
        <pc:chgData name="Sara Khall" userId="4cc9a9e1e6beb618" providerId="LiveId" clId="{8AF5C109-C771-483F-A4A1-66ABD7A50B7F}" dt="2022-09-28T05:51:20.910" v="10" actId="47"/>
        <pc:sldMkLst>
          <pc:docMk/>
          <pc:sldMk cId="930183072" sldId="279"/>
        </pc:sldMkLst>
      </pc:sldChg>
      <pc:sldChg chg="del">
        <pc:chgData name="Sara Khall" userId="4cc9a9e1e6beb618" providerId="LiveId" clId="{8AF5C109-C771-483F-A4A1-66ABD7A50B7F}" dt="2022-09-28T05:51:21.131" v="11" actId="47"/>
        <pc:sldMkLst>
          <pc:docMk/>
          <pc:sldMk cId="2085224811" sldId="280"/>
        </pc:sldMkLst>
      </pc:sldChg>
      <pc:sldChg chg="del">
        <pc:chgData name="Sara Khall" userId="4cc9a9e1e6beb618" providerId="LiveId" clId="{8AF5C109-C771-483F-A4A1-66ABD7A50B7F}" dt="2022-09-28T05:51:20.716" v="9" actId="47"/>
        <pc:sldMkLst>
          <pc:docMk/>
          <pc:sldMk cId="3463364157" sldId="282"/>
        </pc:sldMkLst>
      </pc:sldChg>
      <pc:sldChg chg="del">
        <pc:chgData name="Sara Khall" userId="4cc9a9e1e6beb618" providerId="LiveId" clId="{8AF5C109-C771-483F-A4A1-66ABD7A50B7F}" dt="2022-09-28T05:51:21.779" v="14" actId="47"/>
        <pc:sldMkLst>
          <pc:docMk/>
          <pc:sldMk cId="646578090" sldId="283"/>
        </pc:sldMkLst>
      </pc:sldChg>
      <pc:sldChg chg="del">
        <pc:chgData name="Sara Khall" userId="4cc9a9e1e6beb618" providerId="LiveId" clId="{8AF5C109-C771-483F-A4A1-66ABD7A50B7F}" dt="2022-09-28T05:51:22.030" v="15" actId="47"/>
        <pc:sldMkLst>
          <pc:docMk/>
          <pc:sldMk cId="1325505339" sldId="284"/>
        </pc:sldMkLst>
      </pc:sldChg>
      <pc:sldChg chg="del">
        <pc:chgData name="Sara Khall" userId="4cc9a9e1e6beb618" providerId="LiveId" clId="{8AF5C109-C771-483F-A4A1-66ABD7A50B7F}" dt="2022-09-28T05:51:22.228" v="16" actId="47"/>
        <pc:sldMkLst>
          <pc:docMk/>
          <pc:sldMk cId="2121386022" sldId="285"/>
        </pc:sldMkLst>
      </pc:sldChg>
      <pc:sldChg chg="del">
        <pc:chgData name="Sara Khall" userId="4cc9a9e1e6beb618" providerId="LiveId" clId="{8AF5C109-C771-483F-A4A1-66ABD7A50B7F}" dt="2022-09-28T05:51:22.607" v="18" actId="47"/>
        <pc:sldMkLst>
          <pc:docMk/>
          <pc:sldMk cId="2462061993" sldId="286"/>
        </pc:sldMkLst>
      </pc:sldChg>
      <pc:sldChg chg="del">
        <pc:chgData name="Sara Khall" userId="4cc9a9e1e6beb618" providerId="LiveId" clId="{8AF5C109-C771-483F-A4A1-66ABD7A50B7F}" dt="2022-09-28T05:51:22.968" v="20" actId="47"/>
        <pc:sldMkLst>
          <pc:docMk/>
          <pc:sldMk cId="821832532" sldId="287"/>
        </pc:sldMkLst>
      </pc:sldChg>
      <pc:sldChg chg="del">
        <pc:chgData name="Sara Khall" userId="4cc9a9e1e6beb618" providerId="LiveId" clId="{8AF5C109-C771-483F-A4A1-66ABD7A50B7F}" dt="2022-09-28T05:51:24.980" v="25" actId="47"/>
        <pc:sldMkLst>
          <pc:docMk/>
          <pc:sldMk cId="4227293546" sldId="288"/>
        </pc:sldMkLst>
      </pc:sldChg>
      <pc:sldChg chg="del">
        <pc:chgData name="Sara Khall" userId="4cc9a9e1e6beb618" providerId="LiveId" clId="{8AF5C109-C771-483F-A4A1-66ABD7A50B7F}" dt="2022-09-28T05:51:25.319" v="26" actId="47"/>
        <pc:sldMkLst>
          <pc:docMk/>
          <pc:sldMk cId="2719190780" sldId="289"/>
        </pc:sldMkLst>
      </pc:sldChg>
      <pc:sldChg chg="del">
        <pc:chgData name="Sara Khall" userId="4cc9a9e1e6beb618" providerId="LiveId" clId="{8AF5C109-C771-483F-A4A1-66ABD7A50B7F}" dt="2022-09-28T05:51:26.145" v="27" actId="47"/>
        <pc:sldMkLst>
          <pc:docMk/>
          <pc:sldMk cId="2757978711" sldId="290"/>
        </pc:sldMkLst>
      </pc:sldChg>
      <pc:sldChg chg="del">
        <pc:chgData name="Sara Khall" userId="4cc9a9e1e6beb618" providerId="LiveId" clId="{8AF5C109-C771-483F-A4A1-66ABD7A50B7F}" dt="2022-09-28T05:51:26.759" v="28" actId="47"/>
        <pc:sldMkLst>
          <pc:docMk/>
          <pc:sldMk cId="1723230159" sldId="291"/>
        </pc:sldMkLst>
      </pc:sldChg>
      <pc:sldChg chg="del">
        <pc:chgData name="Sara Khall" userId="4cc9a9e1e6beb618" providerId="LiveId" clId="{8AF5C109-C771-483F-A4A1-66ABD7A50B7F}" dt="2022-09-28T05:51:22.465" v="17" actId="47"/>
        <pc:sldMkLst>
          <pc:docMk/>
          <pc:sldMk cId="1672459651" sldId="293"/>
        </pc:sldMkLst>
      </pc:sldChg>
      <pc:sldChg chg="del">
        <pc:chgData name="Sara Khall" userId="4cc9a9e1e6beb618" providerId="LiveId" clId="{8AF5C109-C771-483F-A4A1-66ABD7A50B7F}" dt="2022-09-28T05:51:23.195" v="21" actId="47"/>
        <pc:sldMkLst>
          <pc:docMk/>
          <pc:sldMk cId="2950670959" sldId="295"/>
        </pc:sldMkLst>
      </pc:sldChg>
      <pc:sldChg chg="del">
        <pc:chgData name="Sara Khall" userId="4cc9a9e1e6beb618" providerId="LiveId" clId="{8AF5C109-C771-483F-A4A1-66ABD7A50B7F}" dt="2022-09-28T05:51:23.423" v="22" actId="47"/>
        <pc:sldMkLst>
          <pc:docMk/>
          <pc:sldMk cId="1345316423" sldId="297"/>
        </pc:sldMkLst>
      </pc:sldChg>
      <pc:sldChg chg="del">
        <pc:chgData name="Sara Khall" userId="4cc9a9e1e6beb618" providerId="LiveId" clId="{8AF5C109-C771-483F-A4A1-66ABD7A50B7F}" dt="2022-09-28T05:51:23.732" v="23" actId="47"/>
        <pc:sldMkLst>
          <pc:docMk/>
          <pc:sldMk cId="70642817" sldId="298"/>
        </pc:sldMkLst>
      </pc:sldChg>
      <pc:sldChg chg="del">
        <pc:chgData name="Sara Khall" userId="4cc9a9e1e6beb618" providerId="LiveId" clId="{8AF5C109-C771-483F-A4A1-66ABD7A50B7F}" dt="2022-09-28T05:51:24.314" v="24" actId="47"/>
        <pc:sldMkLst>
          <pc:docMk/>
          <pc:sldMk cId="2854533180" sldId="299"/>
        </pc:sldMkLst>
      </pc:sldChg>
      <pc:sldChg chg="del">
        <pc:chgData name="Sara Khall" userId="4cc9a9e1e6beb618" providerId="LiveId" clId="{8AF5C109-C771-483F-A4A1-66ABD7A50B7F}" dt="2022-09-28T05:51:28.431" v="29" actId="47"/>
        <pc:sldMkLst>
          <pc:docMk/>
          <pc:sldMk cId="1132735496" sldId="300"/>
        </pc:sldMkLst>
      </pc:sldChg>
      <pc:sldChg chg="del">
        <pc:chgData name="Sara Khall" userId="4cc9a9e1e6beb618" providerId="LiveId" clId="{8AF5C109-C771-483F-A4A1-66ABD7A50B7F}" dt="2022-09-28T05:51:28.687" v="30" actId="47"/>
        <pc:sldMkLst>
          <pc:docMk/>
          <pc:sldMk cId="3512229880" sldId="301"/>
        </pc:sldMkLst>
      </pc:sldChg>
      <pc:sldChg chg="del">
        <pc:chgData name="Sara Khall" userId="4cc9a9e1e6beb618" providerId="LiveId" clId="{8AF5C109-C771-483F-A4A1-66ABD7A50B7F}" dt="2022-09-28T05:51:29.225" v="32" actId="47"/>
        <pc:sldMkLst>
          <pc:docMk/>
          <pc:sldMk cId="2631146537" sldId="302"/>
        </pc:sldMkLst>
      </pc:sldChg>
      <pc:sldChg chg="del">
        <pc:chgData name="Sara Khall" userId="4cc9a9e1e6beb618" providerId="LiveId" clId="{8AF5C109-C771-483F-A4A1-66ABD7A50B7F}" dt="2022-09-28T05:51:29.493" v="33" actId="47"/>
        <pc:sldMkLst>
          <pc:docMk/>
          <pc:sldMk cId="3194195357" sldId="303"/>
        </pc:sldMkLst>
      </pc:sldChg>
      <pc:sldChg chg="del">
        <pc:chgData name="Sara Khall" userId="4cc9a9e1e6beb618" providerId="LiveId" clId="{8AF5C109-C771-483F-A4A1-66ABD7A50B7F}" dt="2022-09-28T05:51:29.943" v="34" actId="47"/>
        <pc:sldMkLst>
          <pc:docMk/>
          <pc:sldMk cId="1420076094" sldId="304"/>
        </pc:sldMkLst>
      </pc:sldChg>
      <pc:sldChg chg="del">
        <pc:chgData name="Sara Khall" userId="4cc9a9e1e6beb618" providerId="LiveId" clId="{8AF5C109-C771-483F-A4A1-66ABD7A50B7F}" dt="2022-09-28T05:51:30.296" v="35" actId="47"/>
        <pc:sldMkLst>
          <pc:docMk/>
          <pc:sldMk cId="1147928859" sldId="305"/>
        </pc:sldMkLst>
      </pc:sldChg>
      <pc:sldChg chg="del">
        <pc:chgData name="Sara Khall" userId="4cc9a9e1e6beb618" providerId="LiveId" clId="{8AF5C109-C771-483F-A4A1-66ABD7A50B7F}" dt="2022-09-28T05:51:30.641" v="36" actId="47"/>
        <pc:sldMkLst>
          <pc:docMk/>
          <pc:sldMk cId="126425386" sldId="306"/>
        </pc:sldMkLst>
      </pc:sldChg>
      <pc:sldChg chg="del">
        <pc:chgData name="Sara Khall" userId="4cc9a9e1e6beb618" providerId="LiveId" clId="{8AF5C109-C771-483F-A4A1-66ABD7A50B7F}" dt="2022-09-28T05:51:31.088" v="37" actId="47"/>
        <pc:sldMkLst>
          <pc:docMk/>
          <pc:sldMk cId="2725168639" sldId="307"/>
        </pc:sldMkLst>
      </pc:sldChg>
      <pc:sldChg chg="del">
        <pc:chgData name="Sara Khall" userId="4cc9a9e1e6beb618" providerId="LiveId" clId="{8AF5C109-C771-483F-A4A1-66ABD7A50B7F}" dt="2022-09-28T05:51:33.998" v="42" actId="47"/>
        <pc:sldMkLst>
          <pc:docMk/>
          <pc:sldMk cId="173811647" sldId="308"/>
        </pc:sldMkLst>
      </pc:sldChg>
      <pc:sldChg chg="del">
        <pc:chgData name="Sara Khall" userId="4cc9a9e1e6beb618" providerId="LiveId" clId="{8AF5C109-C771-483F-A4A1-66ABD7A50B7F}" dt="2022-09-28T05:51:38.346" v="49" actId="47"/>
        <pc:sldMkLst>
          <pc:docMk/>
          <pc:sldMk cId="2313024198" sldId="309"/>
        </pc:sldMkLst>
      </pc:sldChg>
      <pc:sldChg chg="del">
        <pc:chgData name="Sara Khall" userId="4cc9a9e1e6beb618" providerId="LiveId" clId="{8AF5C109-C771-483F-A4A1-66ABD7A50B7F}" dt="2022-09-28T05:51:31.883" v="38" actId="47"/>
        <pc:sldMkLst>
          <pc:docMk/>
          <pc:sldMk cId="4018199424" sldId="310"/>
        </pc:sldMkLst>
      </pc:sldChg>
      <pc:sldChg chg="del">
        <pc:chgData name="Sara Khall" userId="4cc9a9e1e6beb618" providerId="LiveId" clId="{8AF5C109-C771-483F-A4A1-66ABD7A50B7F}" dt="2022-09-28T05:51:32.450" v="39" actId="47"/>
        <pc:sldMkLst>
          <pc:docMk/>
          <pc:sldMk cId="989194670" sldId="311"/>
        </pc:sldMkLst>
      </pc:sldChg>
      <pc:sldChg chg="del">
        <pc:chgData name="Sara Khall" userId="4cc9a9e1e6beb618" providerId="LiveId" clId="{8AF5C109-C771-483F-A4A1-66ABD7A50B7F}" dt="2022-09-28T05:51:33.035" v="40" actId="47"/>
        <pc:sldMkLst>
          <pc:docMk/>
          <pc:sldMk cId="3963340737" sldId="312"/>
        </pc:sldMkLst>
      </pc:sldChg>
      <pc:sldChg chg="del">
        <pc:chgData name="Sara Khall" userId="4cc9a9e1e6beb618" providerId="LiveId" clId="{8AF5C109-C771-483F-A4A1-66ABD7A50B7F}" dt="2022-09-28T05:51:28.944" v="31" actId="47"/>
        <pc:sldMkLst>
          <pc:docMk/>
          <pc:sldMk cId="320167891" sldId="313"/>
        </pc:sldMkLst>
      </pc:sldChg>
      <pc:sldChg chg="del">
        <pc:chgData name="Sara Khall" userId="4cc9a9e1e6beb618" providerId="LiveId" clId="{8AF5C109-C771-483F-A4A1-66ABD7A50B7F}" dt="2022-09-28T05:51:18.958" v="3" actId="47"/>
        <pc:sldMkLst>
          <pc:docMk/>
          <pc:sldMk cId="191837381" sldId="314"/>
        </pc:sldMkLst>
      </pc:sldChg>
      <pc:sldChg chg="del">
        <pc:chgData name="Sara Khall" userId="4cc9a9e1e6beb618" providerId="LiveId" clId="{8AF5C109-C771-483F-A4A1-66ABD7A50B7F}" dt="2022-09-28T05:51:22.815" v="19" actId="47"/>
        <pc:sldMkLst>
          <pc:docMk/>
          <pc:sldMk cId="2760945645" sldId="315"/>
        </pc:sldMkLst>
      </pc:sldChg>
      <pc:sldChg chg="del">
        <pc:chgData name="Sara Khall" userId="4cc9a9e1e6beb618" providerId="LiveId" clId="{8AF5C109-C771-483F-A4A1-66ABD7A50B7F}" dt="2022-09-28T05:51:33.498" v="41" actId="47"/>
        <pc:sldMkLst>
          <pc:docMk/>
          <pc:sldMk cId="3045334387" sldId="317"/>
        </pc:sldMkLst>
      </pc:sldChg>
      <pc:sldChg chg="del">
        <pc:chgData name="Sara Khall" userId="4cc9a9e1e6beb618" providerId="LiveId" clId="{8AF5C109-C771-483F-A4A1-66ABD7A50B7F}" dt="2022-09-28T05:51:34.464" v="43" actId="47"/>
        <pc:sldMkLst>
          <pc:docMk/>
          <pc:sldMk cId="1302652279" sldId="318"/>
        </pc:sldMkLst>
      </pc:sldChg>
      <pc:sldChg chg="del">
        <pc:chgData name="Sara Khall" userId="4cc9a9e1e6beb618" providerId="LiveId" clId="{8AF5C109-C771-483F-A4A1-66ABD7A50B7F}" dt="2022-09-28T05:51:35.028" v="44" actId="47"/>
        <pc:sldMkLst>
          <pc:docMk/>
          <pc:sldMk cId="2227789976" sldId="319"/>
        </pc:sldMkLst>
      </pc:sldChg>
      <pc:sldChg chg="del">
        <pc:chgData name="Sara Khall" userId="4cc9a9e1e6beb618" providerId="LiveId" clId="{8AF5C109-C771-483F-A4A1-66ABD7A50B7F}" dt="2022-09-28T05:51:35.640" v="45" actId="47"/>
        <pc:sldMkLst>
          <pc:docMk/>
          <pc:sldMk cId="2383483874" sldId="320"/>
        </pc:sldMkLst>
      </pc:sldChg>
      <pc:sldChg chg="del">
        <pc:chgData name="Sara Khall" userId="4cc9a9e1e6beb618" providerId="LiveId" clId="{8AF5C109-C771-483F-A4A1-66ABD7A50B7F}" dt="2022-09-28T05:51:36.218" v="46" actId="47"/>
        <pc:sldMkLst>
          <pc:docMk/>
          <pc:sldMk cId="1192408399" sldId="321"/>
        </pc:sldMkLst>
      </pc:sldChg>
      <pc:sldChg chg="del">
        <pc:chgData name="Sara Khall" userId="4cc9a9e1e6beb618" providerId="LiveId" clId="{8AF5C109-C771-483F-A4A1-66ABD7A50B7F}" dt="2022-09-28T05:51:36.689" v="47" actId="47"/>
        <pc:sldMkLst>
          <pc:docMk/>
          <pc:sldMk cId="1159080500" sldId="322"/>
        </pc:sldMkLst>
      </pc:sldChg>
      <pc:sldChg chg="del">
        <pc:chgData name="Sara Khall" userId="4cc9a9e1e6beb618" providerId="LiveId" clId="{8AF5C109-C771-483F-A4A1-66ABD7A50B7F}" dt="2022-09-28T05:51:37.551" v="48" actId="47"/>
        <pc:sldMkLst>
          <pc:docMk/>
          <pc:sldMk cId="1855094544" sldId="324"/>
        </pc:sldMkLst>
      </pc:sldChg>
      <pc:sldChg chg="del">
        <pc:chgData name="Sara Khall" userId="4cc9a9e1e6beb618" providerId="LiveId" clId="{8AF5C109-C771-483F-A4A1-66ABD7A50B7F}" dt="2022-09-28T05:51:39.921" v="51" actId="47"/>
        <pc:sldMkLst>
          <pc:docMk/>
          <pc:sldMk cId="2108950303" sldId="326"/>
        </pc:sldMkLst>
      </pc:sldChg>
      <pc:sldChg chg="add del">
        <pc:chgData name="Sara Khall" userId="4cc9a9e1e6beb618" providerId="LiveId" clId="{8AF5C109-C771-483F-A4A1-66ABD7A50B7F}" dt="2022-09-28T05:52:02.179" v="62" actId="47"/>
        <pc:sldMkLst>
          <pc:docMk/>
          <pc:sldMk cId="3348943731" sldId="327"/>
        </pc:sldMkLst>
      </pc:sldChg>
      <pc:sldChg chg="del">
        <pc:chgData name="Sara Khall" userId="4cc9a9e1e6beb618" providerId="LiveId" clId="{8AF5C109-C771-483F-A4A1-66ABD7A50B7F}" dt="2022-09-28T05:51:38.995" v="50" actId="47"/>
        <pc:sldMkLst>
          <pc:docMk/>
          <pc:sldMk cId="967697997" sldId="328"/>
        </pc:sldMkLst>
      </pc:sldChg>
      <pc:sldChg chg="del">
        <pc:chgData name="Sara Khall" userId="4cc9a9e1e6beb618" providerId="LiveId" clId="{8AF5C109-C771-483F-A4A1-66ABD7A50B7F}" dt="2022-09-28T05:51:21.330" v="12" actId="47"/>
        <pc:sldMkLst>
          <pc:docMk/>
          <pc:sldMk cId="83396041" sldId="329"/>
        </pc:sldMkLst>
      </pc:sldChg>
      <pc:sldChg chg="del">
        <pc:chgData name="Sara Khall" userId="4cc9a9e1e6beb618" providerId="LiveId" clId="{8AF5C109-C771-483F-A4A1-66ABD7A50B7F}" dt="2022-09-28T05:51:21.502" v="13" actId="47"/>
        <pc:sldMkLst>
          <pc:docMk/>
          <pc:sldMk cId="1828402167" sldId="330"/>
        </pc:sldMkLst>
      </pc:sldChg>
    </pc:docChg>
  </pc:docChgLst>
  <pc:docChgLst>
    <pc:chgData name="Sara Khall" userId="4cc9a9e1e6beb618" providerId="LiveId" clId="{1CCD0BEE-031B-41E7-9C4A-DE981A2B2C65}"/>
    <pc:docChg chg="undo redo custSel addSld delSld modSld sldOrd">
      <pc:chgData name="Sara Khall" userId="4cc9a9e1e6beb618" providerId="LiveId" clId="{1CCD0BEE-031B-41E7-9C4A-DE981A2B2C65}" dt="2022-09-25T13:33:19.706" v="11097" actId="14100"/>
      <pc:docMkLst>
        <pc:docMk/>
      </pc:docMkLst>
      <pc:sldChg chg="modSp new mod">
        <pc:chgData name="Sara Khall" userId="4cc9a9e1e6beb618" providerId="LiveId" clId="{1CCD0BEE-031B-41E7-9C4A-DE981A2B2C65}" dt="2022-09-04T12:00:19.833" v="87" actId="14100"/>
        <pc:sldMkLst>
          <pc:docMk/>
          <pc:sldMk cId="295130432" sldId="256"/>
        </pc:sldMkLst>
        <pc:spChg chg="mod">
          <ac:chgData name="Sara Khall" userId="4cc9a9e1e6beb618" providerId="LiveId" clId="{1CCD0BEE-031B-41E7-9C4A-DE981A2B2C65}" dt="2022-09-04T11:59:09.174" v="53" actId="14100"/>
          <ac:spMkLst>
            <pc:docMk/>
            <pc:sldMk cId="295130432" sldId="256"/>
            <ac:spMk id="2" creationId="{BFA0639E-B258-BDCA-21E0-DB3560D3C5C1}"/>
          </ac:spMkLst>
        </pc:spChg>
        <pc:spChg chg="mod">
          <ac:chgData name="Sara Khall" userId="4cc9a9e1e6beb618" providerId="LiveId" clId="{1CCD0BEE-031B-41E7-9C4A-DE981A2B2C65}" dt="2022-09-04T12:00:19.833" v="87" actId="14100"/>
          <ac:spMkLst>
            <pc:docMk/>
            <pc:sldMk cId="295130432" sldId="256"/>
            <ac:spMk id="3" creationId="{679660ED-5EF7-0257-3860-F5BE07960DFD}"/>
          </ac:spMkLst>
        </pc:spChg>
      </pc:sldChg>
      <pc:sldChg chg="modSp new mod">
        <pc:chgData name="Sara Khall" userId="4cc9a9e1e6beb618" providerId="LiveId" clId="{1CCD0BEE-031B-41E7-9C4A-DE981A2B2C65}" dt="2022-09-14T06:04:52.032" v="2884" actId="20577"/>
        <pc:sldMkLst>
          <pc:docMk/>
          <pc:sldMk cId="2187187712" sldId="257"/>
        </pc:sldMkLst>
        <pc:spChg chg="mod">
          <ac:chgData name="Sara Khall" userId="4cc9a9e1e6beb618" providerId="LiveId" clId="{1CCD0BEE-031B-41E7-9C4A-DE981A2B2C65}" dt="2022-09-04T13:05:48.938" v="108" actId="20577"/>
          <ac:spMkLst>
            <pc:docMk/>
            <pc:sldMk cId="2187187712" sldId="257"/>
            <ac:spMk id="2" creationId="{BF27032A-8822-32EB-46FA-12BB981603E0}"/>
          </ac:spMkLst>
        </pc:spChg>
        <pc:spChg chg="mod">
          <ac:chgData name="Sara Khall" userId="4cc9a9e1e6beb618" providerId="LiveId" clId="{1CCD0BEE-031B-41E7-9C4A-DE981A2B2C65}" dt="2022-09-14T06:04:52.032" v="2884" actId="20577"/>
          <ac:spMkLst>
            <pc:docMk/>
            <pc:sldMk cId="2187187712" sldId="257"/>
            <ac:spMk id="3" creationId="{05DBDEA8-4298-4F60-D180-19CA8195B1F3}"/>
          </ac:spMkLst>
        </pc:spChg>
      </pc:sldChg>
      <pc:sldChg chg="modSp new mod">
        <pc:chgData name="Sara Khall" userId="4cc9a9e1e6beb618" providerId="LiveId" clId="{1CCD0BEE-031B-41E7-9C4A-DE981A2B2C65}" dt="2022-09-04T13:30:26.063" v="556" actId="20577"/>
        <pc:sldMkLst>
          <pc:docMk/>
          <pc:sldMk cId="2374314239" sldId="258"/>
        </pc:sldMkLst>
        <pc:spChg chg="mod">
          <ac:chgData name="Sara Khall" userId="4cc9a9e1e6beb618" providerId="LiveId" clId="{1CCD0BEE-031B-41E7-9C4A-DE981A2B2C65}" dt="2022-09-04T13:28:23.080" v="486" actId="14100"/>
          <ac:spMkLst>
            <pc:docMk/>
            <pc:sldMk cId="2374314239" sldId="258"/>
            <ac:spMk id="2" creationId="{C356E67F-836E-51B1-E551-1B3E66FE8A4D}"/>
          </ac:spMkLst>
        </pc:spChg>
        <pc:spChg chg="mod">
          <ac:chgData name="Sara Khall" userId="4cc9a9e1e6beb618" providerId="LiveId" clId="{1CCD0BEE-031B-41E7-9C4A-DE981A2B2C65}" dt="2022-09-04T13:30:26.063" v="556" actId="20577"/>
          <ac:spMkLst>
            <pc:docMk/>
            <pc:sldMk cId="2374314239" sldId="258"/>
            <ac:spMk id="3" creationId="{30D78A1A-6A82-79E8-9878-4E9AB7464988}"/>
          </ac:spMkLst>
        </pc:spChg>
      </pc:sldChg>
      <pc:sldChg chg="modSp new mod">
        <pc:chgData name="Sara Khall" userId="4cc9a9e1e6beb618" providerId="LiveId" clId="{1CCD0BEE-031B-41E7-9C4A-DE981A2B2C65}" dt="2022-09-05T05:00:43.711" v="1188" actId="20577"/>
        <pc:sldMkLst>
          <pc:docMk/>
          <pc:sldMk cId="17665693" sldId="259"/>
        </pc:sldMkLst>
        <pc:spChg chg="mod">
          <ac:chgData name="Sara Khall" userId="4cc9a9e1e6beb618" providerId="LiveId" clId="{1CCD0BEE-031B-41E7-9C4A-DE981A2B2C65}" dt="2022-09-05T04:22:24.084" v="1043" actId="14100"/>
          <ac:spMkLst>
            <pc:docMk/>
            <pc:sldMk cId="17665693" sldId="259"/>
            <ac:spMk id="2" creationId="{0B189123-808A-527D-5351-38731DACDD31}"/>
          </ac:spMkLst>
        </pc:spChg>
        <pc:spChg chg="mod">
          <ac:chgData name="Sara Khall" userId="4cc9a9e1e6beb618" providerId="LiveId" clId="{1CCD0BEE-031B-41E7-9C4A-DE981A2B2C65}" dt="2022-09-05T05:00:43.711" v="1188" actId="20577"/>
          <ac:spMkLst>
            <pc:docMk/>
            <pc:sldMk cId="17665693" sldId="259"/>
            <ac:spMk id="3" creationId="{EA893637-1946-1D8C-112F-809C56750133}"/>
          </ac:spMkLst>
        </pc:spChg>
      </pc:sldChg>
      <pc:sldChg chg="addSp delSp modSp new mod">
        <pc:chgData name="Sara Khall" userId="4cc9a9e1e6beb618" providerId="LiveId" clId="{1CCD0BEE-031B-41E7-9C4A-DE981A2B2C65}" dt="2022-09-14T05:46:09.986" v="2801" actId="478"/>
        <pc:sldMkLst>
          <pc:docMk/>
          <pc:sldMk cId="1262051451" sldId="260"/>
        </pc:sldMkLst>
        <pc:spChg chg="mod">
          <ac:chgData name="Sara Khall" userId="4cc9a9e1e6beb618" providerId="LiveId" clId="{1CCD0BEE-031B-41E7-9C4A-DE981A2B2C65}" dt="2022-09-05T05:04:21.071" v="1301" actId="1076"/>
          <ac:spMkLst>
            <pc:docMk/>
            <pc:sldMk cId="1262051451" sldId="260"/>
            <ac:spMk id="2" creationId="{A2373D87-3DD9-54A4-4441-2A8B4E3ADFB3}"/>
          </ac:spMkLst>
        </pc:spChg>
        <pc:spChg chg="mod">
          <ac:chgData name="Sara Khall" userId="4cc9a9e1e6beb618" providerId="LiveId" clId="{1CCD0BEE-031B-41E7-9C4A-DE981A2B2C65}" dt="2022-09-14T05:45:42.325" v="2799" actId="20577"/>
          <ac:spMkLst>
            <pc:docMk/>
            <pc:sldMk cId="1262051451" sldId="260"/>
            <ac:spMk id="3" creationId="{64C12163-C1F2-5122-E9BD-F9F5B827F9E8}"/>
          </ac:spMkLst>
        </pc:spChg>
        <pc:graphicFrameChg chg="add del mod">
          <ac:chgData name="Sara Khall" userId="4cc9a9e1e6beb618" providerId="LiveId" clId="{1CCD0BEE-031B-41E7-9C4A-DE981A2B2C65}" dt="2022-09-14T05:46:09.986" v="2801" actId="478"/>
          <ac:graphicFrameMkLst>
            <pc:docMk/>
            <pc:sldMk cId="1262051451" sldId="260"/>
            <ac:graphicFrameMk id="4" creationId="{783DDDBD-915F-A242-EC15-B19500662D35}"/>
          </ac:graphicFrameMkLst>
        </pc:graphicFrameChg>
      </pc:sldChg>
      <pc:sldChg chg="modSp new mod">
        <pc:chgData name="Sara Khall" userId="4cc9a9e1e6beb618" providerId="LiveId" clId="{1CCD0BEE-031B-41E7-9C4A-DE981A2B2C65}" dt="2022-09-05T06:11:01.609" v="2777" actId="20577"/>
        <pc:sldMkLst>
          <pc:docMk/>
          <pc:sldMk cId="4020748465" sldId="261"/>
        </pc:sldMkLst>
        <pc:spChg chg="mod">
          <ac:chgData name="Sara Khall" userId="4cc9a9e1e6beb618" providerId="LiveId" clId="{1CCD0BEE-031B-41E7-9C4A-DE981A2B2C65}" dt="2022-09-05T06:06:50.535" v="2590" actId="20577"/>
          <ac:spMkLst>
            <pc:docMk/>
            <pc:sldMk cId="4020748465" sldId="261"/>
            <ac:spMk id="2" creationId="{02864845-3058-62C8-80C3-36355CDAA432}"/>
          </ac:spMkLst>
        </pc:spChg>
        <pc:spChg chg="mod">
          <ac:chgData name="Sara Khall" userId="4cc9a9e1e6beb618" providerId="LiveId" clId="{1CCD0BEE-031B-41E7-9C4A-DE981A2B2C65}" dt="2022-09-05T06:11:01.609" v="2777" actId="20577"/>
          <ac:spMkLst>
            <pc:docMk/>
            <pc:sldMk cId="4020748465" sldId="261"/>
            <ac:spMk id="3" creationId="{20388CC8-780A-6780-B8B5-19F1CD7557B9}"/>
          </ac:spMkLst>
        </pc:spChg>
      </pc:sldChg>
      <pc:sldChg chg="addSp delSp modSp new mod ord">
        <pc:chgData name="Sara Khall" userId="4cc9a9e1e6beb618" providerId="LiveId" clId="{1CCD0BEE-031B-41E7-9C4A-DE981A2B2C65}" dt="2022-09-14T06:42:24.282" v="3521"/>
        <pc:sldMkLst>
          <pc:docMk/>
          <pc:sldMk cId="3388256928" sldId="262"/>
        </pc:sldMkLst>
        <pc:spChg chg="mod">
          <ac:chgData name="Sara Khall" userId="4cc9a9e1e6beb618" providerId="LiveId" clId="{1CCD0BEE-031B-41E7-9C4A-DE981A2B2C65}" dt="2022-09-14T06:15:04.597" v="2978" actId="14100"/>
          <ac:spMkLst>
            <pc:docMk/>
            <pc:sldMk cId="3388256928" sldId="262"/>
            <ac:spMk id="2" creationId="{E97E0D34-7B37-67CF-91DB-6093A8B25AF4}"/>
          </ac:spMkLst>
        </pc:spChg>
        <pc:spChg chg="add del mod">
          <ac:chgData name="Sara Khall" userId="4cc9a9e1e6beb618" providerId="LiveId" clId="{1CCD0BEE-031B-41E7-9C4A-DE981A2B2C65}" dt="2022-09-14T06:42:15.440" v="3519" actId="20577"/>
          <ac:spMkLst>
            <pc:docMk/>
            <pc:sldMk cId="3388256928" sldId="262"/>
            <ac:spMk id="3" creationId="{A9E5ECB6-CB12-2324-3764-FE65CC9A4A2B}"/>
          </ac:spMkLst>
        </pc:spChg>
        <pc:cxnChg chg="add del">
          <ac:chgData name="Sara Khall" userId="4cc9a9e1e6beb618" providerId="LiveId" clId="{1CCD0BEE-031B-41E7-9C4A-DE981A2B2C65}" dt="2022-09-14T06:37:29.541" v="3252" actId="11529"/>
          <ac:cxnSpMkLst>
            <pc:docMk/>
            <pc:sldMk cId="3388256928" sldId="262"/>
            <ac:cxnSpMk id="5" creationId="{9D4938CE-825E-DC5F-C7E6-0C774EA99374}"/>
          </ac:cxnSpMkLst>
        </pc:cxnChg>
      </pc:sldChg>
      <pc:sldChg chg="modSp new mod">
        <pc:chgData name="Sara Khall" userId="4cc9a9e1e6beb618" providerId="LiveId" clId="{1CCD0BEE-031B-41E7-9C4A-DE981A2B2C65}" dt="2022-09-05T05:08:47.325" v="1461" actId="20577"/>
        <pc:sldMkLst>
          <pc:docMk/>
          <pc:sldMk cId="561390851" sldId="263"/>
        </pc:sldMkLst>
        <pc:spChg chg="mod">
          <ac:chgData name="Sara Khall" userId="4cc9a9e1e6beb618" providerId="LiveId" clId="{1CCD0BEE-031B-41E7-9C4A-DE981A2B2C65}" dt="2022-09-05T05:04:31.923" v="1303"/>
          <ac:spMkLst>
            <pc:docMk/>
            <pc:sldMk cId="561390851" sldId="263"/>
            <ac:spMk id="2" creationId="{971EB398-6F92-4EDE-AC08-0A070208E29C}"/>
          </ac:spMkLst>
        </pc:spChg>
        <pc:spChg chg="mod">
          <ac:chgData name="Sara Khall" userId="4cc9a9e1e6beb618" providerId="LiveId" clId="{1CCD0BEE-031B-41E7-9C4A-DE981A2B2C65}" dt="2022-09-05T05:08:47.325" v="1461" actId="20577"/>
          <ac:spMkLst>
            <pc:docMk/>
            <pc:sldMk cId="561390851" sldId="263"/>
            <ac:spMk id="3" creationId="{3EB397B4-5A90-CEF2-2044-C11647821874}"/>
          </ac:spMkLst>
        </pc:spChg>
      </pc:sldChg>
      <pc:sldChg chg="modSp new mod">
        <pc:chgData name="Sara Khall" userId="4cc9a9e1e6beb618" providerId="LiveId" clId="{1CCD0BEE-031B-41E7-9C4A-DE981A2B2C65}" dt="2022-09-05T05:20:02.939" v="1798" actId="20577"/>
        <pc:sldMkLst>
          <pc:docMk/>
          <pc:sldMk cId="3895839448" sldId="264"/>
        </pc:sldMkLst>
        <pc:spChg chg="mod">
          <ac:chgData name="Sara Khall" userId="4cc9a9e1e6beb618" providerId="LiveId" clId="{1CCD0BEE-031B-41E7-9C4A-DE981A2B2C65}" dt="2022-09-05T05:10:57.006" v="1463"/>
          <ac:spMkLst>
            <pc:docMk/>
            <pc:sldMk cId="3895839448" sldId="264"/>
            <ac:spMk id="2" creationId="{BDE799DB-5534-74C0-DD62-2BBF37F80830}"/>
          </ac:spMkLst>
        </pc:spChg>
        <pc:spChg chg="mod">
          <ac:chgData name="Sara Khall" userId="4cc9a9e1e6beb618" providerId="LiveId" clId="{1CCD0BEE-031B-41E7-9C4A-DE981A2B2C65}" dt="2022-09-05T05:20:02.939" v="1798" actId="20577"/>
          <ac:spMkLst>
            <pc:docMk/>
            <pc:sldMk cId="3895839448" sldId="264"/>
            <ac:spMk id="3" creationId="{9FB0C15B-ED03-9217-AA0C-F7F6B50C3C66}"/>
          </ac:spMkLst>
        </pc:spChg>
      </pc:sldChg>
      <pc:sldChg chg="modSp new mod">
        <pc:chgData name="Sara Khall" userId="4cc9a9e1e6beb618" providerId="LiveId" clId="{1CCD0BEE-031B-41E7-9C4A-DE981A2B2C65}" dt="2022-09-05T05:56:26.076" v="2122" actId="20577"/>
        <pc:sldMkLst>
          <pc:docMk/>
          <pc:sldMk cId="1547443304" sldId="265"/>
        </pc:sldMkLst>
        <pc:spChg chg="mod">
          <ac:chgData name="Sara Khall" userId="4cc9a9e1e6beb618" providerId="LiveId" clId="{1CCD0BEE-031B-41E7-9C4A-DE981A2B2C65}" dt="2022-09-05T05:20:31.044" v="1832" actId="20577"/>
          <ac:spMkLst>
            <pc:docMk/>
            <pc:sldMk cId="1547443304" sldId="265"/>
            <ac:spMk id="2" creationId="{21D0CD69-9229-7081-0F71-D9AB9CE673B3}"/>
          </ac:spMkLst>
        </pc:spChg>
        <pc:spChg chg="mod">
          <ac:chgData name="Sara Khall" userId="4cc9a9e1e6beb618" providerId="LiveId" clId="{1CCD0BEE-031B-41E7-9C4A-DE981A2B2C65}" dt="2022-09-05T05:56:26.076" v="2122" actId="20577"/>
          <ac:spMkLst>
            <pc:docMk/>
            <pc:sldMk cId="1547443304" sldId="265"/>
            <ac:spMk id="3" creationId="{C9B5972F-A2C3-D9DC-7872-215FBC061C54}"/>
          </ac:spMkLst>
        </pc:spChg>
      </pc:sldChg>
      <pc:sldChg chg="modSp new mod">
        <pc:chgData name="Sara Khall" userId="4cc9a9e1e6beb618" providerId="LiveId" clId="{1CCD0BEE-031B-41E7-9C4A-DE981A2B2C65}" dt="2022-09-05T06:06:20.791" v="2579" actId="20577"/>
        <pc:sldMkLst>
          <pc:docMk/>
          <pc:sldMk cId="2972283958" sldId="266"/>
        </pc:sldMkLst>
        <pc:spChg chg="mod">
          <ac:chgData name="Sara Khall" userId="4cc9a9e1e6beb618" providerId="LiveId" clId="{1CCD0BEE-031B-41E7-9C4A-DE981A2B2C65}" dt="2022-09-05T05:56:51.328" v="2133" actId="20577"/>
          <ac:spMkLst>
            <pc:docMk/>
            <pc:sldMk cId="2972283958" sldId="266"/>
            <ac:spMk id="2" creationId="{03502ECA-9EE3-CCD3-A791-E3C8CC4CED3C}"/>
          </ac:spMkLst>
        </pc:spChg>
        <pc:spChg chg="mod">
          <ac:chgData name="Sara Khall" userId="4cc9a9e1e6beb618" providerId="LiveId" clId="{1CCD0BEE-031B-41E7-9C4A-DE981A2B2C65}" dt="2022-09-05T06:06:20.791" v="2579" actId="20577"/>
          <ac:spMkLst>
            <pc:docMk/>
            <pc:sldMk cId="2972283958" sldId="266"/>
            <ac:spMk id="3" creationId="{F87C4318-011E-BC5A-F111-5F4E3D97F05E}"/>
          </ac:spMkLst>
        </pc:spChg>
      </pc:sldChg>
      <pc:sldChg chg="modSp new mod">
        <pc:chgData name="Sara Khall" userId="4cc9a9e1e6beb618" providerId="LiveId" clId="{1CCD0BEE-031B-41E7-9C4A-DE981A2B2C65}" dt="2022-09-11T14:47:01.341" v="2785"/>
        <pc:sldMkLst>
          <pc:docMk/>
          <pc:sldMk cId="3164037706" sldId="267"/>
        </pc:sldMkLst>
        <pc:spChg chg="mod">
          <ac:chgData name="Sara Khall" userId="4cc9a9e1e6beb618" providerId="LiveId" clId="{1CCD0BEE-031B-41E7-9C4A-DE981A2B2C65}" dt="2022-09-11T14:47:01.341" v="2785"/>
          <ac:spMkLst>
            <pc:docMk/>
            <pc:sldMk cId="3164037706" sldId="267"/>
            <ac:spMk id="2" creationId="{93754243-9F15-B8E4-F299-4468BA29A2B0}"/>
          </ac:spMkLst>
        </pc:spChg>
        <pc:spChg chg="mod">
          <ac:chgData name="Sara Khall" userId="4cc9a9e1e6beb618" providerId="LiveId" clId="{1CCD0BEE-031B-41E7-9C4A-DE981A2B2C65}" dt="2022-09-11T14:46:29.876" v="2780"/>
          <ac:spMkLst>
            <pc:docMk/>
            <pc:sldMk cId="3164037706" sldId="267"/>
            <ac:spMk id="3" creationId="{25D73A74-1E27-7672-FFAD-66F7DF9DBE4E}"/>
          </ac:spMkLst>
        </pc:spChg>
      </pc:sldChg>
      <pc:sldChg chg="modSp new del mod">
        <pc:chgData name="Sara Khall" userId="4cc9a9e1e6beb618" providerId="LiveId" clId="{1CCD0BEE-031B-41E7-9C4A-DE981A2B2C65}" dt="2022-09-14T07:36:34.878" v="4505" actId="47"/>
        <pc:sldMkLst>
          <pc:docMk/>
          <pc:sldMk cId="1193295106" sldId="268"/>
        </pc:sldMkLst>
        <pc:spChg chg="mod">
          <ac:chgData name="Sara Khall" userId="4cc9a9e1e6beb618" providerId="LiveId" clId="{1CCD0BEE-031B-41E7-9C4A-DE981A2B2C65}" dt="2022-09-14T06:42:51.704" v="3535" actId="14100"/>
          <ac:spMkLst>
            <pc:docMk/>
            <pc:sldMk cId="1193295106" sldId="268"/>
            <ac:spMk id="2" creationId="{8071E73F-0BD7-DC07-DE77-3207EF36A3A0}"/>
          </ac:spMkLst>
        </pc:spChg>
        <pc:spChg chg="mod">
          <ac:chgData name="Sara Khall" userId="4cc9a9e1e6beb618" providerId="LiveId" clId="{1CCD0BEE-031B-41E7-9C4A-DE981A2B2C65}" dt="2022-09-14T06:50:17.062" v="3846" actId="20577"/>
          <ac:spMkLst>
            <pc:docMk/>
            <pc:sldMk cId="1193295106" sldId="268"/>
            <ac:spMk id="3" creationId="{0159A726-E265-F789-9825-884D01B8D79E}"/>
          </ac:spMkLst>
        </pc:spChg>
      </pc:sldChg>
      <pc:sldChg chg="modSp new del mod">
        <pc:chgData name="Sara Khall" userId="4cc9a9e1e6beb618" providerId="LiveId" clId="{1CCD0BEE-031B-41E7-9C4A-DE981A2B2C65}" dt="2022-09-14T07:36:22.857" v="4504" actId="47"/>
        <pc:sldMkLst>
          <pc:docMk/>
          <pc:sldMk cId="2708212857" sldId="269"/>
        </pc:sldMkLst>
        <pc:spChg chg="mod">
          <ac:chgData name="Sara Khall" userId="4cc9a9e1e6beb618" providerId="LiveId" clId="{1CCD0BEE-031B-41E7-9C4A-DE981A2B2C65}" dt="2022-09-14T06:51:11.015" v="3889" actId="27636"/>
          <ac:spMkLst>
            <pc:docMk/>
            <pc:sldMk cId="2708212857" sldId="269"/>
            <ac:spMk id="2" creationId="{750D0B51-1F13-3448-B08C-129A5157A45F}"/>
          </ac:spMkLst>
        </pc:spChg>
        <pc:spChg chg="mod">
          <ac:chgData name="Sara Khall" userId="4cc9a9e1e6beb618" providerId="LiveId" clId="{1CCD0BEE-031B-41E7-9C4A-DE981A2B2C65}" dt="2022-09-14T07:24:46.888" v="4464" actId="20577"/>
          <ac:spMkLst>
            <pc:docMk/>
            <pc:sldMk cId="2708212857" sldId="269"/>
            <ac:spMk id="3" creationId="{5C57B7CE-FB6A-02AC-AD1A-358F329519AF}"/>
          </ac:spMkLst>
        </pc:spChg>
      </pc:sldChg>
      <pc:sldChg chg="modSp new del mod">
        <pc:chgData name="Sara Khall" userId="4cc9a9e1e6beb618" providerId="LiveId" clId="{1CCD0BEE-031B-41E7-9C4A-DE981A2B2C65}" dt="2022-09-14T07:34:22.221" v="4479" actId="47"/>
        <pc:sldMkLst>
          <pc:docMk/>
          <pc:sldMk cId="3094524452" sldId="270"/>
        </pc:sldMkLst>
        <pc:spChg chg="mod">
          <ac:chgData name="Sara Khall" userId="4cc9a9e1e6beb618" providerId="LiveId" clId="{1CCD0BEE-031B-41E7-9C4A-DE981A2B2C65}" dt="2022-09-14T07:32:09.826" v="4474" actId="14100"/>
          <ac:spMkLst>
            <pc:docMk/>
            <pc:sldMk cId="3094524452" sldId="270"/>
            <ac:spMk id="2" creationId="{AB695796-744E-CAD2-B22F-70E4157C54F5}"/>
          </ac:spMkLst>
        </pc:spChg>
        <pc:spChg chg="mod">
          <ac:chgData name="Sara Khall" userId="4cc9a9e1e6beb618" providerId="LiveId" clId="{1CCD0BEE-031B-41E7-9C4A-DE981A2B2C65}" dt="2022-09-14T07:32:20.138" v="4478" actId="14100"/>
          <ac:spMkLst>
            <pc:docMk/>
            <pc:sldMk cId="3094524452" sldId="270"/>
            <ac:spMk id="3" creationId="{F504CBC1-ABD2-D471-686F-B3321ED2DB19}"/>
          </ac:spMkLst>
        </pc:spChg>
      </pc:sldChg>
      <pc:sldChg chg="modSp new add del mod">
        <pc:chgData name="Sara Khall" userId="4cc9a9e1e6beb618" providerId="LiveId" clId="{1CCD0BEE-031B-41E7-9C4A-DE981A2B2C65}" dt="2022-09-14T07:45:50.224" v="4597" actId="47"/>
        <pc:sldMkLst>
          <pc:docMk/>
          <pc:sldMk cId="2167185440" sldId="271"/>
        </pc:sldMkLst>
        <pc:spChg chg="mod">
          <ac:chgData name="Sara Khall" userId="4cc9a9e1e6beb618" providerId="LiveId" clId="{1CCD0BEE-031B-41E7-9C4A-DE981A2B2C65}" dt="2022-09-14T07:35:12.721" v="4500" actId="27636"/>
          <ac:spMkLst>
            <pc:docMk/>
            <pc:sldMk cId="2167185440" sldId="271"/>
            <ac:spMk id="2" creationId="{01CBA22D-F952-38A0-C334-2389BDC055DA}"/>
          </ac:spMkLst>
        </pc:spChg>
        <pc:spChg chg="mod">
          <ac:chgData name="Sara Khall" userId="4cc9a9e1e6beb618" providerId="LiveId" clId="{1CCD0BEE-031B-41E7-9C4A-DE981A2B2C65}" dt="2022-09-14T07:35:21.563" v="4503" actId="5793"/>
          <ac:spMkLst>
            <pc:docMk/>
            <pc:sldMk cId="2167185440" sldId="271"/>
            <ac:spMk id="3" creationId="{8339B35C-232D-EFA8-7DDC-6E39A4B31B1B}"/>
          </ac:spMkLst>
        </pc:spChg>
      </pc:sldChg>
      <pc:sldChg chg="modSp new mod">
        <pc:chgData name="Sara Khall" userId="4cc9a9e1e6beb618" providerId="LiveId" clId="{1CCD0BEE-031B-41E7-9C4A-DE981A2B2C65}" dt="2022-09-14T07:44:47.510" v="4596" actId="20577"/>
        <pc:sldMkLst>
          <pc:docMk/>
          <pc:sldMk cId="2618699704" sldId="272"/>
        </pc:sldMkLst>
        <pc:spChg chg="mod">
          <ac:chgData name="Sara Khall" userId="4cc9a9e1e6beb618" providerId="LiveId" clId="{1CCD0BEE-031B-41E7-9C4A-DE981A2B2C65}" dt="2022-09-14T07:41:27.449" v="4528" actId="14100"/>
          <ac:spMkLst>
            <pc:docMk/>
            <pc:sldMk cId="2618699704" sldId="272"/>
            <ac:spMk id="2" creationId="{4CFF4252-9086-556A-8C79-53C770C509DB}"/>
          </ac:spMkLst>
        </pc:spChg>
        <pc:spChg chg="mod">
          <ac:chgData name="Sara Khall" userId="4cc9a9e1e6beb618" providerId="LiveId" clId="{1CCD0BEE-031B-41E7-9C4A-DE981A2B2C65}" dt="2022-09-14T07:44:47.510" v="4596" actId="20577"/>
          <ac:spMkLst>
            <pc:docMk/>
            <pc:sldMk cId="2618699704" sldId="272"/>
            <ac:spMk id="3" creationId="{BE8F689A-EBC4-A163-2AC7-69746BF403C6}"/>
          </ac:spMkLst>
        </pc:spChg>
      </pc:sldChg>
      <pc:sldChg chg="modSp new mod">
        <pc:chgData name="Sara Khall" userId="4cc9a9e1e6beb618" providerId="LiveId" clId="{1CCD0BEE-031B-41E7-9C4A-DE981A2B2C65}" dt="2022-09-14T09:41:39.514" v="6456" actId="20577"/>
        <pc:sldMkLst>
          <pc:docMk/>
          <pc:sldMk cId="1921559629" sldId="273"/>
        </pc:sldMkLst>
        <pc:spChg chg="mod">
          <ac:chgData name="Sara Khall" userId="4cc9a9e1e6beb618" providerId="LiveId" clId="{1CCD0BEE-031B-41E7-9C4A-DE981A2B2C65}" dt="2022-09-14T08:07:26.958" v="5570" actId="14100"/>
          <ac:spMkLst>
            <pc:docMk/>
            <pc:sldMk cId="1921559629" sldId="273"/>
            <ac:spMk id="2" creationId="{791296E7-9E7D-BCDE-7483-4CAD7899F5EB}"/>
          </ac:spMkLst>
        </pc:spChg>
        <pc:spChg chg="mod">
          <ac:chgData name="Sara Khall" userId="4cc9a9e1e6beb618" providerId="LiveId" clId="{1CCD0BEE-031B-41E7-9C4A-DE981A2B2C65}" dt="2022-09-14T09:41:39.514" v="6456" actId="20577"/>
          <ac:spMkLst>
            <pc:docMk/>
            <pc:sldMk cId="1921559629" sldId="273"/>
            <ac:spMk id="3" creationId="{6FCA99FF-C640-4520-2530-1E5D94912578}"/>
          </ac:spMkLst>
        </pc:spChg>
      </pc:sldChg>
      <pc:sldChg chg="modSp new mod">
        <pc:chgData name="Sara Khall" userId="4cc9a9e1e6beb618" providerId="LiveId" clId="{1CCD0BEE-031B-41E7-9C4A-DE981A2B2C65}" dt="2022-09-14T07:56:18.700" v="4975" actId="20577"/>
        <pc:sldMkLst>
          <pc:docMk/>
          <pc:sldMk cId="391034387" sldId="274"/>
        </pc:sldMkLst>
        <pc:spChg chg="mod">
          <ac:chgData name="Sara Khall" userId="4cc9a9e1e6beb618" providerId="LiveId" clId="{1CCD0BEE-031B-41E7-9C4A-DE981A2B2C65}" dt="2022-09-14T07:48:22.855" v="4611" actId="27636"/>
          <ac:spMkLst>
            <pc:docMk/>
            <pc:sldMk cId="391034387" sldId="274"/>
            <ac:spMk id="2" creationId="{F624A3A8-1091-20BF-AD70-9E9FAFB1994C}"/>
          </ac:spMkLst>
        </pc:spChg>
        <pc:spChg chg="mod">
          <ac:chgData name="Sara Khall" userId="4cc9a9e1e6beb618" providerId="LiveId" clId="{1CCD0BEE-031B-41E7-9C4A-DE981A2B2C65}" dt="2022-09-14T07:56:18.700" v="4975" actId="20577"/>
          <ac:spMkLst>
            <pc:docMk/>
            <pc:sldMk cId="391034387" sldId="274"/>
            <ac:spMk id="3" creationId="{2D72351C-A65E-1B18-0C7C-6F5E25BA1A5B}"/>
          </ac:spMkLst>
        </pc:spChg>
      </pc:sldChg>
      <pc:sldChg chg="modSp new mod">
        <pc:chgData name="Sara Khall" userId="4cc9a9e1e6beb618" providerId="LiveId" clId="{1CCD0BEE-031B-41E7-9C4A-DE981A2B2C65}" dt="2022-09-14T08:05:29.203" v="5546" actId="20577"/>
        <pc:sldMkLst>
          <pc:docMk/>
          <pc:sldMk cId="3717103598" sldId="275"/>
        </pc:sldMkLst>
        <pc:spChg chg="mod">
          <ac:chgData name="Sara Khall" userId="4cc9a9e1e6beb618" providerId="LiveId" clId="{1CCD0BEE-031B-41E7-9C4A-DE981A2B2C65}" dt="2022-09-14T07:57:11.020" v="5020" actId="27636"/>
          <ac:spMkLst>
            <pc:docMk/>
            <pc:sldMk cId="3717103598" sldId="275"/>
            <ac:spMk id="2" creationId="{CB495E70-A427-414B-524F-902A790D1E4F}"/>
          </ac:spMkLst>
        </pc:spChg>
        <pc:spChg chg="mod">
          <ac:chgData name="Sara Khall" userId="4cc9a9e1e6beb618" providerId="LiveId" clId="{1CCD0BEE-031B-41E7-9C4A-DE981A2B2C65}" dt="2022-09-14T08:05:29.203" v="5546" actId="20577"/>
          <ac:spMkLst>
            <pc:docMk/>
            <pc:sldMk cId="3717103598" sldId="275"/>
            <ac:spMk id="3" creationId="{AA318B8D-CD7B-2C8C-1D6E-47B1A499492F}"/>
          </ac:spMkLst>
        </pc:spChg>
      </pc:sldChg>
      <pc:sldChg chg="addSp modSp new mod">
        <pc:chgData name="Sara Khall" userId="4cc9a9e1e6beb618" providerId="LiveId" clId="{1CCD0BEE-031B-41E7-9C4A-DE981A2B2C65}" dt="2022-09-14T08:33:19.125" v="5781" actId="14100"/>
        <pc:sldMkLst>
          <pc:docMk/>
          <pc:sldMk cId="547750207" sldId="276"/>
        </pc:sldMkLst>
        <pc:spChg chg="mod">
          <ac:chgData name="Sara Khall" userId="4cc9a9e1e6beb618" providerId="LiveId" clId="{1CCD0BEE-031B-41E7-9C4A-DE981A2B2C65}" dt="2022-09-14T08:31:21.652" v="5758" actId="20577"/>
          <ac:spMkLst>
            <pc:docMk/>
            <pc:sldMk cId="547750207" sldId="276"/>
            <ac:spMk id="2" creationId="{78E87ABD-882C-2DAF-9B4E-0D4E9B7D41D0}"/>
          </ac:spMkLst>
        </pc:spChg>
        <pc:spChg chg="mod">
          <ac:chgData name="Sara Khall" userId="4cc9a9e1e6beb618" providerId="LiveId" clId="{1CCD0BEE-031B-41E7-9C4A-DE981A2B2C65}" dt="2022-09-14T08:33:01.246" v="5776" actId="20577"/>
          <ac:spMkLst>
            <pc:docMk/>
            <pc:sldMk cId="547750207" sldId="276"/>
            <ac:spMk id="3" creationId="{2661B35B-10DB-75EC-9299-28FBE2C27EF3}"/>
          </ac:spMkLst>
        </pc:spChg>
        <pc:graphicFrameChg chg="add mod">
          <ac:chgData name="Sara Khall" userId="4cc9a9e1e6beb618" providerId="LiveId" clId="{1CCD0BEE-031B-41E7-9C4A-DE981A2B2C65}" dt="2022-09-14T08:33:19.125" v="5781" actId="14100"/>
          <ac:graphicFrameMkLst>
            <pc:docMk/>
            <pc:sldMk cId="547750207" sldId="276"/>
            <ac:graphicFrameMk id="4" creationId="{028104CC-6F72-E7E1-3755-1CC60CA07AEA}"/>
          </ac:graphicFrameMkLst>
        </pc:graphicFrameChg>
      </pc:sldChg>
      <pc:sldChg chg="new del">
        <pc:chgData name="Sara Khall" userId="4cc9a9e1e6beb618" providerId="LiveId" clId="{1CCD0BEE-031B-41E7-9C4A-DE981A2B2C65}" dt="2022-09-14T08:06:20.486" v="5547" actId="47"/>
        <pc:sldMkLst>
          <pc:docMk/>
          <pc:sldMk cId="757511938" sldId="276"/>
        </pc:sldMkLst>
      </pc:sldChg>
      <pc:sldChg chg="new del">
        <pc:chgData name="Sara Khall" userId="4cc9a9e1e6beb618" providerId="LiveId" clId="{1CCD0BEE-031B-41E7-9C4A-DE981A2B2C65}" dt="2022-09-14T08:06:24.716" v="5548" actId="47"/>
        <pc:sldMkLst>
          <pc:docMk/>
          <pc:sldMk cId="786255970" sldId="277"/>
        </pc:sldMkLst>
      </pc:sldChg>
      <pc:sldChg chg="modSp new mod">
        <pc:chgData name="Sara Khall" userId="4cc9a9e1e6beb618" providerId="LiveId" clId="{1CCD0BEE-031B-41E7-9C4A-DE981A2B2C65}" dt="2022-09-14T09:15:17.639" v="5805"/>
        <pc:sldMkLst>
          <pc:docMk/>
          <pc:sldMk cId="933394696" sldId="277"/>
        </pc:sldMkLst>
        <pc:spChg chg="mod">
          <ac:chgData name="Sara Khall" userId="4cc9a9e1e6beb618" providerId="LiveId" clId="{1CCD0BEE-031B-41E7-9C4A-DE981A2B2C65}" dt="2022-09-14T09:12:32.920" v="5799" actId="27636"/>
          <ac:spMkLst>
            <pc:docMk/>
            <pc:sldMk cId="933394696" sldId="277"/>
            <ac:spMk id="2" creationId="{6415316D-F88D-DB05-E00E-9220150B37B6}"/>
          </ac:spMkLst>
        </pc:spChg>
        <pc:spChg chg="mod">
          <ac:chgData name="Sara Khall" userId="4cc9a9e1e6beb618" providerId="LiveId" clId="{1CCD0BEE-031B-41E7-9C4A-DE981A2B2C65}" dt="2022-09-14T09:15:17.639" v="5805"/>
          <ac:spMkLst>
            <pc:docMk/>
            <pc:sldMk cId="933394696" sldId="277"/>
            <ac:spMk id="3" creationId="{F527F2BF-5F41-1139-57B8-9CA17441B20E}"/>
          </ac:spMkLst>
        </pc:spChg>
      </pc:sldChg>
      <pc:sldChg chg="modSp new mod">
        <pc:chgData name="Sara Khall" userId="4cc9a9e1e6beb618" providerId="LiveId" clId="{1CCD0BEE-031B-41E7-9C4A-DE981A2B2C65}" dt="2022-09-14T09:20:43.238" v="6006" actId="20577"/>
        <pc:sldMkLst>
          <pc:docMk/>
          <pc:sldMk cId="3732893377" sldId="278"/>
        </pc:sldMkLst>
        <pc:spChg chg="mod">
          <ac:chgData name="Sara Khall" userId="4cc9a9e1e6beb618" providerId="LiveId" clId="{1CCD0BEE-031B-41E7-9C4A-DE981A2B2C65}" dt="2022-09-14T09:16:58.836" v="5829" actId="14100"/>
          <ac:spMkLst>
            <pc:docMk/>
            <pc:sldMk cId="3732893377" sldId="278"/>
            <ac:spMk id="2" creationId="{DD121F9C-0F2F-F80B-1306-A2571CD78002}"/>
          </ac:spMkLst>
        </pc:spChg>
        <pc:spChg chg="mod">
          <ac:chgData name="Sara Khall" userId="4cc9a9e1e6beb618" providerId="LiveId" clId="{1CCD0BEE-031B-41E7-9C4A-DE981A2B2C65}" dt="2022-09-14T09:20:43.238" v="6006" actId="20577"/>
          <ac:spMkLst>
            <pc:docMk/>
            <pc:sldMk cId="3732893377" sldId="278"/>
            <ac:spMk id="3" creationId="{0B528C0F-70C3-2071-0F5A-326ACFC3E176}"/>
          </ac:spMkLst>
        </pc:spChg>
      </pc:sldChg>
      <pc:sldChg chg="modSp new mod">
        <pc:chgData name="Sara Khall" userId="4cc9a9e1e6beb618" providerId="LiveId" clId="{1CCD0BEE-031B-41E7-9C4A-DE981A2B2C65}" dt="2022-09-14T09:33:32.160" v="6405" actId="20577"/>
        <pc:sldMkLst>
          <pc:docMk/>
          <pc:sldMk cId="930183072" sldId="279"/>
        </pc:sldMkLst>
        <pc:spChg chg="mod">
          <ac:chgData name="Sara Khall" userId="4cc9a9e1e6beb618" providerId="LiveId" clId="{1CCD0BEE-031B-41E7-9C4A-DE981A2B2C65}" dt="2022-09-14T09:29:31.971" v="6247" actId="20577"/>
          <ac:spMkLst>
            <pc:docMk/>
            <pc:sldMk cId="930183072" sldId="279"/>
            <ac:spMk id="2" creationId="{BAC4B108-DDF8-C251-2977-7074FF1E0BC4}"/>
          </ac:spMkLst>
        </pc:spChg>
        <pc:spChg chg="mod">
          <ac:chgData name="Sara Khall" userId="4cc9a9e1e6beb618" providerId="LiveId" clId="{1CCD0BEE-031B-41E7-9C4A-DE981A2B2C65}" dt="2022-09-14T09:33:32.160" v="6405" actId="20577"/>
          <ac:spMkLst>
            <pc:docMk/>
            <pc:sldMk cId="930183072" sldId="279"/>
            <ac:spMk id="3" creationId="{D9F49FE2-E75D-C035-BDC8-E1ADBBDEC4A6}"/>
          </ac:spMkLst>
        </pc:spChg>
      </pc:sldChg>
      <pc:sldChg chg="modSp new mod">
        <pc:chgData name="Sara Khall" userId="4cc9a9e1e6beb618" providerId="LiveId" clId="{1CCD0BEE-031B-41E7-9C4A-DE981A2B2C65}" dt="2022-09-14T10:00:38.461" v="6961" actId="20577"/>
        <pc:sldMkLst>
          <pc:docMk/>
          <pc:sldMk cId="2085224811" sldId="280"/>
        </pc:sldMkLst>
        <pc:spChg chg="mod">
          <ac:chgData name="Sara Khall" userId="4cc9a9e1e6beb618" providerId="LiveId" clId="{1CCD0BEE-031B-41E7-9C4A-DE981A2B2C65}" dt="2022-09-14T09:42:58.340" v="6510" actId="14100"/>
          <ac:spMkLst>
            <pc:docMk/>
            <pc:sldMk cId="2085224811" sldId="280"/>
            <ac:spMk id="2" creationId="{514F8F3B-CD25-C1A7-4113-BE41AADA356E}"/>
          </ac:spMkLst>
        </pc:spChg>
        <pc:spChg chg="mod">
          <ac:chgData name="Sara Khall" userId="4cc9a9e1e6beb618" providerId="LiveId" clId="{1CCD0BEE-031B-41E7-9C4A-DE981A2B2C65}" dt="2022-09-14T10:00:38.461" v="6961" actId="20577"/>
          <ac:spMkLst>
            <pc:docMk/>
            <pc:sldMk cId="2085224811" sldId="280"/>
            <ac:spMk id="3" creationId="{A6CE661A-6834-085E-8E87-6F792D4B5C17}"/>
          </ac:spMkLst>
        </pc:spChg>
      </pc:sldChg>
      <pc:sldChg chg="new del">
        <pc:chgData name="Sara Khall" userId="4cc9a9e1e6beb618" providerId="LiveId" clId="{1CCD0BEE-031B-41E7-9C4A-DE981A2B2C65}" dt="2022-09-14T10:00:48.909" v="6962" actId="47"/>
        <pc:sldMkLst>
          <pc:docMk/>
          <pc:sldMk cId="638274036" sldId="281"/>
        </pc:sldMkLst>
      </pc:sldChg>
      <pc:sldChg chg="modSp new mod">
        <pc:chgData name="Sara Khall" userId="4cc9a9e1e6beb618" providerId="LiveId" clId="{1CCD0BEE-031B-41E7-9C4A-DE981A2B2C65}" dt="2022-09-14T09:26:05.079" v="6234" actId="20577"/>
        <pc:sldMkLst>
          <pc:docMk/>
          <pc:sldMk cId="3463364157" sldId="282"/>
        </pc:sldMkLst>
        <pc:spChg chg="mod">
          <ac:chgData name="Sara Khall" userId="4cc9a9e1e6beb618" providerId="LiveId" clId="{1CCD0BEE-031B-41E7-9C4A-DE981A2B2C65}" dt="2022-09-14T09:23:52.591" v="6115" actId="27636"/>
          <ac:spMkLst>
            <pc:docMk/>
            <pc:sldMk cId="3463364157" sldId="282"/>
            <ac:spMk id="2" creationId="{89CBAB73-3837-9AE7-FB41-6CD6D883B80F}"/>
          </ac:spMkLst>
        </pc:spChg>
        <pc:spChg chg="mod">
          <ac:chgData name="Sara Khall" userId="4cc9a9e1e6beb618" providerId="LiveId" clId="{1CCD0BEE-031B-41E7-9C4A-DE981A2B2C65}" dt="2022-09-14T09:26:05.079" v="6234" actId="20577"/>
          <ac:spMkLst>
            <pc:docMk/>
            <pc:sldMk cId="3463364157" sldId="282"/>
            <ac:spMk id="3" creationId="{F1DF4AA5-E46D-699A-E71B-34B856B76B95}"/>
          </ac:spMkLst>
        </pc:spChg>
      </pc:sldChg>
      <pc:sldChg chg="addSp delSp modSp mod">
        <pc:chgData name="Sara Khall" userId="4cc9a9e1e6beb618" providerId="LiveId" clId="{1CCD0BEE-031B-41E7-9C4A-DE981A2B2C65}" dt="2022-09-25T06:39:56.136" v="7051" actId="14100"/>
        <pc:sldMkLst>
          <pc:docMk/>
          <pc:sldMk cId="1723230159" sldId="291"/>
        </pc:sldMkLst>
        <pc:spChg chg="mod">
          <ac:chgData name="Sara Khall" userId="4cc9a9e1e6beb618" providerId="LiveId" clId="{1CCD0BEE-031B-41E7-9C4A-DE981A2B2C65}" dt="2022-09-25T06:39:34.131" v="7045" actId="14100"/>
          <ac:spMkLst>
            <pc:docMk/>
            <pc:sldMk cId="1723230159" sldId="291"/>
            <ac:spMk id="2" creationId="{53900068-89F5-CBE6-9086-067F2305AC22}"/>
          </ac:spMkLst>
        </pc:spChg>
        <pc:spChg chg="del">
          <ac:chgData name="Sara Khall" userId="4cc9a9e1e6beb618" providerId="LiveId" clId="{1CCD0BEE-031B-41E7-9C4A-DE981A2B2C65}" dt="2022-09-25T06:39:39.325" v="7047" actId="478"/>
          <ac:spMkLst>
            <pc:docMk/>
            <pc:sldMk cId="1723230159" sldId="291"/>
            <ac:spMk id="3" creationId="{CDC169B0-F4A9-11DF-5502-25E94F17D221}"/>
          </ac:spMkLst>
        </pc:spChg>
        <pc:picChg chg="add mod">
          <ac:chgData name="Sara Khall" userId="4cc9a9e1e6beb618" providerId="LiveId" clId="{1CCD0BEE-031B-41E7-9C4A-DE981A2B2C65}" dt="2022-09-25T06:39:56.136" v="7051" actId="14100"/>
          <ac:picMkLst>
            <pc:docMk/>
            <pc:sldMk cId="1723230159" sldId="291"/>
            <ac:picMk id="5" creationId="{25ECDDA6-B21E-A0E1-610B-BF56F1BB465A}"/>
          </ac:picMkLst>
        </pc:picChg>
      </pc:sldChg>
      <pc:sldChg chg="addSp delSp modSp del mod">
        <pc:chgData name="Sara Khall" userId="4cc9a9e1e6beb618" providerId="LiveId" clId="{1CCD0BEE-031B-41E7-9C4A-DE981A2B2C65}" dt="2022-09-25T07:17:24.615" v="7830" actId="47"/>
        <pc:sldMkLst>
          <pc:docMk/>
          <pc:sldMk cId="1644351391" sldId="292"/>
        </pc:sldMkLst>
        <pc:spChg chg="del">
          <ac:chgData name="Sara Khall" userId="4cc9a9e1e6beb618" providerId="LiveId" clId="{1CCD0BEE-031B-41E7-9C4A-DE981A2B2C65}" dt="2022-09-18T16:57:44.242" v="6965" actId="22"/>
          <ac:spMkLst>
            <pc:docMk/>
            <pc:sldMk cId="1644351391" sldId="292"/>
            <ac:spMk id="3" creationId="{176C9B68-1415-0844-68EC-3AC2F2A25208}"/>
          </ac:spMkLst>
        </pc:spChg>
        <pc:picChg chg="add mod ord">
          <ac:chgData name="Sara Khall" userId="4cc9a9e1e6beb618" providerId="LiveId" clId="{1CCD0BEE-031B-41E7-9C4A-DE981A2B2C65}" dt="2022-09-18T16:57:44.242" v="6965" actId="22"/>
          <ac:picMkLst>
            <pc:docMk/>
            <pc:sldMk cId="1644351391" sldId="292"/>
            <ac:picMk id="5" creationId="{F34F827A-0DA3-B5BE-950F-A275508AC788}"/>
          </ac:picMkLst>
        </pc:picChg>
      </pc:sldChg>
      <pc:sldChg chg="addSp delSp modSp new mod">
        <pc:chgData name="Sara Khall" userId="4cc9a9e1e6beb618" providerId="LiveId" clId="{1CCD0BEE-031B-41E7-9C4A-DE981A2B2C65}" dt="2022-09-25T06:26:47.593" v="7013" actId="14100"/>
        <pc:sldMkLst>
          <pc:docMk/>
          <pc:sldMk cId="1672459651" sldId="293"/>
        </pc:sldMkLst>
        <pc:spChg chg="del mod">
          <ac:chgData name="Sara Khall" userId="4cc9a9e1e6beb618" providerId="LiveId" clId="{1CCD0BEE-031B-41E7-9C4A-DE981A2B2C65}" dt="2022-09-25T06:26:25.570" v="7007" actId="478"/>
          <ac:spMkLst>
            <pc:docMk/>
            <pc:sldMk cId="1672459651" sldId="293"/>
            <ac:spMk id="2" creationId="{2507FF0D-8F80-E54D-6193-18332287C05D}"/>
          </ac:spMkLst>
        </pc:spChg>
        <pc:spChg chg="del">
          <ac:chgData name="Sara Khall" userId="4cc9a9e1e6beb618" providerId="LiveId" clId="{1CCD0BEE-031B-41E7-9C4A-DE981A2B2C65}" dt="2022-09-25T06:26:30.580" v="7008" actId="478"/>
          <ac:spMkLst>
            <pc:docMk/>
            <pc:sldMk cId="1672459651" sldId="293"/>
            <ac:spMk id="3" creationId="{1FCD959A-2357-33FA-DC79-4DBE9A57E96B}"/>
          </ac:spMkLst>
        </pc:spChg>
        <pc:graphicFrameChg chg="add mod">
          <ac:chgData name="Sara Khall" userId="4cc9a9e1e6beb618" providerId="LiveId" clId="{1CCD0BEE-031B-41E7-9C4A-DE981A2B2C65}" dt="2022-09-25T06:26:47.593" v="7013" actId="14100"/>
          <ac:graphicFrameMkLst>
            <pc:docMk/>
            <pc:sldMk cId="1672459651" sldId="293"/>
            <ac:graphicFrameMk id="4" creationId="{5EDCC6B6-4893-E6D1-AD0C-E3DFC169FD02}"/>
          </ac:graphicFrameMkLst>
        </pc:graphicFrameChg>
      </pc:sldChg>
      <pc:sldChg chg="addSp delSp modSp new del mod">
        <pc:chgData name="Sara Khall" userId="4cc9a9e1e6beb618" providerId="LiveId" clId="{1CCD0BEE-031B-41E7-9C4A-DE981A2B2C65}" dt="2022-09-25T06:36:12.186" v="7015" actId="47"/>
        <pc:sldMkLst>
          <pc:docMk/>
          <pc:sldMk cId="3018843626" sldId="294"/>
        </pc:sldMkLst>
        <pc:spChg chg="del">
          <ac:chgData name="Sara Khall" userId="4cc9a9e1e6beb618" providerId="LiveId" clId="{1CCD0BEE-031B-41E7-9C4A-DE981A2B2C65}" dt="2022-09-18T16:59:46.722" v="6967" actId="22"/>
          <ac:spMkLst>
            <pc:docMk/>
            <pc:sldMk cId="3018843626" sldId="294"/>
            <ac:spMk id="3" creationId="{1C136631-349C-DC7C-0FB6-E2CB42492AE9}"/>
          </ac:spMkLst>
        </pc:spChg>
        <pc:spChg chg="add mod">
          <ac:chgData name="Sara Khall" userId="4cc9a9e1e6beb618" providerId="LiveId" clId="{1CCD0BEE-031B-41E7-9C4A-DE981A2B2C65}" dt="2022-09-25T06:36:05.339" v="7014" actId="478"/>
          <ac:spMkLst>
            <pc:docMk/>
            <pc:sldMk cId="3018843626" sldId="294"/>
            <ac:spMk id="4" creationId="{EBC13E1F-0462-34E9-F490-D75626E83982}"/>
          </ac:spMkLst>
        </pc:spChg>
        <pc:picChg chg="add del mod ord">
          <ac:chgData name="Sara Khall" userId="4cc9a9e1e6beb618" providerId="LiveId" clId="{1CCD0BEE-031B-41E7-9C4A-DE981A2B2C65}" dt="2022-09-25T06:36:05.339" v="7014" actId="478"/>
          <ac:picMkLst>
            <pc:docMk/>
            <pc:sldMk cId="3018843626" sldId="294"/>
            <ac:picMk id="5" creationId="{A8322F04-CA26-A18C-EA13-73B94A4B3463}"/>
          </ac:picMkLst>
        </pc:picChg>
      </pc:sldChg>
      <pc:sldChg chg="addSp delSp modSp new mod">
        <pc:chgData name="Sara Khall" userId="4cc9a9e1e6beb618" providerId="LiveId" clId="{1CCD0BEE-031B-41E7-9C4A-DE981A2B2C65}" dt="2022-09-25T06:36:42.980" v="7022" actId="14100"/>
        <pc:sldMkLst>
          <pc:docMk/>
          <pc:sldMk cId="2950670959" sldId="295"/>
        </pc:sldMkLst>
        <pc:spChg chg="del mod">
          <ac:chgData name="Sara Khall" userId="4cc9a9e1e6beb618" providerId="LiveId" clId="{1CCD0BEE-031B-41E7-9C4A-DE981A2B2C65}" dt="2022-09-25T06:36:26.487" v="7018" actId="478"/>
          <ac:spMkLst>
            <pc:docMk/>
            <pc:sldMk cId="2950670959" sldId="295"/>
            <ac:spMk id="2" creationId="{2AB3FB48-EA67-C749-F27E-2863682547EC}"/>
          </ac:spMkLst>
        </pc:spChg>
        <pc:spChg chg="del">
          <ac:chgData name="Sara Khall" userId="4cc9a9e1e6beb618" providerId="LiveId" clId="{1CCD0BEE-031B-41E7-9C4A-DE981A2B2C65}" dt="2022-09-18T17:01:16.344" v="6969" actId="22"/>
          <ac:spMkLst>
            <pc:docMk/>
            <pc:sldMk cId="2950670959" sldId="295"/>
            <ac:spMk id="3" creationId="{9D7CB2E6-3D28-1B50-C939-3A4C1A21FC67}"/>
          </ac:spMkLst>
        </pc:spChg>
        <pc:picChg chg="add mod ord">
          <ac:chgData name="Sara Khall" userId="4cc9a9e1e6beb618" providerId="LiveId" clId="{1CCD0BEE-031B-41E7-9C4A-DE981A2B2C65}" dt="2022-09-25T06:36:42.980" v="7022" actId="14100"/>
          <ac:picMkLst>
            <pc:docMk/>
            <pc:sldMk cId="2950670959" sldId="295"/>
            <ac:picMk id="5" creationId="{725A3E6E-AFE7-C4E7-9E04-87E6E84A0B28}"/>
          </ac:picMkLst>
        </pc:picChg>
      </pc:sldChg>
      <pc:sldChg chg="new del">
        <pc:chgData name="Sara Khall" userId="4cc9a9e1e6beb618" providerId="LiveId" clId="{1CCD0BEE-031B-41E7-9C4A-DE981A2B2C65}" dt="2022-09-25T06:37:11.366" v="7023" actId="47"/>
        <pc:sldMkLst>
          <pc:docMk/>
          <pc:sldMk cId="2749214946" sldId="296"/>
        </pc:sldMkLst>
      </pc:sldChg>
      <pc:sldChg chg="addSp delSp modSp new mod">
        <pc:chgData name="Sara Khall" userId="4cc9a9e1e6beb618" providerId="LiveId" clId="{1CCD0BEE-031B-41E7-9C4A-DE981A2B2C65}" dt="2022-09-25T06:37:38.825" v="7030" actId="14100"/>
        <pc:sldMkLst>
          <pc:docMk/>
          <pc:sldMk cId="1345316423" sldId="297"/>
        </pc:sldMkLst>
        <pc:spChg chg="del mod">
          <ac:chgData name="Sara Khall" userId="4cc9a9e1e6beb618" providerId="LiveId" clId="{1CCD0BEE-031B-41E7-9C4A-DE981A2B2C65}" dt="2022-09-25T06:37:20.154" v="7025" actId="478"/>
          <ac:spMkLst>
            <pc:docMk/>
            <pc:sldMk cId="1345316423" sldId="297"/>
            <ac:spMk id="2" creationId="{60EAA49F-91D5-FD06-40AA-9FDF8FE7137C}"/>
          </ac:spMkLst>
        </pc:spChg>
        <pc:spChg chg="del">
          <ac:chgData name="Sara Khall" userId="4cc9a9e1e6beb618" providerId="LiveId" clId="{1CCD0BEE-031B-41E7-9C4A-DE981A2B2C65}" dt="2022-09-18T17:02:14.221" v="6972" actId="22"/>
          <ac:spMkLst>
            <pc:docMk/>
            <pc:sldMk cId="1345316423" sldId="297"/>
            <ac:spMk id="3" creationId="{33805E01-D39F-9E33-D60F-AFCCA7AB036A}"/>
          </ac:spMkLst>
        </pc:spChg>
        <pc:picChg chg="add mod ord">
          <ac:chgData name="Sara Khall" userId="4cc9a9e1e6beb618" providerId="LiveId" clId="{1CCD0BEE-031B-41E7-9C4A-DE981A2B2C65}" dt="2022-09-25T06:37:38.825" v="7030" actId="14100"/>
          <ac:picMkLst>
            <pc:docMk/>
            <pc:sldMk cId="1345316423" sldId="297"/>
            <ac:picMk id="5" creationId="{389BB186-BEBA-C9C0-3865-2053BB381FD7}"/>
          </ac:picMkLst>
        </pc:picChg>
      </pc:sldChg>
      <pc:sldChg chg="addSp delSp modSp new mod">
        <pc:chgData name="Sara Khall" userId="4cc9a9e1e6beb618" providerId="LiveId" clId="{1CCD0BEE-031B-41E7-9C4A-DE981A2B2C65}" dt="2022-09-25T06:38:01.285" v="7037" actId="14100"/>
        <pc:sldMkLst>
          <pc:docMk/>
          <pc:sldMk cId="70642817" sldId="298"/>
        </pc:sldMkLst>
        <pc:spChg chg="del mod">
          <ac:chgData name="Sara Khall" userId="4cc9a9e1e6beb618" providerId="LiveId" clId="{1CCD0BEE-031B-41E7-9C4A-DE981A2B2C65}" dt="2022-09-25T06:37:45.815" v="7033" actId="478"/>
          <ac:spMkLst>
            <pc:docMk/>
            <pc:sldMk cId="70642817" sldId="298"/>
            <ac:spMk id="2" creationId="{61015B90-575C-CD48-14AA-D99CB0ABAEA8}"/>
          </ac:spMkLst>
        </pc:spChg>
        <pc:spChg chg="del">
          <ac:chgData name="Sara Khall" userId="4cc9a9e1e6beb618" providerId="LiveId" clId="{1CCD0BEE-031B-41E7-9C4A-DE981A2B2C65}" dt="2022-09-18T17:03:10.046" v="6974" actId="22"/>
          <ac:spMkLst>
            <pc:docMk/>
            <pc:sldMk cId="70642817" sldId="298"/>
            <ac:spMk id="3" creationId="{DB1FEB48-4103-9F94-E24A-980A4B46B6CB}"/>
          </ac:spMkLst>
        </pc:spChg>
        <pc:picChg chg="add mod ord">
          <ac:chgData name="Sara Khall" userId="4cc9a9e1e6beb618" providerId="LiveId" clId="{1CCD0BEE-031B-41E7-9C4A-DE981A2B2C65}" dt="2022-09-25T06:38:01.285" v="7037" actId="14100"/>
          <ac:picMkLst>
            <pc:docMk/>
            <pc:sldMk cId="70642817" sldId="298"/>
            <ac:picMk id="5" creationId="{19CB7097-CAB7-0361-A514-193555691B30}"/>
          </ac:picMkLst>
        </pc:picChg>
      </pc:sldChg>
      <pc:sldChg chg="addSp delSp modSp new mod">
        <pc:chgData name="Sara Khall" userId="4cc9a9e1e6beb618" providerId="LiveId" clId="{1CCD0BEE-031B-41E7-9C4A-DE981A2B2C65}" dt="2022-09-25T06:38:21.037" v="7043" actId="14100"/>
        <pc:sldMkLst>
          <pc:docMk/>
          <pc:sldMk cId="2854533180" sldId="299"/>
        </pc:sldMkLst>
        <pc:spChg chg="del mod">
          <ac:chgData name="Sara Khall" userId="4cc9a9e1e6beb618" providerId="LiveId" clId="{1CCD0BEE-031B-41E7-9C4A-DE981A2B2C65}" dt="2022-09-25T06:38:07.156" v="7039" actId="478"/>
          <ac:spMkLst>
            <pc:docMk/>
            <pc:sldMk cId="2854533180" sldId="299"/>
            <ac:spMk id="2" creationId="{04BCB381-5D6A-24E7-3BBA-E433E187D4AA}"/>
          </ac:spMkLst>
        </pc:spChg>
        <pc:spChg chg="del">
          <ac:chgData name="Sara Khall" userId="4cc9a9e1e6beb618" providerId="LiveId" clId="{1CCD0BEE-031B-41E7-9C4A-DE981A2B2C65}" dt="2022-09-18T17:04:01.817" v="6976" actId="22"/>
          <ac:spMkLst>
            <pc:docMk/>
            <pc:sldMk cId="2854533180" sldId="299"/>
            <ac:spMk id="3" creationId="{3013EA14-78E4-9D5A-FD98-8AEA22B23F11}"/>
          </ac:spMkLst>
        </pc:spChg>
        <pc:picChg chg="add mod ord">
          <ac:chgData name="Sara Khall" userId="4cc9a9e1e6beb618" providerId="LiveId" clId="{1CCD0BEE-031B-41E7-9C4A-DE981A2B2C65}" dt="2022-09-25T06:38:21.037" v="7043" actId="14100"/>
          <ac:picMkLst>
            <pc:docMk/>
            <pc:sldMk cId="2854533180" sldId="299"/>
            <ac:picMk id="5" creationId="{FB8B0447-4A78-1AFA-0B3C-27F80788D161}"/>
          </ac:picMkLst>
        </pc:picChg>
      </pc:sldChg>
      <pc:sldChg chg="addSp delSp modSp new mod">
        <pc:chgData name="Sara Khall" userId="4cc9a9e1e6beb618" providerId="LiveId" clId="{1CCD0BEE-031B-41E7-9C4A-DE981A2B2C65}" dt="2022-09-25T06:40:24.389" v="7057" actId="14100"/>
        <pc:sldMkLst>
          <pc:docMk/>
          <pc:sldMk cId="1132735496" sldId="300"/>
        </pc:sldMkLst>
        <pc:spChg chg="del mod">
          <ac:chgData name="Sara Khall" userId="4cc9a9e1e6beb618" providerId="LiveId" clId="{1CCD0BEE-031B-41E7-9C4A-DE981A2B2C65}" dt="2022-09-25T06:40:09.610" v="7053" actId="478"/>
          <ac:spMkLst>
            <pc:docMk/>
            <pc:sldMk cId="1132735496" sldId="300"/>
            <ac:spMk id="2" creationId="{1BD7FD3A-C290-7AF3-F065-B73F4930B421}"/>
          </ac:spMkLst>
        </pc:spChg>
        <pc:spChg chg="del">
          <ac:chgData name="Sara Khall" userId="4cc9a9e1e6beb618" providerId="LiveId" clId="{1CCD0BEE-031B-41E7-9C4A-DE981A2B2C65}" dt="2022-09-18T17:06:43.322" v="6982" actId="22"/>
          <ac:spMkLst>
            <pc:docMk/>
            <pc:sldMk cId="1132735496" sldId="300"/>
            <ac:spMk id="3" creationId="{5097E081-7745-0918-2237-73D8EB038184}"/>
          </ac:spMkLst>
        </pc:spChg>
        <pc:picChg chg="add mod ord">
          <ac:chgData name="Sara Khall" userId="4cc9a9e1e6beb618" providerId="LiveId" clId="{1CCD0BEE-031B-41E7-9C4A-DE981A2B2C65}" dt="2022-09-25T06:40:24.389" v="7057" actId="14100"/>
          <ac:picMkLst>
            <pc:docMk/>
            <pc:sldMk cId="1132735496" sldId="300"/>
            <ac:picMk id="5" creationId="{A2508B6A-2D4A-1167-3EA2-60AAD2BC276E}"/>
          </ac:picMkLst>
        </pc:picChg>
      </pc:sldChg>
      <pc:sldChg chg="addSp delSp modSp new mod">
        <pc:chgData name="Sara Khall" userId="4cc9a9e1e6beb618" providerId="LiveId" clId="{1CCD0BEE-031B-41E7-9C4A-DE981A2B2C65}" dt="2022-09-25T06:40:46.143" v="7064" actId="14100"/>
        <pc:sldMkLst>
          <pc:docMk/>
          <pc:sldMk cId="3512229880" sldId="301"/>
        </pc:sldMkLst>
        <pc:spChg chg="del mod">
          <ac:chgData name="Sara Khall" userId="4cc9a9e1e6beb618" providerId="LiveId" clId="{1CCD0BEE-031B-41E7-9C4A-DE981A2B2C65}" dt="2022-09-25T06:40:32.189" v="7060" actId="478"/>
          <ac:spMkLst>
            <pc:docMk/>
            <pc:sldMk cId="3512229880" sldId="301"/>
            <ac:spMk id="2" creationId="{BDE112A0-BAE1-DE57-E061-106ECF1EB7C6}"/>
          </ac:spMkLst>
        </pc:spChg>
        <pc:spChg chg="del">
          <ac:chgData name="Sara Khall" userId="4cc9a9e1e6beb618" providerId="LiveId" clId="{1CCD0BEE-031B-41E7-9C4A-DE981A2B2C65}" dt="2022-09-18T17:07:22.194" v="6983" actId="22"/>
          <ac:spMkLst>
            <pc:docMk/>
            <pc:sldMk cId="3512229880" sldId="301"/>
            <ac:spMk id="3" creationId="{6D4FA356-43B0-8C5B-52E2-D740C0BF7621}"/>
          </ac:spMkLst>
        </pc:spChg>
        <pc:picChg chg="add mod ord">
          <ac:chgData name="Sara Khall" userId="4cc9a9e1e6beb618" providerId="LiveId" clId="{1CCD0BEE-031B-41E7-9C4A-DE981A2B2C65}" dt="2022-09-25T06:40:46.143" v="7064" actId="14100"/>
          <ac:picMkLst>
            <pc:docMk/>
            <pc:sldMk cId="3512229880" sldId="301"/>
            <ac:picMk id="5" creationId="{F6F901EC-B7CB-6B24-335A-DC9F86E9FE32}"/>
          </ac:picMkLst>
        </pc:picChg>
      </pc:sldChg>
      <pc:sldChg chg="addSp delSp modSp new mod">
        <pc:chgData name="Sara Khall" userId="4cc9a9e1e6beb618" providerId="LiveId" clId="{1CCD0BEE-031B-41E7-9C4A-DE981A2B2C65}" dt="2022-09-25T06:41:35.716" v="7077" actId="14100"/>
        <pc:sldMkLst>
          <pc:docMk/>
          <pc:sldMk cId="2631146537" sldId="302"/>
        </pc:sldMkLst>
        <pc:spChg chg="del mod">
          <ac:chgData name="Sara Khall" userId="4cc9a9e1e6beb618" providerId="LiveId" clId="{1CCD0BEE-031B-41E7-9C4A-DE981A2B2C65}" dt="2022-09-25T06:41:17.457" v="7072" actId="478"/>
          <ac:spMkLst>
            <pc:docMk/>
            <pc:sldMk cId="2631146537" sldId="302"/>
            <ac:spMk id="2" creationId="{2ED6B362-F66F-087B-0ED8-FAF0B7AA7D4D}"/>
          </ac:spMkLst>
        </pc:spChg>
        <pc:spChg chg="del">
          <ac:chgData name="Sara Khall" userId="4cc9a9e1e6beb618" providerId="LiveId" clId="{1CCD0BEE-031B-41E7-9C4A-DE981A2B2C65}" dt="2022-09-18T17:08:07.140" v="6984" actId="22"/>
          <ac:spMkLst>
            <pc:docMk/>
            <pc:sldMk cId="2631146537" sldId="302"/>
            <ac:spMk id="3" creationId="{1E670704-59AF-929A-9A6C-B371F3CF11A1}"/>
          </ac:spMkLst>
        </pc:spChg>
        <pc:picChg chg="add mod ord">
          <ac:chgData name="Sara Khall" userId="4cc9a9e1e6beb618" providerId="LiveId" clId="{1CCD0BEE-031B-41E7-9C4A-DE981A2B2C65}" dt="2022-09-25T06:41:35.716" v="7077" actId="14100"/>
          <ac:picMkLst>
            <pc:docMk/>
            <pc:sldMk cId="2631146537" sldId="302"/>
            <ac:picMk id="5" creationId="{A577D307-03F2-C710-9329-D045EFA21CBF}"/>
          </ac:picMkLst>
        </pc:picChg>
      </pc:sldChg>
      <pc:sldChg chg="addSp delSp modSp new mod">
        <pc:chgData name="Sara Khall" userId="4cc9a9e1e6beb618" providerId="LiveId" clId="{1CCD0BEE-031B-41E7-9C4A-DE981A2B2C65}" dt="2022-09-25T06:41:57.709" v="7083" actId="14100"/>
        <pc:sldMkLst>
          <pc:docMk/>
          <pc:sldMk cId="3194195357" sldId="303"/>
        </pc:sldMkLst>
        <pc:spChg chg="del mod">
          <ac:chgData name="Sara Khall" userId="4cc9a9e1e6beb618" providerId="LiveId" clId="{1CCD0BEE-031B-41E7-9C4A-DE981A2B2C65}" dt="2022-09-25T06:41:42.639" v="7079" actId="478"/>
          <ac:spMkLst>
            <pc:docMk/>
            <pc:sldMk cId="3194195357" sldId="303"/>
            <ac:spMk id="2" creationId="{9E81D5B7-850E-5504-982F-2C9F7AC47BD3}"/>
          </ac:spMkLst>
        </pc:spChg>
        <pc:spChg chg="del">
          <ac:chgData name="Sara Khall" userId="4cc9a9e1e6beb618" providerId="LiveId" clId="{1CCD0BEE-031B-41E7-9C4A-DE981A2B2C65}" dt="2022-09-18T17:08:43.692" v="6985" actId="22"/>
          <ac:spMkLst>
            <pc:docMk/>
            <pc:sldMk cId="3194195357" sldId="303"/>
            <ac:spMk id="3" creationId="{8A2E33CA-3DA2-8482-B8FC-849461D28EA9}"/>
          </ac:spMkLst>
        </pc:spChg>
        <pc:picChg chg="add mod ord">
          <ac:chgData name="Sara Khall" userId="4cc9a9e1e6beb618" providerId="LiveId" clId="{1CCD0BEE-031B-41E7-9C4A-DE981A2B2C65}" dt="2022-09-25T06:41:57.709" v="7083" actId="14100"/>
          <ac:picMkLst>
            <pc:docMk/>
            <pc:sldMk cId="3194195357" sldId="303"/>
            <ac:picMk id="5" creationId="{F64CDA81-9498-85B7-77CD-988A23DF558C}"/>
          </ac:picMkLst>
        </pc:picChg>
      </pc:sldChg>
      <pc:sldChg chg="addSp delSp modSp new mod">
        <pc:chgData name="Sara Khall" userId="4cc9a9e1e6beb618" providerId="LiveId" clId="{1CCD0BEE-031B-41E7-9C4A-DE981A2B2C65}" dt="2022-09-25T06:42:22.679" v="7090" actId="14100"/>
        <pc:sldMkLst>
          <pc:docMk/>
          <pc:sldMk cId="1420076094" sldId="304"/>
        </pc:sldMkLst>
        <pc:spChg chg="del mod">
          <ac:chgData name="Sara Khall" userId="4cc9a9e1e6beb618" providerId="LiveId" clId="{1CCD0BEE-031B-41E7-9C4A-DE981A2B2C65}" dt="2022-09-25T06:42:07.102" v="7085" actId="478"/>
          <ac:spMkLst>
            <pc:docMk/>
            <pc:sldMk cId="1420076094" sldId="304"/>
            <ac:spMk id="2" creationId="{6BC38CFA-7EDF-D9FF-028C-96685BDCF7F7}"/>
          </ac:spMkLst>
        </pc:spChg>
        <pc:spChg chg="del">
          <ac:chgData name="Sara Khall" userId="4cc9a9e1e6beb618" providerId="LiveId" clId="{1CCD0BEE-031B-41E7-9C4A-DE981A2B2C65}" dt="2022-09-18T17:09:29.578" v="6989" actId="22"/>
          <ac:spMkLst>
            <pc:docMk/>
            <pc:sldMk cId="1420076094" sldId="304"/>
            <ac:spMk id="3" creationId="{E9EE0A35-1914-C87E-70C0-B1B92472EC9A}"/>
          </ac:spMkLst>
        </pc:spChg>
        <pc:picChg chg="add mod ord">
          <ac:chgData name="Sara Khall" userId="4cc9a9e1e6beb618" providerId="LiveId" clId="{1CCD0BEE-031B-41E7-9C4A-DE981A2B2C65}" dt="2022-09-25T06:42:22.679" v="7090" actId="14100"/>
          <ac:picMkLst>
            <pc:docMk/>
            <pc:sldMk cId="1420076094" sldId="304"/>
            <ac:picMk id="5" creationId="{21EA1537-6F7D-422E-6508-D33A1C51F452}"/>
          </ac:picMkLst>
        </pc:picChg>
      </pc:sldChg>
      <pc:sldChg chg="addSp delSp modSp new mod">
        <pc:chgData name="Sara Khall" userId="4cc9a9e1e6beb618" providerId="LiveId" clId="{1CCD0BEE-031B-41E7-9C4A-DE981A2B2C65}" dt="2022-09-25T06:43:00.850" v="7096" actId="14100"/>
        <pc:sldMkLst>
          <pc:docMk/>
          <pc:sldMk cId="1147928859" sldId="305"/>
        </pc:sldMkLst>
        <pc:spChg chg="del mod">
          <ac:chgData name="Sara Khall" userId="4cc9a9e1e6beb618" providerId="LiveId" clId="{1CCD0BEE-031B-41E7-9C4A-DE981A2B2C65}" dt="2022-09-25T06:42:48.381" v="7092" actId="478"/>
          <ac:spMkLst>
            <pc:docMk/>
            <pc:sldMk cId="1147928859" sldId="305"/>
            <ac:spMk id="2" creationId="{E738EAE6-7121-EADF-A2BC-2D68E0B52C1D}"/>
          </ac:spMkLst>
        </pc:spChg>
        <pc:spChg chg="del">
          <ac:chgData name="Sara Khall" userId="4cc9a9e1e6beb618" providerId="LiveId" clId="{1CCD0BEE-031B-41E7-9C4A-DE981A2B2C65}" dt="2022-09-18T17:10:11.422" v="6990" actId="22"/>
          <ac:spMkLst>
            <pc:docMk/>
            <pc:sldMk cId="1147928859" sldId="305"/>
            <ac:spMk id="3" creationId="{61A26733-387A-1CC8-CDB5-84E1B5DED440}"/>
          </ac:spMkLst>
        </pc:spChg>
        <pc:picChg chg="add mod ord">
          <ac:chgData name="Sara Khall" userId="4cc9a9e1e6beb618" providerId="LiveId" clId="{1CCD0BEE-031B-41E7-9C4A-DE981A2B2C65}" dt="2022-09-25T06:43:00.850" v="7096" actId="14100"/>
          <ac:picMkLst>
            <pc:docMk/>
            <pc:sldMk cId="1147928859" sldId="305"/>
            <ac:picMk id="5" creationId="{C3C64E6A-5398-F14F-E652-CFA8C52F5390}"/>
          </ac:picMkLst>
        </pc:picChg>
      </pc:sldChg>
      <pc:sldChg chg="addSp delSp modSp new mod">
        <pc:chgData name="Sara Khall" userId="4cc9a9e1e6beb618" providerId="LiveId" clId="{1CCD0BEE-031B-41E7-9C4A-DE981A2B2C65}" dt="2022-09-25T06:43:25.615" v="7102" actId="14100"/>
        <pc:sldMkLst>
          <pc:docMk/>
          <pc:sldMk cId="126425386" sldId="306"/>
        </pc:sldMkLst>
        <pc:spChg chg="del mod">
          <ac:chgData name="Sara Khall" userId="4cc9a9e1e6beb618" providerId="LiveId" clId="{1CCD0BEE-031B-41E7-9C4A-DE981A2B2C65}" dt="2022-09-25T06:43:11.594" v="7098" actId="478"/>
          <ac:spMkLst>
            <pc:docMk/>
            <pc:sldMk cId="126425386" sldId="306"/>
            <ac:spMk id="2" creationId="{B5F54E6C-015C-C3DE-BD96-208BD17E0612}"/>
          </ac:spMkLst>
        </pc:spChg>
        <pc:spChg chg="del">
          <ac:chgData name="Sara Khall" userId="4cc9a9e1e6beb618" providerId="LiveId" clId="{1CCD0BEE-031B-41E7-9C4A-DE981A2B2C65}" dt="2022-09-18T17:10:48.155" v="6991" actId="22"/>
          <ac:spMkLst>
            <pc:docMk/>
            <pc:sldMk cId="126425386" sldId="306"/>
            <ac:spMk id="3" creationId="{62B64281-30ED-A8F1-5CB8-200080BAADB2}"/>
          </ac:spMkLst>
        </pc:spChg>
        <pc:picChg chg="add mod ord">
          <ac:chgData name="Sara Khall" userId="4cc9a9e1e6beb618" providerId="LiveId" clId="{1CCD0BEE-031B-41E7-9C4A-DE981A2B2C65}" dt="2022-09-25T06:43:25.615" v="7102" actId="14100"/>
          <ac:picMkLst>
            <pc:docMk/>
            <pc:sldMk cId="126425386" sldId="306"/>
            <ac:picMk id="5" creationId="{91241011-30EF-5FAF-B651-54D96FA8C203}"/>
          </ac:picMkLst>
        </pc:picChg>
      </pc:sldChg>
      <pc:sldChg chg="addSp delSp modSp new mod">
        <pc:chgData name="Sara Khall" userId="4cc9a9e1e6beb618" providerId="LiveId" clId="{1CCD0BEE-031B-41E7-9C4A-DE981A2B2C65}" dt="2022-09-25T06:43:47.583" v="7108" actId="14100"/>
        <pc:sldMkLst>
          <pc:docMk/>
          <pc:sldMk cId="2725168639" sldId="307"/>
        </pc:sldMkLst>
        <pc:spChg chg="del mod">
          <ac:chgData name="Sara Khall" userId="4cc9a9e1e6beb618" providerId="LiveId" clId="{1CCD0BEE-031B-41E7-9C4A-DE981A2B2C65}" dt="2022-09-25T06:43:36.300" v="7104" actId="478"/>
          <ac:spMkLst>
            <pc:docMk/>
            <pc:sldMk cId="2725168639" sldId="307"/>
            <ac:spMk id="2" creationId="{9848A67A-2CA1-28E5-14DA-614CBD0A3166}"/>
          </ac:spMkLst>
        </pc:spChg>
        <pc:spChg chg="del">
          <ac:chgData name="Sara Khall" userId="4cc9a9e1e6beb618" providerId="LiveId" clId="{1CCD0BEE-031B-41E7-9C4A-DE981A2B2C65}" dt="2022-09-18T17:11:22.626" v="6995" actId="22"/>
          <ac:spMkLst>
            <pc:docMk/>
            <pc:sldMk cId="2725168639" sldId="307"/>
            <ac:spMk id="3" creationId="{6833E836-5E35-38E6-DD4D-A55E23F5D641}"/>
          </ac:spMkLst>
        </pc:spChg>
        <pc:picChg chg="add mod ord">
          <ac:chgData name="Sara Khall" userId="4cc9a9e1e6beb618" providerId="LiveId" clId="{1CCD0BEE-031B-41E7-9C4A-DE981A2B2C65}" dt="2022-09-25T06:43:47.583" v="7108" actId="14100"/>
          <ac:picMkLst>
            <pc:docMk/>
            <pc:sldMk cId="2725168639" sldId="307"/>
            <ac:picMk id="5" creationId="{014C894B-8F73-95FC-6860-8366816E172E}"/>
          </ac:picMkLst>
        </pc:picChg>
      </pc:sldChg>
      <pc:sldChg chg="addSp delSp modSp new mod">
        <pc:chgData name="Sara Khall" userId="4cc9a9e1e6beb618" providerId="LiveId" clId="{1CCD0BEE-031B-41E7-9C4A-DE981A2B2C65}" dt="2022-09-25T07:17:58.031" v="7836" actId="14100"/>
        <pc:sldMkLst>
          <pc:docMk/>
          <pc:sldMk cId="173811647" sldId="308"/>
        </pc:sldMkLst>
        <pc:spChg chg="del mod">
          <ac:chgData name="Sara Khall" userId="4cc9a9e1e6beb618" providerId="LiveId" clId="{1CCD0BEE-031B-41E7-9C4A-DE981A2B2C65}" dt="2022-09-25T07:17:42.141" v="7832" actId="478"/>
          <ac:spMkLst>
            <pc:docMk/>
            <pc:sldMk cId="173811647" sldId="308"/>
            <ac:spMk id="2" creationId="{757A56DB-E864-0CA9-74DD-F171078A35B4}"/>
          </ac:spMkLst>
        </pc:spChg>
        <pc:spChg chg="del">
          <ac:chgData name="Sara Khall" userId="4cc9a9e1e6beb618" providerId="LiveId" clId="{1CCD0BEE-031B-41E7-9C4A-DE981A2B2C65}" dt="2022-09-18T19:02:57.979" v="6996" actId="22"/>
          <ac:spMkLst>
            <pc:docMk/>
            <pc:sldMk cId="173811647" sldId="308"/>
            <ac:spMk id="3" creationId="{3069200D-25DB-DEA2-AB12-B404E5945550}"/>
          </ac:spMkLst>
        </pc:spChg>
        <pc:picChg chg="add mod ord">
          <ac:chgData name="Sara Khall" userId="4cc9a9e1e6beb618" providerId="LiveId" clId="{1CCD0BEE-031B-41E7-9C4A-DE981A2B2C65}" dt="2022-09-25T07:17:58.031" v="7836" actId="14100"/>
          <ac:picMkLst>
            <pc:docMk/>
            <pc:sldMk cId="173811647" sldId="308"/>
            <ac:picMk id="5" creationId="{16A97506-047B-5B67-8692-EB5337F5BF93}"/>
          </ac:picMkLst>
        </pc:picChg>
      </pc:sldChg>
      <pc:sldChg chg="addSp delSp modSp new mod">
        <pc:chgData name="Sara Khall" userId="4cc9a9e1e6beb618" providerId="LiveId" clId="{1CCD0BEE-031B-41E7-9C4A-DE981A2B2C65}" dt="2022-09-25T08:43:33.192" v="11048" actId="14100"/>
        <pc:sldMkLst>
          <pc:docMk/>
          <pc:sldMk cId="2313024198" sldId="309"/>
        </pc:sldMkLst>
        <pc:spChg chg="del mod">
          <ac:chgData name="Sara Khall" userId="4cc9a9e1e6beb618" providerId="LiveId" clId="{1CCD0BEE-031B-41E7-9C4A-DE981A2B2C65}" dt="2022-09-25T08:43:18.482" v="11044" actId="478"/>
          <ac:spMkLst>
            <pc:docMk/>
            <pc:sldMk cId="2313024198" sldId="309"/>
            <ac:spMk id="2" creationId="{A332390E-EC35-BD2E-CF4E-32429332233C}"/>
          </ac:spMkLst>
        </pc:spChg>
        <pc:spChg chg="del">
          <ac:chgData name="Sara Khall" userId="4cc9a9e1e6beb618" providerId="LiveId" clId="{1CCD0BEE-031B-41E7-9C4A-DE981A2B2C65}" dt="2022-09-18T19:04:36.076" v="6997" actId="22"/>
          <ac:spMkLst>
            <pc:docMk/>
            <pc:sldMk cId="2313024198" sldId="309"/>
            <ac:spMk id="3" creationId="{3C9922E6-B91F-946E-2009-EFF6CF5988C1}"/>
          </ac:spMkLst>
        </pc:spChg>
        <pc:picChg chg="add mod ord">
          <ac:chgData name="Sara Khall" userId="4cc9a9e1e6beb618" providerId="LiveId" clId="{1CCD0BEE-031B-41E7-9C4A-DE981A2B2C65}" dt="2022-09-25T08:43:33.192" v="11048" actId="14100"/>
          <ac:picMkLst>
            <pc:docMk/>
            <pc:sldMk cId="2313024198" sldId="309"/>
            <ac:picMk id="5" creationId="{20271D21-4BD0-71D8-77ED-4B1914649323}"/>
          </ac:picMkLst>
        </pc:picChg>
      </pc:sldChg>
      <pc:sldChg chg="addSp delSp modSp new mod">
        <pc:chgData name="Sara Khall" userId="4cc9a9e1e6beb618" providerId="LiveId" clId="{1CCD0BEE-031B-41E7-9C4A-DE981A2B2C65}" dt="2022-09-25T06:44:13.204" v="7114" actId="14100"/>
        <pc:sldMkLst>
          <pc:docMk/>
          <pc:sldMk cId="4018199424" sldId="310"/>
        </pc:sldMkLst>
        <pc:spChg chg="del mod">
          <ac:chgData name="Sara Khall" userId="4cc9a9e1e6beb618" providerId="LiveId" clId="{1CCD0BEE-031B-41E7-9C4A-DE981A2B2C65}" dt="2022-09-25T06:43:58.015" v="7110" actId="478"/>
          <ac:spMkLst>
            <pc:docMk/>
            <pc:sldMk cId="4018199424" sldId="310"/>
            <ac:spMk id="2" creationId="{E33FE63C-33FC-AF7B-FBE4-586ED7FE605D}"/>
          </ac:spMkLst>
        </pc:spChg>
        <pc:spChg chg="del">
          <ac:chgData name="Sara Khall" userId="4cc9a9e1e6beb618" providerId="LiveId" clId="{1CCD0BEE-031B-41E7-9C4A-DE981A2B2C65}" dt="2022-09-18T19:09:08.990" v="7000" actId="22"/>
          <ac:spMkLst>
            <pc:docMk/>
            <pc:sldMk cId="4018199424" sldId="310"/>
            <ac:spMk id="3" creationId="{55743CF5-55FB-9A30-AA99-843B7AA4BE59}"/>
          </ac:spMkLst>
        </pc:spChg>
        <pc:picChg chg="add mod ord">
          <ac:chgData name="Sara Khall" userId="4cc9a9e1e6beb618" providerId="LiveId" clId="{1CCD0BEE-031B-41E7-9C4A-DE981A2B2C65}" dt="2022-09-25T06:44:13.204" v="7114" actId="14100"/>
          <ac:picMkLst>
            <pc:docMk/>
            <pc:sldMk cId="4018199424" sldId="310"/>
            <ac:picMk id="5" creationId="{64F13ADA-78F4-B98F-FB33-98B12CB9F952}"/>
          </ac:picMkLst>
        </pc:picChg>
      </pc:sldChg>
      <pc:sldChg chg="addSp delSp modSp new mod">
        <pc:chgData name="Sara Khall" userId="4cc9a9e1e6beb618" providerId="LiveId" clId="{1CCD0BEE-031B-41E7-9C4A-DE981A2B2C65}" dt="2022-09-25T06:44:38.120" v="7120" actId="14100"/>
        <pc:sldMkLst>
          <pc:docMk/>
          <pc:sldMk cId="989194670" sldId="311"/>
        </pc:sldMkLst>
        <pc:spChg chg="del mod">
          <ac:chgData name="Sara Khall" userId="4cc9a9e1e6beb618" providerId="LiveId" clId="{1CCD0BEE-031B-41E7-9C4A-DE981A2B2C65}" dt="2022-09-25T06:44:24.608" v="7116" actId="478"/>
          <ac:spMkLst>
            <pc:docMk/>
            <pc:sldMk cId="989194670" sldId="311"/>
            <ac:spMk id="2" creationId="{5B4B4774-4D62-5ED7-1CCA-7FD2B452346D}"/>
          </ac:spMkLst>
        </pc:spChg>
        <pc:spChg chg="del">
          <ac:chgData name="Sara Khall" userId="4cc9a9e1e6beb618" providerId="LiveId" clId="{1CCD0BEE-031B-41E7-9C4A-DE981A2B2C65}" dt="2022-09-18T19:10:00.805" v="7001" actId="22"/>
          <ac:spMkLst>
            <pc:docMk/>
            <pc:sldMk cId="989194670" sldId="311"/>
            <ac:spMk id="3" creationId="{94FB6D28-4E17-022C-ACBF-E9029AF74B1F}"/>
          </ac:spMkLst>
        </pc:spChg>
        <pc:picChg chg="add mod ord">
          <ac:chgData name="Sara Khall" userId="4cc9a9e1e6beb618" providerId="LiveId" clId="{1CCD0BEE-031B-41E7-9C4A-DE981A2B2C65}" dt="2022-09-25T06:44:38.120" v="7120" actId="14100"/>
          <ac:picMkLst>
            <pc:docMk/>
            <pc:sldMk cId="989194670" sldId="311"/>
            <ac:picMk id="5" creationId="{AA858472-49FC-D523-1A09-0A710DF12213}"/>
          </ac:picMkLst>
        </pc:picChg>
      </pc:sldChg>
      <pc:sldChg chg="addSp delSp modSp new mod">
        <pc:chgData name="Sara Khall" userId="4cc9a9e1e6beb618" providerId="LiveId" clId="{1CCD0BEE-031B-41E7-9C4A-DE981A2B2C65}" dt="2022-09-25T06:45:02.355" v="7126" actId="14100"/>
        <pc:sldMkLst>
          <pc:docMk/>
          <pc:sldMk cId="3963340737" sldId="312"/>
        </pc:sldMkLst>
        <pc:spChg chg="del mod">
          <ac:chgData name="Sara Khall" userId="4cc9a9e1e6beb618" providerId="LiveId" clId="{1CCD0BEE-031B-41E7-9C4A-DE981A2B2C65}" dt="2022-09-25T06:44:49.716" v="7122" actId="478"/>
          <ac:spMkLst>
            <pc:docMk/>
            <pc:sldMk cId="3963340737" sldId="312"/>
            <ac:spMk id="2" creationId="{5E550C8A-CCBE-F9BF-BAA1-BA89F1871968}"/>
          </ac:spMkLst>
        </pc:spChg>
        <pc:spChg chg="del">
          <ac:chgData name="Sara Khall" userId="4cc9a9e1e6beb618" providerId="LiveId" clId="{1CCD0BEE-031B-41E7-9C4A-DE981A2B2C65}" dt="2022-09-18T19:11:04.584" v="7003" actId="22"/>
          <ac:spMkLst>
            <pc:docMk/>
            <pc:sldMk cId="3963340737" sldId="312"/>
            <ac:spMk id="3" creationId="{ABE7BF4B-8D2B-9688-7E4B-EE918BDC4045}"/>
          </ac:spMkLst>
        </pc:spChg>
        <pc:picChg chg="add mod ord">
          <ac:chgData name="Sara Khall" userId="4cc9a9e1e6beb618" providerId="LiveId" clId="{1CCD0BEE-031B-41E7-9C4A-DE981A2B2C65}" dt="2022-09-25T06:45:02.355" v="7126" actId="14100"/>
          <ac:picMkLst>
            <pc:docMk/>
            <pc:sldMk cId="3963340737" sldId="312"/>
            <ac:picMk id="5" creationId="{4B2C247A-C164-04AB-A0A9-9BA7A94099B4}"/>
          </ac:picMkLst>
        </pc:picChg>
      </pc:sldChg>
      <pc:sldChg chg="addSp delSp modSp new mod">
        <pc:chgData name="Sara Khall" userId="4cc9a9e1e6beb618" providerId="LiveId" clId="{1CCD0BEE-031B-41E7-9C4A-DE981A2B2C65}" dt="2022-09-25T06:41:08.137" v="7070" actId="14100"/>
        <pc:sldMkLst>
          <pc:docMk/>
          <pc:sldMk cId="320167891" sldId="313"/>
        </pc:sldMkLst>
        <pc:spChg chg="del mod">
          <ac:chgData name="Sara Khall" userId="4cc9a9e1e6beb618" providerId="LiveId" clId="{1CCD0BEE-031B-41E7-9C4A-DE981A2B2C65}" dt="2022-09-25T06:40:52.459" v="7066" actId="478"/>
          <ac:spMkLst>
            <pc:docMk/>
            <pc:sldMk cId="320167891" sldId="313"/>
            <ac:spMk id="2" creationId="{733A5B83-83DC-5DC1-B91D-6971FFB77FEF}"/>
          </ac:spMkLst>
        </pc:spChg>
        <pc:spChg chg="del">
          <ac:chgData name="Sara Khall" userId="4cc9a9e1e6beb618" providerId="LiveId" clId="{1CCD0BEE-031B-41E7-9C4A-DE981A2B2C65}" dt="2022-09-18T19:16:16.667" v="7005" actId="22"/>
          <ac:spMkLst>
            <pc:docMk/>
            <pc:sldMk cId="320167891" sldId="313"/>
            <ac:spMk id="3" creationId="{A87BBC75-E420-8FF1-2ABE-19B75550EB57}"/>
          </ac:spMkLst>
        </pc:spChg>
        <pc:picChg chg="add mod ord">
          <ac:chgData name="Sara Khall" userId="4cc9a9e1e6beb618" providerId="LiveId" clId="{1CCD0BEE-031B-41E7-9C4A-DE981A2B2C65}" dt="2022-09-25T06:41:08.137" v="7070" actId="14100"/>
          <ac:picMkLst>
            <pc:docMk/>
            <pc:sldMk cId="320167891" sldId="313"/>
            <ac:picMk id="5" creationId="{432D04E9-E38D-2BCF-5F48-C72FC1B9F23D}"/>
          </ac:picMkLst>
        </pc:picChg>
      </pc:sldChg>
      <pc:sldChg chg="addSp delSp modSp new mod">
        <pc:chgData name="Sara Khall" userId="4cc9a9e1e6beb618" providerId="LiveId" clId="{1CCD0BEE-031B-41E7-9C4A-DE981A2B2C65}" dt="2022-09-25T06:48:48.904" v="7134" actId="14100"/>
        <pc:sldMkLst>
          <pc:docMk/>
          <pc:sldMk cId="2760945645" sldId="315"/>
        </pc:sldMkLst>
        <pc:spChg chg="del mod">
          <ac:chgData name="Sara Khall" userId="4cc9a9e1e6beb618" providerId="LiveId" clId="{1CCD0BEE-031B-41E7-9C4A-DE981A2B2C65}" dt="2022-09-25T06:48:37.661" v="7130" actId="478"/>
          <ac:spMkLst>
            <pc:docMk/>
            <pc:sldMk cId="2760945645" sldId="315"/>
            <ac:spMk id="2" creationId="{1A1732BD-29AA-E9CE-6F8E-2C333AE715C6}"/>
          </ac:spMkLst>
        </pc:spChg>
        <pc:spChg chg="del">
          <ac:chgData name="Sara Khall" userId="4cc9a9e1e6beb618" providerId="LiveId" clId="{1CCD0BEE-031B-41E7-9C4A-DE981A2B2C65}" dt="2022-09-25T06:48:31.280" v="7128"/>
          <ac:spMkLst>
            <pc:docMk/>
            <pc:sldMk cId="2760945645" sldId="315"/>
            <ac:spMk id="3" creationId="{980F77AB-8AFC-DC6C-0600-C921FE3FCC26}"/>
          </ac:spMkLst>
        </pc:spChg>
        <pc:picChg chg="add mod">
          <ac:chgData name="Sara Khall" userId="4cc9a9e1e6beb618" providerId="LiveId" clId="{1CCD0BEE-031B-41E7-9C4A-DE981A2B2C65}" dt="2022-09-25T06:48:48.904" v="7134" actId="14100"/>
          <ac:picMkLst>
            <pc:docMk/>
            <pc:sldMk cId="2760945645" sldId="315"/>
            <ac:picMk id="4" creationId="{3CA3C4C2-733C-FF89-B888-6A69578BFF67}"/>
          </ac:picMkLst>
        </pc:picChg>
      </pc:sldChg>
      <pc:sldChg chg="modSp new add del mod">
        <pc:chgData name="Sara Khall" userId="4cc9a9e1e6beb618" providerId="LiveId" clId="{1CCD0BEE-031B-41E7-9C4A-DE981A2B2C65}" dt="2022-09-25T06:57:23.608" v="7273" actId="47"/>
        <pc:sldMkLst>
          <pc:docMk/>
          <pc:sldMk cId="1601552015" sldId="316"/>
        </pc:sldMkLst>
        <pc:spChg chg="mod">
          <ac:chgData name="Sara Khall" userId="4cc9a9e1e6beb618" providerId="LiveId" clId="{1CCD0BEE-031B-41E7-9C4A-DE981A2B2C65}" dt="2022-09-25T06:54:16.634" v="7269" actId="20577"/>
          <ac:spMkLst>
            <pc:docMk/>
            <pc:sldMk cId="1601552015" sldId="316"/>
            <ac:spMk id="3" creationId="{438BF5EE-68E3-1421-E485-09AB894638B0}"/>
          </ac:spMkLst>
        </pc:spChg>
      </pc:sldChg>
      <pc:sldChg chg="modSp new mod">
        <pc:chgData name="Sara Khall" userId="4cc9a9e1e6beb618" providerId="LiveId" clId="{1CCD0BEE-031B-41E7-9C4A-DE981A2B2C65}" dt="2022-09-25T07:16:01.769" v="7829" actId="20577"/>
        <pc:sldMkLst>
          <pc:docMk/>
          <pc:sldMk cId="3045334387" sldId="317"/>
        </pc:sldMkLst>
        <pc:spChg chg="mod">
          <ac:chgData name="Sara Khall" userId="4cc9a9e1e6beb618" providerId="LiveId" clId="{1CCD0BEE-031B-41E7-9C4A-DE981A2B2C65}" dt="2022-09-25T06:58:02.458" v="7314" actId="27636"/>
          <ac:spMkLst>
            <pc:docMk/>
            <pc:sldMk cId="3045334387" sldId="317"/>
            <ac:spMk id="2" creationId="{2802E481-83BD-DDB5-406D-0735D27CA6D7}"/>
          </ac:spMkLst>
        </pc:spChg>
        <pc:spChg chg="mod">
          <ac:chgData name="Sara Khall" userId="4cc9a9e1e6beb618" providerId="LiveId" clId="{1CCD0BEE-031B-41E7-9C4A-DE981A2B2C65}" dt="2022-09-25T07:16:01.769" v="7829" actId="20577"/>
          <ac:spMkLst>
            <pc:docMk/>
            <pc:sldMk cId="3045334387" sldId="317"/>
            <ac:spMk id="3" creationId="{FF42A312-972B-F834-0D13-CE818D0C820C}"/>
          </ac:spMkLst>
        </pc:spChg>
      </pc:sldChg>
      <pc:sldChg chg="modSp new mod">
        <pc:chgData name="Sara Khall" userId="4cc9a9e1e6beb618" providerId="LiveId" clId="{1CCD0BEE-031B-41E7-9C4A-DE981A2B2C65}" dt="2022-09-25T07:30:58.998" v="8216" actId="20577"/>
        <pc:sldMkLst>
          <pc:docMk/>
          <pc:sldMk cId="1302652279" sldId="318"/>
        </pc:sldMkLst>
        <pc:spChg chg="mod">
          <ac:chgData name="Sara Khall" userId="4cc9a9e1e6beb618" providerId="LiveId" clId="{1CCD0BEE-031B-41E7-9C4A-DE981A2B2C65}" dt="2022-09-25T07:23:08.380" v="7861" actId="27636"/>
          <ac:spMkLst>
            <pc:docMk/>
            <pc:sldMk cId="1302652279" sldId="318"/>
            <ac:spMk id="2" creationId="{ABF75EFC-A8C1-A11A-10DA-838CC760356F}"/>
          </ac:spMkLst>
        </pc:spChg>
        <pc:spChg chg="mod">
          <ac:chgData name="Sara Khall" userId="4cc9a9e1e6beb618" providerId="LiveId" clId="{1CCD0BEE-031B-41E7-9C4A-DE981A2B2C65}" dt="2022-09-25T07:30:58.998" v="8216" actId="20577"/>
          <ac:spMkLst>
            <pc:docMk/>
            <pc:sldMk cId="1302652279" sldId="318"/>
            <ac:spMk id="3" creationId="{A9B4322C-1941-4CCD-95B7-3B572BF409F2}"/>
          </ac:spMkLst>
        </pc:spChg>
      </pc:sldChg>
      <pc:sldChg chg="new del">
        <pc:chgData name="Sara Khall" userId="4cc9a9e1e6beb618" providerId="LiveId" clId="{1CCD0BEE-031B-41E7-9C4A-DE981A2B2C65}" dt="2022-09-25T06:57:29.405" v="7275" actId="47"/>
        <pc:sldMkLst>
          <pc:docMk/>
          <pc:sldMk cId="1518573356" sldId="318"/>
        </pc:sldMkLst>
      </pc:sldChg>
      <pc:sldChg chg="modSp new mod">
        <pc:chgData name="Sara Khall" userId="4cc9a9e1e6beb618" providerId="LiveId" clId="{1CCD0BEE-031B-41E7-9C4A-DE981A2B2C65}" dt="2022-09-25T07:38:57.218" v="8745" actId="20577"/>
        <pc:sldMkLst>
          <pc:docMk/>
          <pc:sldMk cId="2227789976" sldId="319"/>
        </pc:sldMkLst>
        <pc:spChg chg="mod">
          <ac:chgData name="Sara Khall" userId="4cc9a9e1e6beb618" providerId="LiveId" clId="{1CCD0BEE-031B-41E7-9C4A-DE981A2B2C65}" dt="2022-09-25T07:31:50.479" v="8244" actId="14100"/>
          <ac:spMkLst>
            <pc:docMk/>
            <pc:sldMk cId="2227789976" sldId="319"/>
            <ac:spMk id="2" creationId="{53BBBE81-41D1-B9BD-450F-3443B5EDD2D0}"/>
          </ac:spMkLst>
        </pc:spChg>
        <pc:spChg chg="mod">
          <ac:chgData name="Sara Khall" userId="4cc9a9e1e6beb618" providerId="LiveId" clId="{1CCD0BEE-031B-41E7-9C4A-DE981A2B2C65}" dt="2022-09-25T07:38:57.218" v="8745" actId="20577"/>
          <ac:spMkLst>
            <pc:docMk/>
            <pc:sldMk cId="2227789976" sldId="319"/>
            <ac:spMk id="3" creationId="{670A79B3-0999-F29D-7FD3-F3AE5B55E6DB}"/>
          </ac:spMkLst>
        </pc:spChg>
      </pc:sldChg>
      <pc:sldChg chg="addSp delSp modSp new mod">
        <pc:chgData name="Sara Khall" userId="4cc9a9e1e6beb618" providerId="LiveId" clId="{1CCD0BEE-031B-41E7-9C4A-DE981A2B2C65}" dt="2022-09-25T08:07:38.188" v="9371" actId="20577"/>
        <pc:sldMkLst>
          <pc:docMk/>
          <pc:sldMk cId="2383483874" sldId="320"/>
        </pc:sldMkLst>
        <pc:spChg chg="mod">
          <ac:chgData name="Sara Khall" userId="4cc9a9e1e6beb618" providerId="LiveId" clId="{1CCD0BEE-031B-41E7-9C4A-DE981A2B2C65}" dt="2022-09-25T07:57:18.876" v="8765" actId="27636"/>
          <ac:spMkLst>
            <pc:docMk/>
            <pc:sldMk cId="2383483874" sldId="320"/>
            <ac:spMk id="2" creationId="{F988AF95-25D5-6D3E-CA8B-C1E19D792E08}"/>
          </ac:spMkLst>
        </pc:spChg>
        <pc:spChg chg="add del mod">
          <ac:chgData name="Sara Khall" userId="4cc9a9e1e6beb618" providerId="LiveId" clId="{1CCD0BEE-031B-41E7-9C4A-DE981A2B2C65}" dt="2022-09-25T08:07:38.188" v="9371" actId="20577"/>
          <ac:spMkLst>
            <pc:docMk/>
            <pc:sldMk cId="2383483874" sldId="320"/>
            <ac:spMk id="3" creationId="{F294CACF-B662-FD73-CAD5-F78E082002A1}"/>
          </ac:spMkLst>
        </pc:spChg>
      </pc:sldChg>
      <pc:sldChg chg="delSp modSp new mod">
        <pc:chgData name="Sara Khall" userId="4cc9a9e1e6beb618" providerId="LiveId" clId="{1CCD0BEE-031B-41E7-9C4A-DE981A2B2C65}" dt="2022-09-25T08:23:01.160" v="9919" actId="20577"/>
        <pc:sldMkLst>
          <pc:docMk/>
          <pc:sldMk cId="1192408399" sldId="321"/>
        </pc:sldMkLst>
        <pc:spChg chg="del">
          <ac:chgData name="Sara Khall" userId="4cc9a9e1e6beb618" providerId="LiveId" clId="{1CCD0BEE-031B-41E7-9C4A-DE981A2B2C65}" dt="2022-09-25T08:07:56.881" v="9372" actId="478"/>
          <ac:spMkLst>
            <pc:docMk/>
            <pc:sldMk cId="1192408399" sldId="321"/>
            <ac:spMk id="2" creationId="{D61B6CEC-0FD8-298D-5CD6-EC749ACF3330}"/>
          </ac:spMkLst>
        </pc:spChg>
        <pc:spChg chg="mod">
          <ac:chgData name="Sara Khall" userId="4cc9a9e1e6beb618" providerId="LiveId" clId="{1CCD0BEE-031B-41E7-9C4A-DE981A2B2C65}" dt="2022-09-25T08:23:01.160" v="9919" actId="20577"/>
          <ac:spMkLst>
            <pc:docMk/>
            <pc:sldMk cId="1192408399" sldId="321"/>
            <ac:spMk id="3" creationId="{2A232AAD-B06A-237A-9766-6A1711130F67}"/>
          </ac:spMkLst>
        </pc:spChg>
      </pc:sldChg>
      <pc:sldChg chg="delSp modSp new mod">
        <pc:chgData name="Sara Khall" userId="4cc9a9e1e6beb618" providerId="LiveId" clId="{1CCD0BEE-031B-41E7-9C4A-DE981A2B2C65}" dt="2022-09-25T08:34:22.287" v="10596" actId="20577"/>
        <pc:sldMkLst>
          <pc:docMk/>
          <pc:sldMk cId="1159080500" sldId="322"/>
        </pc:sldMkLst>
        <pc:spChg chg="del mod">
          <ac:chgData name="Sara Khall" userId="4cc9a9e1e6beb618" providerId="LiveId" clId="{1CCD0BEE-031B-41E7-9C4A-DE981A2B2C65}" dt="2022-09-25T08:23:13.663" v="9921" actId="478"/>
          <ac:spMkLst>
            <pc:docMk/>
            <pc:sldMk cId="1159080500" sldId="322"/>
            <ac:spMk id="2" creationId="{CBE3E1E5-C68D-4C85-7DEB-FCFDFDB0AEFC}"/>
          </ac:spMkLst>
        </pc:spChg>
        <pc:spChg chg="mod">
          <ac:chgData name="Sara Khall" userId="4cc9a9e1e6beb618" providerId="LiveId" clId="{1CCD0BEE-031B-41E7-9C4A-DE981A2B2C65}" dt="2022-09-25T08:34:22.287" v="10596" actId="20577"/>
          <ac:spMkLst>
            <pc:docMk/>
            <pc:sldMk cId="1159080500" sldId="322"/>
            <ac:spMk id="3" creationId="{120D9BA1-7D74-4F47-FC94-C56B4A326C14}"/>
          </ac:spMkLst>
        </pc:spChg>
      </pc:sldChg>
      <pc:sldChg chg="delSp modSp new del mod">
        <pc:chgData name="Sara Khall" userId="4cc9a9e1e6beb618" providerId="LiveId" clId="{1CCD0BEE-031B-41E7-9C4A-DE981A2B2C65}" dt="2022-09-25T08:36:23.451" v="10606" actId="47"/>
        <pc:sldMkLst>
          <pc:docMk/>
          <pc:sldMk cId="2922225429" sldId="323"/>
        </pc:sldMkLst>
        <pc:spChg chg="del mod">
          <ac:chgData name="Sara Khall" userId="4cc9a9e1e6beb618" providerId="LiveId" clId="{1CCD0BEE-031B-41E7-9C4A-DE981A2B2C65}" dt="2022-09-25T08:34:34.073" v="10598" actId="478"/>
          <ac:spMkLst>
            <pc:docMk/>
            <pc:sldMk cId="2922225429" sldId="323"/>
            <ac:spMk id="2" creationId="{32330932-8CF5-6DBE-D95A-140938DBCE54}"/>
          </ac:spMkLst>
        </pc:spChg>
        <pc:spChg chg="mod">
          <ac:chgData name="Sara Khall" userId="4cc9a9e1e6beb618" providerId="LiveId" clId="{1CCD0BEE-031B-41E7-9C4A-DE981A2B2C65}" dt="2022-09-25T08:35:43.455" v="10604" actId="20577"/>
          <ac:spMkLst>
            <pc:docMk/>
            <pc:sldMk cId="2922225429" sldId="323"/>
            <ac:spMk id="3" creationId="{C2A74313-7355-40E6-A25B-FC65289E6EEB}"/>
          </ac:spMkLst>
        </pc:spChg>
      </pc:sldChg>
      <pc:sldChg chg="delSp modSp new mod">
        <pc:chgData name="Sara Khall" userId="4cc9a9e1e6beb618" providerId="LiveId" clId="{1CCD0BEE-031B-41E7-9C4A-DE981A2B2C65}" dt="2022-09-25T08:42:50.591" v="11042" actId="20577"/>
        <pc:sldMkLst>
          <pc:docMk/>
          <pc:sldMk cId="1855094544" sldId="324"/>
        </pc:sldMkLst>
        <pc:spChg chg="del mod">
          <ac:chgData name="Sara Khall" userId="4cc9a9e1e6beb618" providerId="LiveId" clId="{1CCD0BEE-031B-41E7-9C4A-DE981A2B2C65}" dt="2022-09-25T08:36:28.747" v="10608" actId="478"/>
          <ac:spMkLst>
            <pc:docMk/>
            <pc:sldMk cId="1855094544" sldId="324"/>
            <ac:spMk id="2" creationId="{A6B65DC5-7FAF-7458-C90E-5B66522B9A3E}"/>
          </ac:spMkLst>
        </pc:spChg>
        <pc:spChg chg="mod">
          <ac:chgData name="Sara Khall" userId="4cc9a9e1e6beb618" providerId="LiveId" clId="{1CCD0BEE-031B-41E7-9C4A-DE981A2B2C65}" dt="2022-09-25T08:42:50.591" v="11042" actId="20577"/>
          <ac:spMkLst>
            <pc:docMk/>
            <pc:sldMk cId="1855094544" sldId="324"/>
            <ac:spMk id="3" creationId="{15069CCE-CF64-149B-2330-111E781EACB8}"/>
          </ac:spMkLst>
        </pc:spChg>
      </pc:sldChg>
      <pc:sldChg chg="addSp delSp modSp new del mod">
        <pc:chgData name="Sara Khall" userId="4cc9a9e1e6beb618" providerId="LiveId" clId="{1CCD0BEE-031B-41E7-9C4A-DE981A2B2C65}" dt="2022-09-25T08:54:05.407" v="11067" actId="47"/>
        <pc:sldMkLst>
          <pc:docMk/>
          <pc:sldMk cId="2175579376" sldId="325"/>
        </pc:sldMkLst>
        <pc:spChg chg="del mod">
          <ac:chgData name="Sara Khall" userId="4cc9a9e1e6beb618" providerId="LiveId" clId="{1CCD0BEE-031B-41E7-9C4A-DE981A2B2C65}" dt="2022-09-25T08:52:12.966" v="11056" actId="478"/>
          <ac:spMkLst>
            <pc:docMk/>
            <pc:sldMk cId="2175579376" sldId="325"/>
            <ac:spMk id="2" creationId="{62190028-578F-104E-9F11-8489559BE0A6}"/>
          </ac:spMkLst>
        </pc:spChg>
        <pc:spChg chg="del">
          <ac:chgData name="Sara Khall" userId="4cc9a9e1e6beb618" providerId="LiveId" clId="{1CCD0BEE-031B-41E7-9C4A-DE981A2B2C65}" dt="2022-09-25T08:50:39.948" v="11051" actId="22"/>
          <ac:spMkLst>
            <pc:docMk/>
            <pc:sldMk cId="2175579376" sldId="325"/>
            <ac:spMk id="3" creationId="{5A9B0DD2-C246-7DB7-2698-974FFB38D127}"/>
          </ac:spMkLst>
        </pc:spChg>
        <pc:picChg chg="add mod ord">
          <ac:chgData name="Sara Khall" userId="4cc9a9e1e6beb618" providerId="LiveId" clId="{1CCD0BEE-031B-41E7-9C4A-DE981A2B2C65}" dt="2022-09-25T08:50:39.948" v="11051" actId="22"/>
          <ac:picMkLst>
            <pc:docMk/>
            <pc:sldMk cId="2175579376" sldId="325"/>
            <ac:picMk id="5" creationId="{2555F206-E4D1-C8F0-2F5E-41158CF1B169}"/>
          </ac:picMkLst>
        </pc:picChg>
      </pc:sldChg>
      <pc:sldChg chg="addSp delSp modSp new mod">
        <pc:chgData name="Sara Khall" userId="4cc9a9e1e6beb618" providerId="LiveId" clId="{1CCD0BEE-031B-41E7-9C4A-DE981A2B2C65}" dt="2022-09-25T08:54:28.344" v="11075" actId="14100"/>
        <pc:sldMkLst>
          <pc:docMk/>
          <pc:sldMk cId="2108950303" sldId="326"/>
        </pc:sldMkLst>
        <pc:spChg chg="del mod">
          <ac:chgData name="Sara Khall" userId="4cc9a9e1e6beb618" providerId="LiveId" clId="{1CCD0BEE-031B-41E7-9C4A-DE981A2B2C65}" dt="2022-09-25T08:54:12.131" v="11069" actId="478"/>
          <ac:spMkLst>
            <pc:docMk/>
            <pc:sldMk cId="2108950303" sldId="326"/>
            <ac:spMk id="2" creationId="{DD21546F-FFD5-AEA3-4DEE-09038DBA47A3}"/>
          </ac:spMkLst>
        </pc:spChg>
        <pc:spChg chg="del">
          <ac:chgData name="Sara Khall" userId="4cc9a9e1e6beb618" providerId="LiveId" clId="{1CCD0BEE-031B-41E7-9C4A-DE981A2B2C65}" dt="2022-09-25T08:51:15.697" v="11052" actId="22"/>
          <ac:spMkLst>
            <pc:docMk/>
            <pc:sldMk cId="2108950303" sldId="326"/>
            <ac:spMk id="3" creationId="{C4F5A14E-F3E0-2FD9-5CD4-0D3F6A156FF8}"/>
          </ac:spMkLst>
        </pc:spChg>
        <pc:picChg chg="add mod ord">
          <ac:chgData name="Sara Khall" userId="4cc9a9e1e6beb618" providerId="LiveId" clId="{1CCD0BEE-031B-41E7-9C4A-DE981A2B2C65}" dt="2022-09-25T08:54:28.344" v="11075" actId="14100"/>
          <ac:picMkLst>
            <pc:docMk/>
            <pc:sldMk cId="2108950303" sldId="326"/>
            <ac:picMk id="5" creationId="{C6992E21-5BA4-43DE-07CC-48619B776E8D}"/>
          </ac:picMkLst>
        </pc:picChg>
      </pc:sldChg>
      <pc:sldChg chg="addSp delSp modSp new mod">
        <pc:chgData name="Sara Khall" userId="4cc9a9e1e6beb618" providerId="LiveId" clId="{1CCD0BEE-031B-41E7-9C4A-DE981A2B2C65}" dt="2022-09-25T08:54:46.018" v="11081" actId="14100"/>
        <pc:sldMkLst>
          <pc:docMk/>
          <pc:sldMk cId="3348943731" sldId="327"/>
        </pc:sldMkLst>
        <pc:spChg chg="del mod">
          <ac:chgData name="Sara Khall" userId="4cc9a9e1e6beb618" providerId="LiveId" clId="{1CCD0BEE-031B-41E7-9C4A-DE981A2B2C65}" dt="2022-09-25T08:54:34.401" v="11077" actId="478"/>
          <ac:spMkLst>
            <pc:docMk/>
            <pc:sldMk cId="3348943731" sldId="327"/>
            <ac:spMk id="2" creationId="{FD9C0277-8C19-12DC-3E4B-9B8A3B0B70E5}"/>
          </ac:spMkLst>
        </pc:spChg>
        <pc:spChg chg="del">
          <ac:chgData name="Sara Khall" userId="4cc9a9e1e6beb618" providerId="LiveId" clId="{1CCD0BEE-031B-41E7-9C4A-DE981A2B2C65}" dt="2022-09-25T08:51:51.402" v="11054" actId="22"/>
          <ac:spMkLst>
            <pc:docMk/>
            <pc:sldMk cId="3348943731" sldId="327"/>
            <ac:spMk id="3" creationId="{F4E3DE43-CB90-0EB7-91A2-DE6649EFBA93}"/>
          </ac:spMkLst>
        </pc:spChg>
        <pc:picChg chg="add mod ord">
          <ac:chgData name="Sara Khall" userId="4cc9a9e1e6beb618" providerId="LiveId" clId="{1CCD0BEE-031B-41E7-9C4A-DE981A2B2C65}" dt="2022-09-25T08:54:46.018" v="11081" actId="14100"/>
          <ac:picMkLst>
            <pc:docMk/>
            <pc:sldMk cId="3348943731" sldId="327"/>
            <ac:picMk id="5" creationId="{A5E23329-FC10-1FC9-0B63-70EFCDECD00C}"/>
          </ac:picMkLst>
        </pc:picChg>
      </pc:sldChg>
      <pc:sldChg chg="addSp delSp modSp new mod">
        <pc:chgData name="Sara Khall" userId="4cc9a9e1e6beb618" providerId="LiveId" clId="{1CCD0BEE-031B-41E7-9C4A-DE981A2B2C65}" dt="2022-09-25T08:53:59.236" v="11066" actId="14100"/>
        <pc:sldMkLst>
          <pc:docMk/>
          <pc:sldMk cId="967697997" sldId="328"/>
        </pc:sldMkLst>
        <pc:spChg chg="del mod">
          <ac:chgData name="Sara Khall" userId="4cc9a9e1e6beb618" providerId="LiveId" clId="{1CCD0BEE-031B-41E7-9C4A-DE981A2B2C65}" dt="2022-09-25T08:53:46.992" v="11062" actId="478"/>
          <ac:spMkLst>
            <pc:docMk/>
            <pc:sldMk cId="967697997" sldId="328"/>
            <ac:spMk id="2" creationId="{3434C4FC-9898-F020-D4D2-DB0C8700806D}"/>
          </ac:spMkLst>
        </pc:spChg>
        <pc:spChg chg="del">
          <ac:chgData name="Sara Khall" userId="4cc9a9e1e6beb618" providerId="LiveId" clId="{1CCD0BEE-031B-41E7-9C4A-DE981A2B2C65}" dt="2022-09-25T08:53:35.412" v="11060" actId="22"/>
          <ac:spMkLst>
            <pc:docMk/>
            <pc:sldMk cId="967697997" sldId="328"/>
            <ac:spMk id="3" creationId="{66BF3025-90C2-41EA-307D-4B3F1131C800}"/>
          </ac:spMkLst>
        </pc:spChg>
        <pc:picChg chg="add mod ord">
          <ac:chgData name="Sara Khall" userId="4cc9a9e1e6beb618" providerId="LiveId" clId="{1CCD0BEE-031B-41E7-9C4A-DE981A2B2C65}" dt="2022-09-25T08:53:59.236" v="11066" actId="14100"/>
          <ac:picMkLst>
            <pc:docMk/>
            <pc:sldMk cId="967697997" sldId="328"/>
            <ac:picMk id="5" creationId="{C0D0E8F9-4816-C336-A70B-584CD98AAC73}"/>
          </ac:picMkLst>
        </pc:picChg>
      </pc:sldChg>
      <pc:sldChg chg="new del">
        <pc:chgData name="Sara Khall" userId="4cc9a9e1e6beb618" providerId="LiveId" clId="{1CCD0BEE-031B-41E7-9C4A-DE981A2B2C65}" dt="2022-09-25T08:52:35.592" v="11058" actId="47"/>
        <pc:sldMkLst>
          <pc:docMk/>
          <pc:sldMk cId="1528706604" sldId="328"/>
        </pc:sldMkLst>
      </pc:sldChg>
      <pc:sldChg chg="addSp delSp modSp new mod">
        <pc:chgData name="Sara Khall" userId="4cc9a9e1e6beb618" providerId="LiveId" clId="{1CCD0BEE-031B-41E7-9C4A-DE981A2B2C65}" dt="2022-09-25T13:33:02.506" v="11093" actId="14100"/>
        <pc:sldMkLst>
          <pc:docMk/>
          <pc:sldMk cId="83396041" sldId="329"/>
        </pc:sldMkLst>
        <pc:spChg chg="del mod">
          <ac:chgData name="Sara Khall" userId="4cc9a9e1e6beb618" providerId="LiveId" clId="{1CCD0BEE-031B-41E7-9C4A-DE981A2B2C65}" dt="2022-09-25T13:32:41.412" v="11087" actId="478"/>
          <ac:spMkLst>
            <pc:docMk/>
            <pc:sldMk cId="83396041" sldId="329"/>
            <ac:spMk id="2" creationId="{976431FE-2A24-181C-9AA0-B844DE6042BE}"/>
          </ac:spMkLst>
        </pc:spChg>
        <pc:spChg chg="del">
          <ac:chgData name="Sara Khall" userId="4cc9a9e1e6beb618" providerId="LiveId" clId="{1CCD0BEE-031B-41E7-9C4A-DE981A2B2C65}" dt="2022-09-25T13:28:56.197" v="11083" actId="22"/>
          <ac:spMkLst>
            <pc:docMk/>
            <pc:sldMk cId="83396041" sldId="329"/>
            <ac:spMk id="3" creationId="{9ABE26DB-3F3A-64A3-3F8D-BADB6C27AA4B}"/>
          </ac:spMkLst>
        </pc:spChg>
        <pc:picChg chg="add mod ord">
          <ac:chgData name="Sara Khall" userId="4cc9a9e1e6beb618" providerId="LiveId" clId="{1CCD0BEE-031B-41E7-9C4A-DE981A2B2C65}" dt="2022-09-25T13:33:02.506" v="11093" actId="14100"/>
          <ac:picMkLst>
            <pc:docMk/>
            <pc:sldMk cId="83396041" sldId="329"/>
            <ac:picMk id="5" creationId="{E05ACED7-02FE-6585-7EDA-A9520582DC63}"/>
          </ac:picMkLst>
        </pc:picChg>
      </pc:sldChg>
      <pc:sldChg chg="addSp delSp modSp new mod">
        <pc:chgData name="Sara Khall" userId="4cc9a9e1e6beb618" providerId="LiveId" clId="{1CCD0BEE-031B-41E7-9C4A-DE981A2B2C65}" dt="2022-09-25T13:33:19.706" v="11097" actId="14100"/>
        <pc:sldMkLst>
          <pc:docMk/>
          <pc:sldMk cId="1828402167" sldId="330"/>
        </pc:sldMkLst>
        <pc:spChg chg="del mod">
          <ac:chgData name="Sara Khall" userId="4cc9a9e1e6beb618" providerId="LiveId" clId="{1CCD0BEE-031B-41E7-9C4A-DE981A2B2C65}" dt="2022-09-25T13:32:48.468" v="11089" actId="478"/>
          <ac:spMkLst>
            <pc:docMk/>
            <pc:sldMk cId="1828402167" sldId="330"/>
            <ac:spMk id="2" creationId="{9AA7AB70-AB93-44CB-C716-1A41F6533726}"/>
          </ac:spMkLst>
        </pc:spChg>
        <pc:spChg chg="del">
          <ac:chgData name="Sara Khall" userId="4cc9a9e1e6beb618" providerId="LiveId" clId="{1CCD0BEE-031B-41E7-9C4A-DE981A2B2C65}" dt="2022-09-25T13:32:34.092" v="11085" actId="22"/>
          <ac:spMkLst>
            <pc:docMk/>
            <pc:sldMk cId="1828402167" sldId="330"/>
            <ac:spMk id="3" creationId="{BB97F730-1C33-E70F-71F8-D3D478612968}"/>
          </ac:spMkLst>
        </pc:spChg>
        <pc:picChg chg="add mod ord">
          <ac:chgData name="Sara Khall" userId="4cc9a9e1e6beb618" providerId="LiveId" clId="{1CCD0BEE-031B-41E7-9C4A-DE981A2B2C65}" dt="2022-09-25T13:33:19.706" v="11097" actId="14100"/>
          <ac:picMkLst>
            <pc:docMk/>
            <pc:sldMk cId="1828402167" sldId="330"/>
            <ac:picMk id="5" creationId="{25F4534E-C501-8467-714B-F14DDDD721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4D8-2A95-FF0F-230E-5B0ADAE4E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4418B-BDBB-5F78-6044-5F0724A39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38B1F-5E17-DB03-2651-075C43A6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401D7-F6F8-153E-9601-6DE49C8A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69E3C-9DA5-DCF8-5175-935F5B49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C596-D796-096E-F25E-758DB828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68DF9-0DA4-118E-9F84-D01E4895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86DD1-244F-5F77-1362-D9D2167C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ECC84-BE46-DA04-97DE-F344F6D0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EE3A2-F806-E73D-F3C2-56A619A9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9E7F5-30BB-9733-DD3F-F28CCA181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83E2B-D3F8-8E4A-3B38-5FA044206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41966-8E99-CF90-57C6-114CD274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2188F-0ED6-4CD8-0D6C-639DD9C4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D35D1-B8D3-18F5-5A2E-1A3B8E4C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DA99-DB7F-FD10-BD32-0BBC72D3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CAF41-79C6-49AF-3A0E-22709E85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AA6B4-3F19-425C-D7D4-4325A59B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877C2-2673-77F1-4687-3E54F151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481B-AD17-CA3D-82BE-642F238B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6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9D4D-BFCC-7F67-925E-D40B2C30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2510A-C79E-E7D2-7115-85EBA7061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BFE5-FCDF-570B-74CF-5390904E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39D-B054-3D9D-8CE4-BF4FB70C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C87C5-E7C5-56F0-D725-0DAE32EB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6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7B44-93B6-E0E7-046B-9661A85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BDBD-DB2F-3A3B-6BC8-0DBC8011F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DD400-647A-2FBA-6876-66EA4E236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BC870-85C5-0339-9D2A-C2684F3A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C965B-2E57-B5CF-A027-6C49F70D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1B89B-3044-8610-4A93-A6CC5443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0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C653-B7AD-21D4-D63E-2F36BFBD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39449-9528-9089-3586-4AA241005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4E80A-2FAC-9DD5-AA7A-CBCF84AE9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0EBAF-3307-0A98-DA6F-D9D855B5F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DF0C7-B3A2-0923-4ABA-F99081A6D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697F1-D5D5-290A-84A2-37617474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FFC5F-71C0-4B50-0669-29F407C5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D03EA-E7DC-4073-FACE-89107657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C70F-BADC-03FF-9A83-A965F61A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B23AF-CC92-0A65-A2B1-65247445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698FF-C7E3-5F02-10D2-AC9FFEA7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7C485-E0A7-EFAD-5AA5-730C4BD9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42EDF-80A4-BBFC-F2E2-9167D4D6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83D9B-A581-24E7-3A2B-A61F9B28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E25CC-8D1C-4648-1C81-AAE16AFF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6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745A-A275-B402-BED3-D3429AC11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38B62-0E74-37BB-3EAF-3937458A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88046-144E-8C30-9CAF-61A1068D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3B9CB-8437-F281-3827-A6466BF5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ACBEB-3BEE-FDDA-C333-60680F44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2100A-7D03-0854-E1C3-A13D58B5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586C-0EC9-D7CC-AB8B-FA941E4E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8274F-B72C-8A1B-0C22-BE2F08342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75D18-7CF7-6ADB-57EC-6DCAA993E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34C39-8A32-3B37-7D7B-206786C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11E27-ED42-7645-6B0E-3B0DAA9E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D0151-8539-BA29-4E52-73A653F2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9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028D6-D1EE-3F16-82AC-F8FD3803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C8624-F2EA-5F53-1347-FEDBB6EE5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6B5EF-199C-6BC5-6509-53D7CDF75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0D99-C68C-4DA0-B42C-0DEEB24EFCE6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CAB3-82F9-00A4-4CF0-D273F9DFD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9EF1-1DF4-9017-9D30-BD8386B96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7744-A9A8-4D92-9D4A-C63F63B1A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3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639E-B258-BDCA-21E0-DB3560D3C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929"/>
            <a:ext cx="9144000" cy="2492033"/>
          </a:xfrm>
        </p:spPr>
        <p:txBody>
          <a:bodyPr>
            <a:normAutofit fontScale="90000"/>
          </a:bodyPr>
          <a:lstStyle/>
          <a:p>
            <a:r>
              <a:rPr lang="en-US" dirty="0"/>
              <a:t>Risk &amp; Insurance Management</a:t>
            </a:r>
            <a:br>
              <a:rPr lang="en-US" dirty="0"/>
            </a:br>
            <a:r>
              <a:rPr lang="ar-IQ" dirty="0"/>
              <a:t>ادارة الخطر والتامين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660ED-5EF7-0257-3860-F5BE07960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20433"/>
          </a:xfrm>
        </p:spPr>
        <p:txBody>
          <a:bodyPr>
            <a:normAutofit/>
          </a:bodyPr>
          <a:lstStyle/>
          <a:p>
            <a:r>
              <a:rPr lang="en-US" sz="4400" dirty="0"/>
              <a:t>Sara Khalid Khall</a:t>
            </a:r>
          </a:p>
        </p:txBody>
      </p:sp>
    </p:spTree>
    <p:extLst>
      <p:ext uri="{BB962C8B-B14F-4D97-AF65-F5344CB8AC3E}">
        <p14:creationId xmlns:p14="http://schemas.microsoft.com/office/powerpoint/2010/main" val="29513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2ECA-9EE3-CCD3-A791-E3C8CC4C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4318-011E-BC5A-F111-5F4E3D97F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5203372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 سادسا: ان يكون ناتج وقوع الخطر خسارة مادية</a:t>
            </a:r>
          </a:p>
          <a:p>
            <a:pPr marL="0" indent="0" algn="r">
              <a:buNone/>
            </a:pPr>
            <a:r>
              <a:rPr lang="ar-IQ" dirty="0"/>
              <a:t>اي يمكن تقديرها بالنقود، اي لايمكن التامين على اشياء معنوية</a:t>
            </a:r>
          </a:p>
          <a:p>
            <a:pPr marL="0" indent="0" algn="r">
              <a:buNone/>
            </a:pPr>
            <a:r>
              <a:rPr lang="ar-IQ" dirty="0"/>
              <a:t>يمكن تقسيم الخسارة الى ثلاثة مجموعات: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1- الخسارة الحركية: مثل تقلبات السوق – انخفاض قيمة اجهزة الحاسوب نتيجة اختراع اجهزة جديدة.</a:t>
            </a:r>
          </a:p>
          <a:p>
            <a:pPr marL="0" indent="0" algn="r">
              <a:buNone/>
            </a:pPr>
            <a:r>
              <a:rPr lang="ar-IQ" dirty="0"/>
              <a:t>2- الخسارة الثابتة: وهي التي تصيب الممتلكات مثل الحريق حيث تكون هناك خسارة الممتلكات وايضا فقدان الربح الناجم عن عمل المحل المحترق</a:t>
            </a:r>
          </a:p>
          <a:p>
            <a:pPr marL="0" indent="0" algn="r">
              <a:buNone/>
            </a:pPr>
            <a:r>
              <a:rPr lang="ar-IQ" dirty="0"/>
              <a:t>3- الخسارة الناتجة عن المسؤولية المدنية: اي خسارة مادية لممتلكات الغير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8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4845-3058-62C8-80C3-36355CDA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88CC8-780A-6780-B8B5-19F1CD755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سابعا: ان يكون الخطر قابلا للتامين:</a:t>
            </a:r>
          </a:p>
          <a:p>
            <a:pPr marL="0" indent="0" algn="r">
              <a:buNone/>
            </a:pPr>
            <a:r>
              <a:rPr lang="ar-IQ" dirty="0"/>
              <a:t>اي ان يكون الخطر المؤمن عليه يخضع الى النظام العام والاداب العامة وتكون قانونية</a:t>
            </a:r>
          </a:p>
          <a:p>
            <a:pPr marL="0" indent="0" algn="r">
              <a:buNone/>
            </a:pPr>
            <a:r>
              <a:rPr lang="ar-IQ"/>
              <a:t>اذ لايمكن التامين عاى المخدرات او محلات القمار او الاموال المسروقة.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4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032A-8822-32EB-46FA-12BB9816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مفردات المادة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BDEA8-4298-4F60-D180-19CA8195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اولا: ادارة الخطر</a:t>
            </a:r>
          </a:p>
          <a:p>
            <a:pPr marL="0" indent="0" algn="r">
              <a:buNone/>
            </a:pPr>
            <a:r>
              <a:rPr lang="ar-IQ" dirty="0"/>
              <a:t>1-مفهوم الخطر</a:t>
            </a:r>
          </a:p>
          <a:p>
            <a:pPr marL="0" indent="0" algn="r">
              <a:buNone/>
            </a:pPr>
            <a:r>
              <a:rPr lang="ar-IQ" dirty="0"/>
              <a:t>2- صفات الخطر</a:t>
            </a:r>
          </a:p>
          <a:p>
            <a:pPr marL="0" indent="0" algn="r">
              <a:buNone/>
            </a:pPr>
            <a:r>
              <a:rPr lang="ar-IQ" dirty="0"/>
              <a:t>3- قياس الخطر في التامين على الحياة</a:t>
            </a:r>
          </a:p>
          <a:p>
            <a:pPr marL="0" indent="0" algn="r">
              <a:buNone/>
            </a:pPr>
            <a:r>
              <a:rPr lang="ar-IQ" dirty="0"/>
              <a:t>4- سياسات ادارة الخطر (وسائل ادارة الخطر)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8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E67F-836E-51B1-E551-1B3E66FE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769"/>
          </a:xfrm>
        </p:spPr>
        <p:txBody>
          <a:bodyPr/>
          <a:lstStyle/>
          <a:p>
            <a:pPr algn="r"/>
            <a:r>
              <a:rPr lang="ar-IQ" dirty="0"/>
              <a:t>مفردات المادة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8A1A-6A82-79E8-9878-4E9AB746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491"/>
            <a:ext cx="10515600" cy="548640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IQ" dirty="0"/>
              <a:t>ثانيا: ادارة التامين</a:t>
            </a:r>
          </a:p>
          <a:p>
            <a:pPr marL="0" indent="0" algn="r">
              <a:buNone/>
            </a:pPr>
            <a:r>
              <a:rPr lang="ar-IQ" dirty="0"/>
              <a:t>1- مفهوم التامين وتعريفه وتاريخه</a:t>
            </a:r>
          </a:p>
          <a:p>
            <a:pPr marL="0" indent="0" algn="r">
              <a:buNone/>
            </a:pPr>
            <a:r>
              <a:rPr lang="ar-IQ" dirty="0"/>
              <a:t>2- اهمية التامين</a:t>
            </a:r>
          </a:p>
          <a:p>
            <a:pPr marL="0" indent="0" algn="r">
              <a:buNone/>
            </a:pPr>
            <a:r>
              <a:rPr lang="ar-IQ" dirty="0"/>
              <a:t>3- خصائص التامين</a:t>
            </a:r>
          </a:p>
          <a:p>
            <a:pPr marL="0" indent="0" algn="r">
              <a:buNone/>
            </a:pPr>
            <a:r>
              <a:rPr lang="ar-IQ" dirty="0"/>
              <a:t>4- شروط الخطر القابل للتامين</a:t>
            </a:r>
          </a:p>
          <a:p>
            <a:pPr marL="0" indent="0" algn="r">
              <a:buNone/>
            </a:pPr>
            <a:r>
              <a:rPr lang="ar-IQ" dirty="0"/>
              <a:t>5- الفرق بين التامين والمقامرة والتحوط</a:t>
            </a:r>
          </a:p>
          <a:p>
            <a:pPr marL="0" indent="0" algn="r">
              <a:buNone/>
            </a:pPr>
            <a:r>
              <a:rPr lang="ar-IQ" dirty="0"/>
              <a:t>6- انواع شركات التامين</a:t>
            </a:r>
          </a:p>
          <a:p>
            <a:pPr marL="0" indent="0" algn="r">
              <a:buNone/>
            </a:pPr>
            <a:r>
              <a:rPr lang="ar-IQ" dirty="0"/>
              <a:t>7- المبادئ القانونية للتامين</a:t>
            </a:r>
          </a:p>
          <a:p>
            <a:pPr marL="0" indent="0" algn="r">
              <a:buNone/>
            </a:pPr>
            <a:r>
              <a:rPr lang="ar-IQ" dirty="0"/>
              <a:t>8- انواع عقود التامين</a:t>
            </a:r>
          </a:p>
          <a:p>
            <a:pPr marL="0" indent="0" algn="r">
              <a:buNone/>
            </a:pPr>
            <a:r>
              <a:rPr lang="ar-IQ" dirty="0"/>
              <a:t>ا- تامين السيارات</a:t>
            </a:r>
          </a:p>
          <a:p>
            <a:pPr marL="0" indent="0" algn="r">
              <a:buNone/>
            </a:pPr>
            <a:r>
              <a:rPr lang="ar-IQ" dirty="0"/>
              <a:t>ب- التامين على الحياة</a:t>
            </a:r>
          </a:p>
          <a:p>
            <a:pPr marL="0" indent="0" algn="r">
              <a:buNone/>
            </a:pPr>
            <a:r>
              <a:rPr lang="ar-IQ"/>
              <a:t>9- اعادة التامين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1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9123-808A-527D-5351-38731DAC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029"/>
            <a:ext cx="10515600" cy="631371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/>
              <a:t>مفهوم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3637-1946-1D8C-112F-809C56750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 - الحادث المحتمل الوقوع الذي يخشاه المتعاقدان وان لايتوقف وقوعه على محض ارادتهما </a:t>
            </a:r>
          </a:p>
          <a:p>
            <a:pPr marL="0" indent="0" algn="r">
              <a:buNone/>
            </a:pPr>
            <a:r>
              <a:rPr lang="ar-IQ" dirty="0"/>
              <a:t>- حادث احتمالي يؤدي الى خسارة مالية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1- ان يكون محتمل الوقوع</a:t>
            </a:r>
          </a:p>
          <a:p>
            <a:pPr marL="0" indent="0" algn="r">
              <a:buNone/>
            </a:pPr>
            <a:r>
              <a:rPr lang="ar-IQ" dirty="0"/>
              <a:t>2- ان لايتوقف تحققه على محض ارادة احد المتعاقدين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3D87-3DD9-54A4-4441-2A8B4E3A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376010"/>
            <a:ext cx="10515600" cy="1325563"/>
          </a:xfrm>
        </p:spPr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2163-C1F2-5122-E9BD-F9F5B827F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1- ان يكون وقوع الخطر امرا احتماليا ( صفر &lt; ح &lt; 1 )</a:t>
            </a:r>
          </a:p>
          <a:p>
            <a:pPr marL="0" indent="0" algn="r">
              <a:buNone/>
            </a:pPr>
            <a:r>
              <a:rPr lang="ar-IQ" dirty="0"/>
              <a:t>  ا- عدم معرفة موعد وقوع الخطر مثال ( ولادة طفل لايعتبر خط لان الموعد معلوم)(الفيضانات اذا كان موعد وقوعها معلوم لايعتبر خطرا احتماليا لانه يمكن اخذ الاحتياطات الكاملة).</a:t>
            </a:r>
          </a:p>
          <a:p>
            <a:pPr marL="0" indent="0" algn="r">
              <a:buNone/>
            </a:pPr>
            <a:endParaRPr lang="ar-IQ" dirty="0"/>
          </a:p>
          <a:p>
            <a:pPr algn="r"/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3DDDBD-915F-A242-EC15-B19500662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16236"/>
              </p:ext>
            </p:extLst>
          </p:nvPr>
        </p:nvGraphicFramePr>
        <p:xfrm>
          <a:off x="838200" y="3962399"/>
          <a:ext cx="10341429" cy="2338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683320" imgH="1486080" progId="PBrush">
                  <p:embed/>
                </p:oleObj>
              </mc:Choice>
              <mc:Fallback>
                <p:oleObj name="Bitmap Image" r:id="rId2" imgW="5683320" imgH="1486080" progId="PBrush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3DDDBD-915F-A242-EC15-B19500662D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3962399"/>
                        <a:ext cx="10341429" cy="2338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5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4243-9F15-B8E4-F299-4468BA29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73A74-1E27-7672-FFAD-66F7DF9D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ب - عدم معرفة مكان وقوع الخطر ( الاماكن التي يكثر فيها حوادث السيارات)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ج- ان لايكون الخطر مؤكد الوقوع ( مثل اندثار واستهلاك الالات)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3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B398-6F92-4EDE-AC08-0A07020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97B4-5A90-CEF2-2044-C11647821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د – ان لايكون الخطر مستحيل الوقوع ( الفيضانات في منطقة صحراوية)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و – ان يكون وقوعه خارج ارادة الانسان اي يعتمد على الصدفة وتكون غير عمدية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9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99DB-5534-74C0-DD62-2BBF37F8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C15B-ED03-9217-AA0C-F7F6B50C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/>
              <a:t> ثانيا: ان يكون من الممكن تقدير الخطر تقديرا كميا</a:t>
            </a:r>
          </a:p>
          <a:p>
            <a:pPr marL="0" indent="0" algn="r">
              <a:buNone/>
            </a:pPr>
            <a:r>
              <a:rPr lang="ar-IQ" dirty="0"/>
              <a:t>اي معرفة مقدار الخسارة الناتجة عند وقوعه من اجل احتساب مقدار القسط الكافي لتغطية الخسارة المتوقعة.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1– اخطار يمكن حساب مقدار الخسارة الناتجة عنها بطريقة دقيقة</a:t>
            </a:r>
          </a:p>
          <a:p>
            <a:pPr marL="0" indent="0" algn="r">
              <a:buNone/>
            </a:pPr>
            <a:r>
              <a:rPr lang="ar-IQ" dirty="0"/>
              <a:t>2- اخطار لايمكن تفديرها بطريقة كميا ( مثل اعمال الشغب الفيضانات والزلازل وتقلب الاسعار).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3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CD69-9229-7081-0F71-D9AB9CE6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صفات الخطر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972F-A2C3-D9DC-7872-215FBC061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5110389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/>
              <a:t>ثالثا: ان لايكون الخطر مركزا</a:t>
            </a:r>
          </a:p>
          <a:p>
            <a:pPr marL="0" indent="0" algn="r">
              <a:buNone/>
            </a:pPr>
            <a:r>
              <a:rPr lang="ar-IQ" dirty="0"/>
              <a:t>اي يكون منتشرا بدرجة كبيرة ( اي يكوم موزعا في مناطق مختلفة وعلى اموال ذات حدود مختلفة).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رابعا: ان لايكون الخطر عاما:</a:t>
            </a:r>
          </a:p>
          <a:p>
            <a:pPr marL="0" indent="0" algn="r">
              <a:buNone/>
            </a:pPr>
            <a:r>
              <a:rPr lang="ar-IQ" dirty="0"/>
              <a:t>اي لايصيب جماعات كبيرة في نفس الوقت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/>
              <a:t>خامسا: ان لايكون الخطر صعب الاثبات:</a:t>
            </a:r>
          </a:p>
          <a:p>
            <a:pPr marL="0" indent="0" algn="r">
              <a:buNone/>
            </a:pPr>
            <a:r>
              <a:rPr lang="ar-IQ" dirty="0"/>
              <a:t>مثل امراض ضعف الذاكرة او بدون اعراض او البطالة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4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5679</TotalTime>
  <Words>464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Bitmap Image</vt:lpstr>
      <vt:lpstr>Risk &amp; Insurance Management ادارة الخطر والتامين </vt:lpstr>
      <vt:lpstr>مفردات المادة </vt:lpstr>
      <vt:lpstr>مفردات المادة</vt:lpstr>
      <vt:lpstr>مفهوم الخطر</vt:lpstr>
      <vt:lpstr>صفات الخطر</vt:lpstr>
      <vt:lpstr>صفات الخطر</vt:lpstr>
      <vt:lpstr>صفات الخطر</vt:lpstr>
      <vt:lpstr>صفات الخطر</vt:lpstr>
      <vt:lpstr>صفات الخطر</vt:lpstr>
      <vt:lpstr>صفات الخطر</vt:lpstr>
      <vt:lpstr>صفات الخطر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&amp; Insurance Management ادارة الخطر والتامين </dc:title>
  <dc:creator>Sara Khall</dc:creator>
  <cp:lastModifiedBy>Sara Khall</cp:lastModifiedBy>
  <cp:revision>4</cp:revision>
  <dcterms:created xsi:type="dcterms:W3CDTF">2022-09-04T11:56:30Z</dcterms:created>
  <dcterms:modified xsi:type="dcterms:W3CDTF">2022-09-28T05:52:05Z</dcterms:modified>
</cp:coreProperties>
</file>