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Khall" userId="4cc9a9e1e6beb618" providerId="LiveId" clId="{F5B713F5-47F7-4E81-9E94-9FAADA23D284}"/>
    <pc:docChg chg="undo custSel addSld delSld modSld sldOrd">
      <pc:chgData name="Sara Khall" userId="4cc9a9e1e6beb618" providerId="LiveId" clId="{F5B713F5-47F7-4E81-9E94-9FAADA23D284}" dt="2023-01-14T19:25:41.523" v="736" actId="47"/>
      <pc:docMkLst>
        <pc:docMk/>
      </pc:docMkLst>
      <pc:sldChg chg="addSp modSp mod">
        <pc:chgData name="Sara Khall" userId="4cc9a9e1e6beb618" providerId="LiveId" clId="{F5B713F5-47F7-4E81-9E94-9FAADA23D284}" dt="2023-01-14T13:53:38.014" v="237" actId="14100"/>
        <pc:sldMkLst>
          <pc:docMk/>
          <pc:sldMk cId="3344093951" sldId="256"/>
        </pc:sldMkLst>
        <pc:picChg chg="add mod">
          <ac:chgData name="Sara Khall" userId="4cc9a9e1e6beb618" providerId="LiveId" clId="{F5B713F5-47F7-4E81-9E94-9FAADA23D284}" dt="2023-01-14T13:53:38.014" v="237" actId="14100"/>
          <ac:picMkLst>
            <pc:docMk/>
            <pc:sldMk cId="3344093951" sldId="256"/>
            <ac:picMk id="5" creationId="{5C4BFF02-6213-FB5D-A495-76BB57234595}"/>
          </ac:picMkLst>
        </pc:picChg>
      </pc:sldChg>
      <pc:sldChg chg="del">
        <pc:chgData name="Sara Khall" userId="4cc9a9e1e6beb618" providerId="LiveId" clId="{F5B713F5-47F7-4E81-9E94-9FAADA23D284}" dt="2023-01-08T13:16:54.590" v="4" actId="47"/>
        <pc:sldMkLst>
          <pc:docMk/>
          <pc:sldMk cId="3548538415" sldId="274"/>
        </pc:sldMkLst>
      </pc:sldChg>
      <pc:sldChg chg="del">
        <pc:chgData name="Sara Khall" userId="4cc9a9e1e6beb618" providerId="LiveId" clId="{F5B713F5-47F7-4E81-9E94-9FAADA23D284}" dt="2023-01-08T13:17:09.665" v="5" actId="47"/>
        <pc:sldMkLst>
          <pc:docMk/>
          <pc:sldMk cId="98222386" sldId="275"/>
        </pc:sldMkLst>
      </pc:sldChg>
      <pc:sldChg chg="modSp del mod">
        <pc:chgData name="Sara Khall" userId="4cc9a9e1e6beb618" providerId="LiveId" clId="{F5B713F5-47F7-4E81-9E94-9FAADA23D284}" dt="2023-01-08T13:17:17.960" v="6" actId="47"/>
        <pc:sldMkLst>
          <pc:docMk/>
          <pc:sldMk cId="593704815" sldId="280"/>
        </pc:sldMkLst>
        <pc:picChg chg="mod">
          <ac:chgData name="Sara Khall" userId="4cc9a9e1e6beb618" providerId="LiveId" clId="{F5B713F5-47F7-4E81-9E94-9FAADA23D284}" dt="2023-01-08T13:15:06.914" v="3" actId="1036"/>
          <ac:picMkLst>
            <pc:docMk/>
            <pc:sldMk cId="593704815" sldId="280"/>
            <ac:picMk id="5" creationId="{E2FC242F-56B5-F060-B8BD-C79AB799F01F}"/>
          </ac:picMkLst>
        </pc:picChg>
      </pc:sldChg>
      <pc:sldChg chg="del">
        <pc:chgData name="Sara Khall" userId="4cc9a9e1e6beb618" providerId="LiveId" clId="{F5B713F5-47F7-4E81-9E94-9FAADA23D284}" dt="2023-01-08T13:17:19.346" v="7" actId="47"/>
        <pc:sldMkLst>
          <pc:docMk/>
          <pc:sldMk cId="2049160642" sldId="281"/>
        </pc:sldMkLst>
      </pc:sldChg>
      <pc:sldChg chg="del">
        <pc:chgData name="Sara Khall" userId="4cc9a9e1e6beb618" providerId="LiveId" clId="{F5B713F5-47F7-4E81-9E94-9FAADA23D284}" dt="2023-01-08T13:17:20.486" v="8" actId="47"/>
        <pc:sldMkLst>
          <pc:docMk/>
          <pc:sldMk cId="155292392" sldId="282"/>
        </pc:sldMkLst>
      </pc:sldChg>
      <pc:sldChg chg="addSp delSp modSp mod">
        <pc:chgData name="Sara Khall" userId="4cc9a9e1e6beb618" providerId="LiveId" clId="{F5B713F5-47F7-4E81-9E94-9FAADA23D284}" dt="2023-01-08T13:20:22.083" v="34" actId="14100"/>
        <pc:sldMkLst>
          <pc:docMk/>
          <pc:sldMk cId="1457572063" sldId="284"/>
        </pc:sldMkLst>
        <pc:spChg chg="del mod">
          <ac:chgData name="Sara Khall" userId="4cc9a9e1e6beb618" providerId="LiveId" clId="{F5B713F5-47F7-4E81-9E94-9FAADA23D284}" dt="2023-01-08T13:17:40.245" v="10" actId="478"/>
          <ac:spMkLst>
            <pc:docMk/>
            <pc:sldMk cId="1457572063" sldId="284"/>
            <ac:spMk id="2" creationId="{4FDBD3D7-42D3-BD27-AA82-5857A502BF77}"/>
          </ac:spMkLst>
        </pc:spChg>
        <pc:spChg chg="del">
          <ac:chgData name="Sara Khall" userId="4cc9a9e1e6beb618" providerId="LiveId" clId="{F5B713F5-47F7-4E81-9E94-9FAADA23D284}" dt="2023-01-07T18:01:47.808" v="0" actId="22"/>
          <ac:spMkLst>
            <pc:docMk/>
            <pc:sldMk cId="1457572063" sldId="284"/>
            <ac:spMk id="3" creationId="{5C99624C-83DE-5B91-64E6-03CC274FC73C}"/>
          </ac:spMkLst>
        </pc:spChg>
        <pc:picChg chg="add mod ord">
          <ac:chgData name="Sara Khall" userId="4cc9a9e1e6beb618" providerId="LiveId" clId="{F5B713F5-47F7-4E81-9E94-9FAADA23D284}" dt="2023-01-08T13:20:22.083" v="34" actId="14100"/>
          <ac:picMkLst>
            <pc:docMk/>
            <pc:sldMk cId="1457572063" sldId="284"/>
            <ac:picMk id="5" creationId="{62836A3A-ADEB-50BA-8476-96C246DD27AE}"/>
          </ac:picMkLst>
        </pc:picChg>
      </pc:sldChg>
      <pc:sldChg chg="addSp delSp modSp mod">
        <pc:chgData name="Sara Khall" userId="4cc9a9e1e6beb618" providerId="LiveId" clId="{F5B713F5-47F7-4E81-9E94-9FAADA23D284}" dt="2023-01-08T13:20:45.080" v="41" actId="14100"/>
        <pc:sldMkLst>
          <pc:docMk/>
          <pc:sldMk cId="2749133130" sldId="285"/>
        </pc:sldMkLst>
        <pc:spChg chg="del mod">
          <ac:chgData name="Sara Khall" userId="4cc9a9e1e6beb618" providerId="LiveId" clId="{F5B713F5-47F7-4E81-9E94-9FAADA23D284}" dt="2023-01-08T13:20:31.287" v="37" actId="478"/>
          <ac:spMkLst>
            <pc:docMk/>
            <pc:sldMk cId="2749133130" sldId="285"/>
            <ac:spMk id="2" creationId="{C9694754-AA6C-887E-421C-9920065750A4}"/>
          </ac:spMkLst>
        </pc:spChg>
        <pc:spChg chg="del">
          <ac:chgData name="Sara Khall" userId="4cc9a9e1e6beb618" providerId="LiveId" clId="{F5B713F5-47F7-4E81-9E94-9FAADA23D284}" dt="2023-01-07T18:11:16.937" v="1" actId="22"/>
          <ac:spMkLst>
            <pc:docMk/>
            <pc:sldMk cId="2749133130" sldId="285"/>
            <ac:spMk id="3" creationId="{20E20246-18BB-9DAC-04EF-B96E8B33650C}"/>
          </ac:spMkLst>
        </pc:spChg>
        <pc:picChg chg="add mod ord">
          <ac:chgData name="Sara Khall" userId="4cc9a9e1e6beb618" providerId="LiveId" clId="{F5B713F5-47F7-4E81-9E94-9FAADA23D284}" dt="2023-01-08T13:20:45.080" v="41" actId="14100"/>
          <ac:picMkLst>
            <pc:docMk/>
            <pc:sldMk cId="2749133130" sldId="285"/>
            <ac:picMk id="5" creationId="{E6883457-ED00-AD68-788C-EA32840F86BF}"/>
          </ac:picMkLst>
        </pc:picChg>
      </pc:sldChg>
      <pc:sldChg chg="addSp delSp modSp del mod">
        <pc:chgData name="Sara Khall" userId="4cc9a9e1e6beb618" providerId="LiveId" clId="{F5B713F5-47F7-4E81-9E94-9FAADA23D284}" dt="2023-01-08T13:19:22.145" v="14" actId="47"/>
        <pc:sldMkLst>
          <pc:docMk/>
          <pc:sldMk cId="1272682288" sldId="286"/>
        </pc:sldMkLst>
        <pc:spChg chg="del">
          <ac:chgData name="Sara Khall" userId="4cc9a9e1e6beb618" providerId="LiveId" clId="{F5B713F5-47F7-4E81-9E94-9FAADA23D284}" dt="2023-01-07T18:15:56.784" v="2" actId="22"/>
          <ac:spMkLst>
            <pc:docMk/>
            <pc:sldMk cId="1272682288" sldId="286"/>
            <ac:spMk id="3" creationId="{B3326FA8-DB3D-689B-91AA-63D487BA3873}"/>
          </ac:spMkLst>
        </pc:spChg>
        <pc:picChg chg="add mod ord">
          <ac:chgData name="Sara Khall" userId="4cc9a9e1e6beb618" providerId="LiveId" clId="{F5B713F5-47F7-4E81-9E94-9FAADA23D284}" dt="2023-01-07T18:15:56.784" v="2" actId="22"/>
          <ac:picMkLst>
            <pc:docMk/>
            <pc:sldMk cId="1272682288" sldId="286"/>
            <ac:picMk id="5" creationId="{D3BA8AFA-31D2-3551-F91B-3255511EEF11}"/>
          </ac:picMkLst>
        </pc:picChg>
      </pc:sldChg>
      <pc:sldChg chg="del">
        <pc:chgData name="Sara Khall" userId="4cc9a9e1e6beb618" providerId="LiveId" clId="{F5B713F5-47F7-4E81-9E94-9FAADA23D284}" dt="2023-01-08T13:19:25.981" v="15" actId="47"/>
        <pc:sldMkLst>
          <pc:docMk/>
          <pc:sldMk cId="669477891" sldId="287"/>
        </pc:sldMkLst>
      </pc:sldChg>
      <pc:sldChg chg="del">
        <pc:chgData name="Sara Khall" userId="4cc9a9e1e6beb618" providerId="LiveId" clId="{F5B713F5-47F7-4E81-9E94-9FAADA23D284}" dt="2023-01-08T13:19:29.046" v="16" actId="47"/>
        <pc:sldMkLst>
          <pc:docMk/>
          <pc:sldMk cId="954785233" sldId="288"/>
        </pc:sldMkLst>
      </pc:sldChg>
      <pc:sldChg chg="del">
        <pc:chgData name="Sara Khall" userId="4cc9a9e1e6beb618" providerId="LiveId" clId="{F5B713F5-47F7-4E81-9E94-9FAADA23D284}" dt="2023-01-08T13:19:30.508" v="17" actId="47"/>
        <pc:sldMkLst>
          <pc:docMk/>
          <pc:sldMk cId="4225234395" sldId="289"/>
        </pc:sldMkLst>
      </pc:sldChg>
      <pc:sldChg chg="del">
        <pc:chgData name="Sara Khall" userId="4cc9a9e1e6beb618" providerId="LiveId" clId="{F5B713F5-47F7-4E81-9E94-9FAADA23D284}" dt="2023-01-08T13:19:32.993" v="18" actId="47"/>
        <pc:sldMkLst>
          <pc:docMk/>
          <pc:sldMk cId="1230584558" sldId="290"/>
        </pc:sldMkLst>
      </pc:sldChg>
      <pc:sldChg chg="del">
        <pc:chgData name="Sara Khall" userId="4cc9a9e1e6beb618" providerId="LiveId" clId="{F5B713F5-47F7-4E81-9E94-9FAADA23D284}" dt="2023-01-08T13:19:35.189" v="19" actId="47"/>
        <pc:sldMkLst>
          <pc:docMk/>
          <pc:sldMk cId="632964166" sldId="291"/>
        </pc:sldMkLst>
      </pc:sldChg>
      <pc:sldChg chg="del">
        <pc:chgData name="Sara Khall" userId="4cc9a9e1e6beb618" providerId="LiveId" clId="{F5B713F5-47F7-4E81-9E94-9FAADA23D284}" dt="2023-01-08T13:19:36.575" v="20" actId="47"/>
        <pc:sldMkLst>
          <pc:docMk/>
          <pc:sldMk cId="3202327559" sldId="292"/>
        </pc:sldMkLst>
      </pc:sldChg>
      <pc:sldChg chg="del">
        <pc:chgData name="Sara Khall" userId="4cc9a9e1e6beb618" providerId="LiveId" clId="{F5B713F5-47F7-4E81-9E94-9FAADA23D284}" dt="2023-01-08T13:19:37.991" v="21" actId="47"/>
        <pc:sldMkLst>
          <pc:docMk/>
          <pc:sldMk cId="3575642679" sldId="293"/>
        </pc:sldMkLst>
      </pc:sldChg>
      <pc:sldChg chg="del">
        <pc:chgData name="Sara Khall" userId="4cc9a9e1e6beb618" providerId="LiveId" clId="{F5B713F5-47F7-4E81-9E94-9FAADA23D284}" dt="2023-01-08T13:19:42.094" v="22" actId="47"/>
        <pc:sldMkLst>
          <pc:docMk/>
          <pc:sldMk cId="1899197244" sldId="294"/>
        </pc:sldMkLst>
      </pc:sldChg>
      <pc:sldChg chg="del">
        <pc:chgData name="Sara Khall" userId="4cc9a9e1e6beb618" providerId="LiveId" clId="{F5B713F5-47F7-4E81-9E94-9FAADA23D284}" dt="2023-01-08T13:19:43.551" v="23" actId="47"/>
        <pc:sldMkLst>
          <pc:docMk/>
          <pc:sldMk cId="1948108092" sldId="295"/>
        </pc:sldMkLst>
      </pc:sldChg>
      <pc:sldChg chg="addSp delSp modSp new mod">
        <pc:chgData name="Sara Khall" userId="4cc9a9e1e6beb618" providerId="LiveId" clId="{F5B713F5-47F7-4E81-9E94-9FAADA23D284}" dt="2023-01-08T13:20:05.569" v="30" actId="14100"/>
        <pc:sldMkLst>
          <pc:docMk/>
          <pc:sldMk cId="258155621" sldId="303"/>
        </pc:sldMkLst>
        <pc:spChg chg="del mod">
          <ac:chgData name="Sara Khall" userId="4cc9a9e1e6beb618" providerId="LiveId" clId="{F5B713F5-47F7-4E81-9E94-9FAADA23D284}" dt="2023-01-08T13:19:53.085" v="26" actId="478"/>
          <ac:spMkLst>
            <pc:docMk/>
            <pc:sldMk cId="258155621" sldId="303"/>
            <ac:spMk id="2" creationId="{3F7F6512-F1AE-6B79-D9E3-D2D1B2C205D0}"/>
          </ac:spMkLst>
        </pc:spChg>
        <pc:spChg chg="del">
          <ac:chgData name="Sara Khall" userId="4cc9a9e1e6beb618" providerId="LiveId" clId="{F5B713F5-47F7-4E81-9E94-9FAADA23D284}" dt="2023-01-08T13:18:11.506" v="12"/>
          <ac:spMkLst>
            <pc:docMk/>
            <pc:sldMk cId="258155621" sldId="303"/>
            <ac:spMk id="3" creationId="{0A07D721-2CA6-E566-3DE7-9EA372D3CD9D}"/>
          </ac:spMkLst>
        </pc:spChg>
        <pc:picChg chg="add mod">
          <ac:chgData name="Sara Khall" userId="4cc9a9e1e6beb618" providerId="LiveId" clId="{F5B713F5-47F7-4E81-9E94-9FAADA23D284}" dt="2023-01-08T13:20:05.569" v="30" actId="14100"/>
          <ac:picMkLst>
            <pc:docMk/>
            <pc:sldMk cId="258155621" sldId="303"/>
            <ac:picMk id="4" creationId="{ACB844E0-BE5D-8AFC-C96F-170A94F7A0B9}"/>
          </ac:picMkLst>
        </pc:picChg>
      </pc:sldChg>
      <pc:sldChg chg="addSp delSp modSp new mod">
        <pc:chgData name="Sara Khall" userId="4cc9a9e1e6beb618" providerId="LiveId" clId="{F5B713F5-47F7-4E81-9E94-9FAADA23D284}" dt="2023-01-08T18:01:51.915" v="78" actId="14100"/>
        <pc:sldMkLst>
          <pc:docMk/>
          <pc:sldMk cId="605429403" sldId="304"/>
        </pc:sldMkLst>
        <pc:spChg chg="del mod">
          <ac:chgData name="Sara Khall" userId="4cc9a9e1e6beb618" providerId="LiveId" clId="{F5B713F5-47F7-4E81-9E94-9FAADA23D284}" dt="2023-01-08T18:01:37.097" v="74" actId="478"/>
          <ac:spMkLst>
            <pc:docMk/>
            <pc:sldMk cId="605429403" sldId="304"/>
            <ac:spMk id="2" creationId="{C7F52D77-92D4-6824-F5DA-01384543B402}"/>
          </ac:spMkLst>
        </pc:spChg>
        <pc:spChg chg="del">
          <ac:chgData name="Sara Khall" userId="4cc9a9e1e6beb618" providerId="LiveId" clId="{F5B713F5-47F7-4E81-9E94-9FAADA23D284}" dt="2023-01-08T17:28:09.422" v="43" actId="22"/>
          <ac:spMkLst>
            <pc:docMk/>
            <pc:sldMk cId="605429403" sldId="304"/>
            <ac:spMk id="3" creationId="{139BC164-8AD0-570B-2F83-1F4F579DDA67}"/>
          </ac:spMkLst>
        </pc:spChg>
        <pc:picChg chg="add mod ord">
          <ac:chgData name="Sara Khall" userId="4cc9a9e1e6beb618" providerId="LiveId" clId="{F5B713F5-47F7-4E81-9E94-9FAADA23D284}" dt="2023-01-08T18:01:51.915" v="78" actId="14100"/>
          <ac:picMkLst>
            <pc:docMk/>
            <pc:sldMk cId="605429403" sldId="304"/>
            <ac:picMk id="5" creationId="{2C7CE9B1-C71A-4D31-27B2-004DF5059D87}"/>
          </ac:picMkLst>
        </pc:picChg>
      </pc:sldChg>
      <pc:sldChg chg="addSp delSp modSp new del mod">
        <pc:chgData name="Sara Khall" userId="4cc9a9e1e6beb618" providerId="LiveId" clId="{F5B713F5-47F7-4E81-9E94-9FAADA23D284}" dt="2023-01-14T16:24:27.156" v="263" actId="47"/>
        <pc:sldMkLst>
          <pc:docMk/>
          <pc:sldMk cId="3518589126" sldId="305"/>
        </pc:sldMkLst>
        <pc:spChg chg="del">
          <ac:chgData name="Sara Khall" userId="4cc9a9e1e6beb618" providerId="LiveId" clId="{F5B713F5-47F7-4E81-9E94-9FAADA23D284}" dt="2023-01-08T17:32:12.894" v="45" actId="22"/>
          <ac:spMkLst>
            <pc:docMk/>
            <pc:sldMk cId="3518589126" sldId="305"/>
            <ac:spMk id="3" creationId="{3289F4CE-1B0E-9436-14B9-7ED983A45B47}"/>
          </ac:spMkLst>
        </pc:spChg>
        <pc:picChg chg="add mod ord">
          <ac:chgData name="Sara Khall" userId="4cc9a9e1e6beb618" providerId="LiveId" clId="{F5B713F5-47F7-4E81-9E94-9FAADA23D284}" dt="2023-01-08T17:32:52.425" v="46" actId="1036"/>
          <ac:picMkLst>
            <pc:docMk/>
            <pc:sldMk cId="3518589126" sldId="305"/>
            <ac:picMk id="5" creationId="{C8B9C3C9-545C-E8F6-D8D2-8E5F0FE1C29F}"/>
          </ac:picMkLst>
        </pc:picChg>
      </pc:sldChg>
      <pc:sldChg chg="addSp delSp modSp new mod">
        <pc:chgData name="Sara Khall" userId="4cc9a9e1e6beb618" providerId="LiveId" clId="{F5B713F5-47F7-4E81-9E94-9FAADA23D284}" dt="2023-01-08T18:00:15.022" v="57" actId="14100"/>
        <pc:sldMkLst>
          <pc:docMk/>
          <pc:sldMk cId="2005866341" sldId="306"/>
        </pc:sldMkLst>
        <pc:spChg chg="del">
          <ac:chgData name="Sara Khall" userId="4cc9a9e1e6beb618" providerId="LiveId" clId="{F5B713F5-47F7-4E81-9E94-9FAADA23D284}" dt="2023-01-08T18:00:00.943" v="53" actId="478"/>
          <ac:spMkLst>
            <pc:docMk/>
            <pc:sldMk cId="2005866341" sldId="306"/>
            <ac:spMk id="2" creationId="{6A65D708-0AAD-0039-89C4-560446737E81}"/>
          </ac:spMkLst>
        </pc:spChg>
        <pc:spChg chg="del">
          <ac:chgData name="Sara Khall" userId="4cc9a9e1e6beb618" providerId="LiveId" clId="{F5B713F5-47F7-4E81-9E94-9FAADA23D284}" dt="2023-01-08T17:33:20.926" v="48" actId="22"/>
          <ac:spMkLst>
            <pc:docMk/>
            <pc:sldMk cId="2005866341" sldId="306"/>
            <ac:spMk id="3" creationId="{B69911CB-3D2A-42EE-9EA4-8F9CAE83EC19}"/>
          </ac:spMkLst>
        </pc:spChg>
        <pc:picChg chg="add mod ord">
          <ac:chgData name="Sara Khall" userId="4cc9a9e1e6beb618" providerId="LiveId" clId="{F5B713F5-47F7-4E81-9E94-9FAADA23D284}" dt="2023-01-08T18:00:15.022" v="57" actId="14100"/>
          <ac:picMkLst>
            <pc:docMk/>
            <pc:sldMk cId="2005866341" sldId="306"/>
            <ac:picMk id="5" creationId="{95532AA4-78B2-366F-8939-5E4802F9AE0A}"/>
          </ac:picMkLst>
        </pc:picChg>
      </pc:sldChg>
      <pc:sldChg chg="addSp delSp modSp new mod">
        <pc:chgData name="Sara Khall" userId="4cc9a9e1e6beb618" providerId="LiveId" clId="{F5B713F5-47F7-4E81-9E94-9FAADA23D284}" dt="2023-01-08T18:00:42.179" v="65" actId="1076"/>
        <pc:sldMkLst>
          <pc:docMk/>
          <pc:sldMk cId="2492358201" sldId="307"/>
        </pc:sldMkLst>
        <pc:spChg chg="del mod">
          <ac:chgData name="Sara Khall" userId="4cc9a9e1e6beb618" providerId="LiveId" clId="{F5B713F5-47F7-4E81-9E94-9FAADA23D284}" dt="2023-01-08T18:00:23.997" v="59" actId="478"/>
          <ac:spMkLst>
            <pc:docMk/>
            <pc:sldMk cId="2492358201" sldId="307"/>
            <ac:spMk id="2" creationId="{5C615422-29AE-5F0C-D8A7-ECD577E6AE22}"/>
          </ac:spMkLst>
        </pc:spChg>
        <pc:spChg chg="del">
          <ac:chgData name="Sara Khall" userId="4cc9a9e1e6beb618" providerId="LiveId" clId="{F5B713F5-47F7-4E81-9E94-9FAADA23D284}" dt="2023-01-08T17:34:10.637" v="50" actId="22"/>
          <ac:spMkLst>
            <pc:docMk/>
            <pc:sldMk cId="2492358201" sldId="307"/>
            <ac:spMk id="3" creationId="{12F1E889-F44C-FF7D-549A-6B10DA228C51}"/>
          </ac:spMkLst>
        </pc:spChg>
        <pc:picChg chg="add mod ord">
          <ac:chgData name="Sara Khall" userId="4cc9a9e1e6beb618" providerId="LiveId" clId="{F5B713F5-47F7-4E81-9E94-9FAADA23D284}" dt="2023-01-08T18:00:42.179" v="65" actId="1076"/>
          <ac:picMkLst>
            <pc:docMk/>
            <pc:sldMk cId="2492358201" sldId="307"/>
            <ac:picMk id="5" creationId="{0DE1EE94-103E-89E0-7EAD-58708202B56C}"/>
          </ac:picMkLst>
        </pc:picChg>
      </pc:sldChg>
      <pc:sldChg chg="addSp delSp modSp new mod">
        <pc:chgData name="Sara Khall" userId="4cc9a9e1e6beb618" providerId="LiveId" clId="{F5B713F5-47F7-4E81-9E94-9FAADA23D284}" dt="2023-01-08T18:01:21.281" v="72" actId="14100"/>
        <pc:sldMkLst>
          <pc:docMk/>
          <pc:sldMk cId="943054502" sldId="308"/>
        </pc:sldMkLst>
        <pc:spChg chg="del mod">
          <ac:chgData name="Sara Khall" userId="4cc9a9e1e6beb618" providerId="LiveId" clId="{F5B713F5-47F7-4E81-9E94-9FAADA23D284}" dt="2023-01-08T18:00:51.756" v="67" actId="478"/>
          <ac:spMkLst>
            <pc:docMk/>
            <pc:sldMk cId="943054502" sldId="308"/>
            <ac:spMk id="2" creationId="{4B0B2C4A-68C3-E282-A0E6-F52959E36123}"/>
          </ac:spMkLst>
        </pc:spChg>
        <pc:spChg chg="del">
          <ac:chgData name="Sara Khall" userId="4cc9a9e1e6beb618" providerId="LiveId" clId="{F5B713F5-47F7-4E81-9E94-9FAADA23D284}" dt="2023-01-08T17:34:50.855" v="52" actId="22"/>
          <ac:spMkLst>
            <pc:docMk/>
            <pc:sldMk cId="943054502" sldId="308"/>
            <ac:spMk id="3" creationId="{7EF609C4-4E94-28EB-3076-C132DF181D8F}"/>
          </ac:spMkLst>
        </pc:spChg>
        <pc:picChg chg="add mod ord">
          <ac:chgData name="Sara Khall" userId="4cc9a9e1e6beb618" providerId="LiveId" clId="{F5B713F5-47F7-4E81-9E94-9FAADA23D284}" dt="2023-01-08T18:01:21.281" v="72" actId="14100"/>
          <ac:picMkLst>
            <pc:docMk/>
            <pc:sldMk cId="943054502" sldId="308"/>
            <ac:picMk id="5" creationId="{FF6305A5-3446-32A9-E7A4-69EEA9CD415F}"/>
          </ac:picMkLst>
        </pc:picChg>
      </pc:sldChg>
      <pc:sldChg chg="addSp delSp modSp new mod">
        <pc:chgData name="Sara Khall" userId="4cc9a9e1e6beb618" providerId="LiveId" clId="{F5B713F5-47F7-4E81-9E94-9FAADA23D284}" dt="2023-01-14T16:17:36.057" v="243" actId="14100"/>
        <pc:sldMkLst>
          <pc:docMk/>
          <pc:sldMk cId="1248170951" sldId="309"/>
        </pc:sldMkLst>
        <pc:spChg chg="del">
          <ac:chgData name="Sara Khall" userId="4cc9a9e1e6beb618" providerId="LiveId" clId="{F5B713F5-47F7-4E81-9E94-9FAADA23D284}" dt="2023-01-14T16:17:18.468" v="238" actId="478"/>
          <ac:spMkLst>
            <pc:docMk/>
            <pc:sldMk cId="1248170951" sldId="309"/>
            <ac:spMk id="2" creationId="{6D854B8D-C502-7915-0B57-FBD297968652}"/>
          </ac:spMkLst>
        </pc:spChg>
        <pc:spChg chg="del">
          <ac:chgData name="Sara Khall" userId="4cc9a9e1e6beb618" providerId="LiveId" clId="{F5B713F5-47F7-4E81-9E94-9FAADA23D284}" dt="2023-01-10T16:03:12.147" v="80" actId="22"/>
          <ac:spMkLst>
            <pc:docMk/>
            <pc:sldMk cId="1248170951" sldId="309"/>
            <ac:spMk id="3" creationId="{DF7A2AFA-751A-0070-CBF5-C852810F2BAF}"/>
          </ac:spMkLst>
        </pc:spChg>
        <pc:picChg chg="add mod ord">
          <ac:chgData name="Sara Khall" userId="4cc9a9e1e6beb618" providerId="LiveId" clId="{F5B713F5-47F7-4E81-9E94-9FAADA23D284}" dt="2023-01-14T16:17:36.057" v="243" actId="14100"/>
          <ac:picMkLst>
            <pc:docMk/>
            <pc:sldMk cId="1248170951" sldId="309"/>
            <ac:picMk id="5" creationId="{4F7A8310-188E-C871-27E1-FFB43C6C829D}"/>
          </ac:picMkLst>
        </pc:picChg>
      </pc:sldChg>
      <pc:sldChg chg="addSp delSp modSp new del mod">
        <pc:chgData name="Sara Khall" userId="4cc9a9e1e6beb618" providerId="LiveId" clId="{F5B713F5-47F7-4E81-9E94-9FAADA23D284}" dt="2023-01-14T16:22:34.123" v="257" actId="47"/>
        <pc:sldMkLst>
          <pc:docMk/>
          <pc:sldMk cId="1593044673" sldId="310"/>
        </pc:sldMkLst>
        <pc:spChg chg="del mod">
          <ac:chgData name="Sara Khall" userId="4cc9a9e1e6beb618" providerId="LiveId" clId="{F5B713F5-47F7-4E81-9E94-9FAADA23D284}" dt="2023-01-14T16:21:01.853" v="252" actId="478"/>
          <ac:spMkLst>
            <pc:docMk/>
            <pc:sldMk cId="1593044673" sldId="310"/>
            <ac:spMk id="2" creationId="{F7AA9F4F-D358-D943-38C9-5A7A02C16C28}"/>
          </ac:spMkLst>
        </pc:spChg>
        <pc:spChg chg="del">
          <ac:chgData name="Sara Khall" userId="4cc9a9e1e6beb618" providerId="LiveId" clId="{F5B713F5-47F7-4E81-9E94-9FAADA23D284}" dt="2023-01-10T16:10:34.237" v="82" actId="22"/>
          <ac:spMkLst>
            <pc:docMk/>
            <pc:sldMk cId="1593044673" sldId="310"/>
            <ac:spMk id="3" creationId="{A315BD95-E888-1AA1-0819-391A988620EE}"/>
          </ac:spMkLst>
        </pc:spChg>
        <pc:picChg chg="add mod ord">
          <ac:chgData name="Sara Khall" userId="4cc9a9e1e6beb618" providerId="LiveId" clId="{F5B713F5-47F7-4E81-9E94-9FAADA23D284}" dt="2023-01-14T16:21:16.949" v="256" actId="14100"/>
          <ac:picMkLst>
            <pc:docMk/>
            <pc:sldMk cId="1593044673" sldId="310"/>
            <ac:picMk id="5" creationId="{370DEEEA-9824-4A11-74D7-6EAB4A4C0803}"/>
          </ac:picMkLst>
        </pc:picChg>
      </pc:sldChg>
      <pc:sldChg chg="addSp delSp modSp new mod">
        <pc:chgData name="Sara Khall" userId="4cc9a9e1e6beb618" providerId="LiveId" clId="{F5B713F5-47F7-4E81-9E94-9FAADA23D284}" dt="2023-01-14T16:18:30.964" v="250" actId="14100"/>
        <pc:sldMkLst>
          <pc:docMk/>
          <pc:sldMk cId="1913033728" sldId="311"/>
        </pc:sldMkLst>
        <pc:spChg chg="del mod">
          <ac:chgData name="Sara Khall" userId="4cc9a9e1e6beb618" providerId="LiveId" clId="{F5B713F5-47F7-4E81-9E94-9FAADA23D284}" dt="2023-01-14T16:18:15.831" v="245" actId="478"/>
          <ac:spMkLst>
            <pc:docMk/>
            <pc:sldMk cId="1913033728" sldId="311"/>
            <ac:spMk id="2" creationId="{CBB04253-C38E-D984-E3D1-3ABE10F51709}"/>
          </ac:spMkLst>
        </pc:spChg>
        <pc:spChg chg="del">
          <ac:chgData name="Sara Khall" userId="4cc9a9e1e6beb618" providerId="LiveId" clId="{F5B713F5-47F7-4E81-9E94-9FAADA23D284}" dt="2023-01-10T16:17:44.260" v="84" actId="22"/>
          <ac:spMkLst>
            <pc:docMk/>
            <pc:sldMk cId="1913033728" sldId="311"/>
            <ac:spMk id="3" creationId="{DE445DF7-D562-DEA2-D87D-FD635D29BA6E}"/>
          </ac:spMkLst>
        </pc:spChg>
        <pc:picChg chg="add mod ord">
          <ac:chgData name="Sara Khall" userId="4cc9a9e1e6beb618" providerId="LiveId" clId="{F5B713F5-47F7-4E81-9E94-9FAADA23D284}" dt="2023-01-14T16:18:30.964" v="250" actId="14100"/>
          <ac:picMkLst>
            <pc:docMk/>
            <pc:sldMk cId="1913033728" sldId="311"/>
            <ac:picMk id="5" creationId="{05317E16-691E-16D1-509A-6D8ED50ED7C2}"/>
          </ac:picMkLst>
        </pc:picChg>
      </pc:sldChg>
      <pc:sldChg chg="addSp delSp modSp new mod">
        <pc:chgData name="Sara Khall" userId="4cc9a9e1e6beb618" providerId="LiveId" clId="{F5B713F5-47F7-4E81-9E94-9FAADA23D284}" dt="2023-01-14T16:24:13.245" v="262" actId="14100"/>
        <pc:sldMkLst>
          <pc:docMk/>
          <pc:sldMk cId="1078563977" sldId="312"/>
        </pc:sldMkLst>
        <pc:spChg chg="del mod">
          <ac:chgData name="Sara Khall" userId="4cc9a9e1e6beb618" providerId="LiveId" clId="{F5B713F5-47F7-4E81-9E94-9FAADA23D284}" dt="2023-01-14T16:23:59.171" v="258" actId="478"/>
          <ac:spMkLst>
            <pc:docMk/>
            <pc:sldMk cId="1078563977" sldId="312"/>
            <ac:spMk id="2" creationId="{A61E0802-14DA-5C5E-B019-8CAD9A399973}"/>
          </ac:spMkLst>
        </pc:spChg>
        <pc:spChg chg="del">
          <ac:chgData name="Sara Khall" userId="4cc9a9e1e6beb618" providerId="LiveId" clId="{F5B713F5-47F7-4E81-9E94-9FAADA23D284}" dt="2023-01-11T17:14:39.683" v="86" actId="22"/>
          <ac:spMkLst>
            <pc:docMk/>
            <pc:sldMk cId="1078563977" sldId="312"/>
            <ac:spMk id="3" creationId="{A5C34849-9140-9C5D-FD29-0DC8F5FECC05}"/>
          </ac:spMkLst>
        </pc:spChg>
        <pc:picChg chg="add mod ord">
          <ac:chgData name="Sara Khall" userId="4cc9a9e1e6beb618" providerId="LiveId" clId="{F5B713F5-47F7-4E81-9E94-9FAADA23D284}" dt="2023-01-14T16:24:13.245" v="262" actId="14100"/>
          <ac:picMkLst>
            <pc:docMk/>
            <pc:sldMk cId="1078563977" sldId="312"/>
            <ac:picMk id="5" creationId="{A3ACF083-FF22-94AF-648A-F8229978A8B9}"/>
          </ac:picMkLst>
        </pc:picChg>
      </pc:sldChg>
      <pc:sldChg chg="addSp delSp modSp new mod">
        <pc:chgData name="Sara Khall" userId="4cc9a9e1e6beb618" providerId="LiveId" clId="{F5B713F5-47F7-4E81-9E94-9FAADA23D284}" dt="2023-01-14T16:25:40.910" v="270" actId="14100"/>
        <pc:sldMkLst>
          <pc:docMk/>
          <pc:sldMk cId="653040357" sldId="313"/>
        </pc:sldMkLst>
        <pc:spChg chg="del mod">
          <ac:chgData name="Sara Khall" userId="4cc9a9e1e6beb618" providerId="LiveId" clId="{F5B713F5-47F7-4E81-9E94-9FAADA23D284}" dt="2023-01-14T16:25:19.886" v="265" actId="478"/>
          <ac:spMkLst>
            <pc:docMk/>
            <pc:sldMk cId="653040357" sldId="313"/>
            <ac:spMk id="2" creationId="{187774D1-4A4A-565F-2D69-D83477AB1780}"/>
          </ac:spMkLst>
        </pc:spChg>
        <pc:spChg chg="del">
          <ac:chgData name="Sara Khall" userId="4cc9a9e1e6beb618" providerId="LiveId" clId="{F5B713F5-47F7-4E81-9E94-9FAADA23D284}" dt="2023-01-14T05:35:49.018" v="91" actId="22"/>
          <ac:spMkLst>
            <pc:docMk/>
            <pc:sldMk cId="653040357" sldId="313"/>
            <ac:spMk id="3" creationId="{64DF1CD1-8D4C-CC6F-4B0F-ABE0B72A9331}"/>
          </ac:spMkLst>
        </pc:spChg>
        <pc:picChg chg="add mod ord">
          <ac:chgData name="Sara Khall" userId="4cc9a9e1e6beb618" providerId="LiveId" clId="{F5B713F5-47F7-4E81-9E94-9FAADA23D284}" dt="2023-01-14T16:25:40.910" v="270" actId="14100"/>
          <ac:picMkLst>
            <pc:docMk/>
            <pc:sldMk cId="653040357" sldId="313"/>
            <ac:picMk id="5" creationId="{794CBB24-4B65-769B-1A8A-202AED2F6972}"/>
          </ac:picMkLst>
        </pc:picChg>
      </pc:sldChg>
      <pc:sldChg chg="addSp delSp modSp new mod">
        <pc:chgData name="Sara Khall" userId="4cc9a9e1e6beb618" providerId="LiveId" clId="{F5B713F5-47F7-4E81-9E94-9FAADA23D284}" dt="2023-01-14T16:26:24.457" v="276" actId="14100"/>
        <pc:sldMkLst>
          <pc:docMk/>
          <pc:sldMk cId="3699654993" sldId="314"/>
        </pc:sldMkLst>
        <pc:spChg chg="del mod">
          <ac:chgData name="Sara Khall" userId="4cc9a9e1e6beb618" providerId="LiveId" clId="{F5B713F5-47F7-4E81-9E94-9FAADA23D284}" dt="2023-01-14T16:26:11.776" v="272" actId="478"/>
          <ac:spMkLst>
            <pc:docMk/>
            <pc:sldMk cId="3699654993" sldId="314"/>
            <ac:spMk id="2" creationId="{ACDFEA98-39F6-7A0F-5786-4B51AEF03E0D}"/>
          </ac:spMkLst>
        </pc:spChg>
        <pc:spChg chg="del">
          <ac:chgData name="Sara Khall" userId="4cc9a9e1e6beb618" providerId="LiveId" clId="{F5B713F5-47F7-4E81-9E94-9FAADA23D284}" dt="2023-01-14T05:37:23.991" v="96" actId="22"/>
          <ac:spMkLst>
            <pc:docMk/>
            <pc:sldMk cId="3699654993" sldId="314"/>
            <ac:spMk id="3" creationId="{1DA447F1-D343-EA21-7118-0E918CF0E81D}"/>
          </ac:spMkLst>
        </pc:spChg>
        <pc:picChg chg="add mod ord">
          <ac:chgData name="Sara Khall" userId="4cc9a9e1e6beb618" providerId="LiveId" clId="{F5B713F5-47F7-4E81-9E94-9FAADA23D284}" dt="2023-01-14T16:26:24.457" v="276" actId="14100"/>
          <ac:picMkLst>
            <pc:docMk/>
            <pc:sldMk cId="3699654993" sldId="314"/>
            <ac:picMk id="5" creationId="{70434BBC-300B-6346-C533-ED271A961DB9}"/>
          </ac:picMkLst>
        </pc:picChg>
      </pc:sldChg>
      <pc:sldChg chg="addSp delSp modSp new mod">
        <pc:chgData name="Sara Khall" userId="4cc9a9e1e6beb618" providerId="LiveId" clId="{F5B713F5-47F7-4E81-9E94-9FAADA23D284}" dt="2023-01-14T16:26:49.717" v="282" actId="14100"/>
        <pc:sldMkLst>
          <pc:docMk/>
          <pc:sldMk cId="3902993666" sldId="315"/>
        </pc:sldMkLst>
        <pc:spChg chg="del mod">
          <ac:chgData name="Sara Khall" userId="4cc9a9e1e6beb618" providerId="LiveId" clId="{F5B713F5-47F7-4E81-9E94-9FAADA23D284}" dt="2023-01-14T16:26:35.573" v="278" actId="478"/>
          <ac:spMkLst>
            <pc:docMk/>
            <pc:sldMk cId="3902993666" sldId="315"/>
            <ac:spMk id="2" creationId="{B1E60C99-72F8-47AE-2BE7-CC85464AB661}"/>
          </ac:spMkLst>
        </pc:spChg>
        <pc:spChg chg="del">
          <ac:chgData name="Sara Khall" userId="4cc9a9e1e6beb618" providerId="LiveId" clId="{F5B713F5-47F7-4E81-9E94-9FAADA23D284}" dt="2023-01-14T05:38:19.211" v="97" actId="22"/>
          <ac:spMkLst>
            <pc:docMk/>
            <pc:sldMk cId="3902993666" sldId="315"/>
            <ac:spMk id="3" creationId="{89F64399-9D16-1805-D8C8-E0A79B5AA42E}"/>
          </ac:spMkLst>
        </pc:spChg>
        <pc:picChg chg="add mod ord">
          <ac:chgData name="Sara Khall" userId="4cc9a9e1e6beb618" providerId="LiveId" clId="{F5B713F5-47F7-4E81-9E94-9FAADA23D284}" dt="2023-01-14T16:26:49.717" v="282" actId="14100"/>
          <ac:picMkLst>
            <pc:docMk/>
            <pc:sldMk cId="3902993666" sldId="315"/>
            <ac:picMk id="5" creationId="{53597830-5127-68F8-04B3-04AD78E75A97}"/>
          </ac:picMkLst>
        </pc:picChg>
      </pc:sldChg>
      <pc:sldChg chg="addSp delSp modSp new mod">
        <pc:chgData name="Sara Khall" userId="4cc9a9e1e6beb618" providerId="LiveId" clId="{F5B713F5-47F7-4E81-9E94-9FAADA23D284}" dt="2023-01-14T16:27:15.085" v="290" actId="14100"/>
        <pc:sldMkLst>
          <pc:docMk/>
          <pc:sldMk cId="1118313498" sldId="316"/>
        </pc:sldMkLst>
        <pc:spChg chg="del mod">
          <ac:chgData name="Sara Khall" userId="4cc9a9e1e6beb618" providerId="LiveId" clId="{F5B713F5-47F7-4E81-9E94-9FAADA23D284}" dt="2023-01-14T16:26:56.688" v="284" actId="478"/>
          <ac:spMkLst>
            <pc:docMk/>
            <pc:sldMk cId="1118313498" sldId="316"/>
            <ac:spMk id="2" creationId="{FDD375FD-EDB8-F704-F2BF-83C4951F990F}"/>
          </ac:spMkLst>
        </pc:spChg>
        <pc:spChg chg="del">
          <ac:chgData name="Sara Khall" userId="4cc9a9e1e6beb618" providerId="LiveId" clId="{F5B713F5-47F7-4E81-9E94-9FAADA23D284}" dt="2023-01-14T05:38:46.443" v="98" actId="22"/>
          <ac:spMkLst>
            <pc:docMk/>
            <pc:sldMk cId="1118313498" sldId="316"/>
            <ac:spMk id="3" creationId="{B268841F-0621-7FE8-5477-0ABC5C49DE2C}"/>
          </ac:spMkLst>
        </pc:spChg>
        <pc:picChg chg="add mod ord">
          <ac:chgData name="Sara Khall" userId="4cc9a9e1e6beb618" providerId="LiveId" clId="{F5B713F5-47F7-4E81-9E94-9FAADA23D284}" dt="2023-01-14T16:27:15.085" v="290" actId="14100"/>
          <ac:picMkLst>
            <pc:docMk/>
            <pc:sldMk cId="1118313498" sldId="316"/>
            <ac:picMk id="5" creationId="{B762ABDC-4979-8F26-25DD-6169640486A0}"/>
          </ac:picMkLst>
        </pc:picChg>
      </pc:sldChg>
      <pc:sldChg chg="addSp delSp modSp new mod">
        <pc:chgData name="Sara Khall" userId="4cc9a9e1e6beb618" providerId="LiveId" clId="{F5B713F5-47F7-4E81-9E94-9FAADA23D284}" dt="2023-01-14T16:27:40.378" v="297" actId="14100"/>
        <pc:sldMkLst>
          <pc:docMk/>
          <pc:sldMk cId="2185742276" sldId="317"/>
        </pc:sldMkLst>
        <pc:spChg chg="del mod">
          <ac:chgData name="Sara Khall" userId="4cc9a9e1e6beb618" providerId="LiveId" clId="{F5B713F5-47F7-4E81-9E94-9FAADA23D284}" dt="2023-01-14T16:27:20.801" v="292" actId="478"/>
          <ac:spMkLst>
            <pc:docMk/>
            <pc:sldMk cId="2185742276" sldId="317"/>
            <ac:spMk id="2" creationId="{A9EC9A81-8A74-3160-10BC-636A3222F40E}"/>
          </ac:spMkLst>
        </pc:spChg>
        <pc:spChg chg="del">
          <ac:chgData name="Sara Khall" userId="4cc9a9e1e6beb618" providerId="LiveId" clId="{F5B713F5-47F7-4E81-9E94-9FAADA23D284}" dt="2023-01-14T05:39:19.886" v="99" actId="22"/>
          <ac:spMkLst>
            <pc:docMk/>
            <pc:sldMk cId="2185742276" sldId="317"/>
            <ac:spMk id="3" creationId="{19F1A7B9-E5D3-BC6E-552D-29D47E0CC234}"/>
          </ac:spMkLst>
        </pc:spChg>
        <pc:picChg chg="add mod ord">
          <ac:chgData name="Sara Khall" userId="4cc9a9e1e6beb618" providerId="LiveId" clId="{F5B713F5-47F7-4E81-9E94-9FAADA23D284}" dt="2023-01-14T16:27:40.378" v="297" actId="14100"/>
          <ac:picMkLst>
            <pc:docMk/>
            <pc:sldMk cId="2185742276" sldId="317"/>
            <ac:picMk id="5" creationId="{B2717394-C22D-FEE6-67AA-27B2120474EB}"/>
          </ac:picMkLst>
        </pc:picChg>
      </pc:sldChg>
      <pc:sldChg chg="addSp delSp modSp new mod">
        <pc:chgData name="Sara Khall" userId="4cc9a9e1e6beb618" providerId="LiveId" clId="{F5B713F5-47F7-4E81-9E94-9FAADA23D284}" dt="2023-01-14T16:28:05.832" v="304" actId="14100"/>
        <pc:sldMkLst>
          <pc:docMk/>
          <pc:sldMk cId="3100968644" sldId="318"/>
        </pc:sldMkLst>
        <pc:spChg chg="del mod">
          <ac:chgData name="Sara Khall" userId="4cc9a9e1e6beb618" providerId="LiveId" clId="{F5B713F5-47F7-4E81-9E94-9FAADA23D284}" dt="2023-01-14T16:27:50.768" v="299" actId="478"/>
          <ac:spMkLst>
            <pc:docMk/>
            <pc:sldMk cId="3100968644" sldId="318"/>
            <ac:spMk id="2" creationId="{782BC55A-EFC0-12E9-B8CB-74809AC3A762}"/>
          </ac:spMkLst>
        </pc:spChg>
        <pc:spChg chg="del">
          <ac:chgData name="Sara Khall" userId="4cc9a9e1e6beb618" providerId="LiveId" clId="{F5B713F5-47F7-4E81-9E94-9FAADA23D284}" dt="2023-01-14T05:39:55.094" v="104" actId="22"/>
          <ac:spMkLst>
            <pc:docMk/>
            <pc:sldMk cId="3100968644" sldId="318"/>
            <ac:spMk id="3" creationId="{E4DD5440-F6F7-52BC-AD77-0FCAB5CC3B48}"/>
          </ac:spMkLst>
        </pc:spChg>
        <pc:picChg chg="add mod ord">
          <ac:chgData name="Sara Khall" userId="4cc9a9e1e6beb618" providerId="LiveId" clId="{F5B713F5-47F7-4E81-9E94-9FAADA23D284}" dt="2023-01-14T16:28:05.832" v="304" actId="14100"/>
          <ac:picMkLst>
            <pc:docMk/>
            <pc:sldMk cId="3100968644" sldId="318"/>
            <ac:picMk id="5" creationId="{7675271A-7304-BBE4-7351-C1847A6A372C}"/>
          </ac:picMkLst>
        </pc:picChg>
      </pc:sldChg>
      <pc:sldChg chg="addSp delSp modSp new mod">
        <pc:chgData name="Sara Khall" userId="4cc9a9e1e6beb618" providerId="LiveId" clId="{F5B713F5-47F7-4E81-9E94-9FAADA23D284}" dt="2023-01-14T16:28:33.754" v="311" actId="14100"/>
        <pc:sldMkLst>
          <pc:docMk/>
          <pc:sldMk cId="145918827" sldId="319"/>
        </pc:sldMkLst>
        <pc:spChg chg="del mod">
          <ac:chgData name="Sara Khall" userId="4cc9a9e1e6beb618" providerId="LiveId" clId="{F5B713F5-47F7-4E81-9E94-9FAADA23D284}" dt="2023-01-14T16:28:15.324" v="306" actId="478"/>
          <ac:spMkLst>
            <pc:docMk/>
            <pc:sldMk cId="145918827" sldId="319"/>
            <ac:spMk id="2" creationId="{0AC3486F-5387-ED3F-28FB-4D59C404EA7E}"/>
          </ac:spMkLst>
        </pc:spChg>
        <pc:spChg chg="del">
          <ac:chgData name="Sara Khall" userId="4cc9a9e1e6beb618" providerId="LiveId" clId="{F5B713F5-47F7-4E81-9E94-9FAADA23D284}" dt="2023-01-14T05:40:31.096" v="105" actId="22"/>
          <ac:spMkLst>
            <pc:docMk/>
            <pc:sldMk cId="145918827" sldId="319"/>
            <ac:spMk id="3" creationId="{E1876AD9-CF03-A928-D6FB-D4FAA0B10464}"/>
          </ac:spMkLst>
        </pc:spChg>
        <pc:picChg chg="add mod ord">
          <ac:chgData name="Sara Khall" userId="4cc9a9e1e6beb618" providerId="LiveId" clId="{F5B713F5-47F7-4E81-9E94-9FAADA23D284}" dt="2023-01-14T16:28:33.754" v="311" actId="14100"/>
          <ac:picMkLst>
            <pc:docMk/>
            <pc:sldMk cId="145918827" sldId="319"/>
            <ac:picMk id="5" creationId="{8EC168AA-2A53-8286-FED3-5CCDAE52A7F7}"/>
          </ac:picMkLst>
        </pc:picChg>
      </pc:sldChg>
      <pc:sldChg chg="addSp delSp modSp new mod">
        <pc:chgData name="Sara Khall" userId="4cc9a9e1e6beb618" providerId="LiveId" clId="{F5B713F5-47F7-4E81-9E94-9FAADA23D284}" dt="2023-01-14T16:28:55.625" v="318" actId="14100"/>
        <pc:sldMkLst>
          <pc:docMk/>
          <pc:sldMk cId="984945331" sldId="320"/>
        </pc:sldMkLst>
        <pc:spChg chg="del mod">
          <ac:chgData name="Sara Khall" userId="4cc9a9e1e6beb618" providerId="LiveId" clId="{F5B713F5-47F7-4E81-9E94-9FAADA23D284}" dt="2023-01-14T16:28:42.506" v="314" actId="478"/>
          <ac:spMkLst>
            <pc:docMk/>
            <pc:sldMk cId="984945331" sldId="320"/>
            <ac:spMk id="2" creationId="{81C238AF-569A-A5DB-B88E-F1B8147FD957}"/>
          </ac:spMkLst>
        </pc:spChg>
        <pc:spChg chg="del">
          <ac:chgData name="Sara Khall" userId="4cc9a9e1e6beb618" providerId="LiveId" clId="{F5B713F5-47F7-4E81-9E94-9FAADA23D284}" dt="2023-01-14T05:41:03.338" v="106" actId="22"/>
          <ac:spMkLst>
            <pc:docMk/>
            <pc:sldMk cId="984945331" sldId="320"/>
            <ac:spMk id="3" creationId="{EEB168B0-AFF5-940C-5B08-1778F09D84BB}"/>
          </ac:spMkLst>
        </pc:spChg>
        <pc:picChg chg="add mod ord">
          <ac:chgData name="Sara Khall" userId="4cc9a9e1e6beb618" providerId="LiveId" clId="{F5B713F5-47F7-4E81-9E94-9FAADA23D284}" dt="2023-01-14T16:28:55.625" v="318" actId="14100"/>
          <ac:picMkLst>
            <pc:docMk/>
            <pc:sldMk cId="984945331" sldId="320"/>
            <ac:picMk id="5" creationId="{1235BAF9-5E02-BCB3-A78E-28FD388552BC}"/>
          </ac:picMkLst>
        </pc:picChg>
      </pc:sldChg>
      <pc:sldChg chg="addSp delSp modSp new mod">
        <pc:chgData name="Sara Khall" userId="4cc9a9e1e6beb618" providerId="LiveId" clId="{F5B713F5-47F7-4E81-9E94-9FAADA23D284}" dt="2023-01-14T16:29:19.336" v="325" actId="14100"/>
        <pc:sldMkLst>
          <pc:docMk/>
          <pc:sldMk cId="1620702174" sldId="321"/>
        </pc:sldMkLst>
        <pc:spChg chg="del mod">
          <ac:chgData name="Sara Khall" userId="4cc9a9e1e6beb618" providerId="LiveId" clId="{F5B713F5-47F7-4E81-9E94-9FAADA23D284}" dt="2023-01-14T16:29:04.216" v="320" actId="478"/>
          <ac:spMkLst>
            <pc:docMk/>
            <pc:sldMk cId="1620702174" sldId="321"/>
            <ac:spMk id="2" creationId="{3AAF312C-D93F-9CC1-732A-8ABEE7E0097E}"/>
          </ac:spMkLst>
        </pc:spChg>
        <pc:spChg chg="del">
          <ac:chgData name="Sara Khall" userId="4cc9a9e1e6beb618" providerId="LiveId" clId="{F5B713F5-47F7-4E81-9E94-9FAADA23D284}" dt="2023-01-14T05:41:32.653" v="107" actId="22"/>
          <ac:spMkLst>
            <pc:docMk/>
            <pc:sldMk cId="1620702174" sldId="321"/>
            <ac:spMk id="3" creationId="{53923C08-0ED2-0E02-2B66-B4B5C2CDC882}"/>
          </ac:spMkLst>
        </pc:spChg>
        <pc:picChg chg="add mod ord">
          <ac:chgData name="Sara Khall" userId="4cc9a9e1e6beb618" providerId="LiveId" clId="{F5B713F5-47F7-4E81-9E94-9FAADA23D284}" dt="2023-01-14T16:29:19.336" v="325" actId="14100"/>
          <ac:picMkLst>
            <pc:docMk/>
            <pc:sldMk cId="1620702174" sldId="321"/>
            <ac:picMk id="5" creationId="{AEE496D5-1558-4D6E-0058-BDA47DD5D988}"/>
          </ac:picMkLst>
        </pc:picChg>
      </pc:sldChg>
      <pc:sldChg chg="addSp delSp modSp new mod">
        <pc:chgData name="Sara Khall" userId="4cc9a9e1e6beb618" providerId="LiveId" clId="{F5B713F5-47F7-4E81-9E94-9FAADA23D284}" dt="2023-01-14T16:29:46.711" v="332" actId="14100"/>
        <pc:sldMkLst>
          <pc:docMk/>
          <pc:sldMk cId="3306232211" sldId="322"/>
        </pc:sldMkLst>
        <pc:spChg chg="del mod">
          <ac:chgData name="Sara Khall" userId="4cc9a9e1e6beb618" providerId="LiveId" clId="{F5B713F5-47F7-4E81-9E94-9FAADA23D284}" dt="2023-01-14T16:29:32.421" v="328" actId="478"/>
          <ac:spMkLst>
            <pc:docMk/>
            <pc:sldMk cId="3306232211" sldId="322"/>
            <ac:spMk id="2" creationId="{B050B74F-D986-8047-51C9-006C047AD9EE}"/>
          </ac:spMkLst>
        </pc:spChg>
        <pc:spChg chg="del">
          <ac:chgData name="Sara Khall" userId="4cc9a9e1e6beb618" providerId="LiveId" clId="{F5B713F5-47F7-4E81-9E94-9FAADA23D284}" dt="2023-01-14T05:42:03.140" v="111" actId="22"/>
          <ac:spMkLst>
            <pc:docMk/>
            <pc:sldMk cId="3306232211" sldId="322"/>
            <ac:spMk id="3" creationId="{EE63B991-6C0B-0F7C-687B-2792215072DC}"/>
          </ac:spMkLst>
        </pc:spChg>
        <pc:picChg chg="add mod ord">
          <ac:chgData name="Sara Khall" userId="4cc9a9e1e6beb618" providerId="LiveId" clId="{F5B713F5-47F7-4E81-9E94-9FAADA23D284}" dt="2023-01-14T16:29:46.711" v="332" actId="14100"/>
          <ac:picMkLst>
            <pc:docMk/>
            <pc:sldMk cId="3306232211" sldId="322"/>
            <ac:picMk id="5" creationId="{328A4446-2E5F-400D-C256-564B6008F9DF}"/>
          </ac:picMkLst>
        </pc:picChg>
      </pc:sldChg>
      <pc:sldChg chg="addSp delSp modSp new mod">
        <pc:chgData name="Sara Khall" userId="4cc9a9e1e6beb618" providerId="LiveId" clId="{F5B713F5-47F7-4E81-9E94-9FAADA23D284}" dt="2023-01-14T16:30:11.214" v="339" actId="14100"/>
        <pc:sldMkLst>
          <pc:docMk/>
          <pc:sldMk cId="3821357294" sldId="323"/>
        </pc:sldMkLst>
        <pc:spChg chg="del mod">
          <ac:chgData name="Sara Khall" userId="4cc9a9e1e6beb618" providerId="LiveId" clId="{F5B713F5-47F7-4E81-9E94-9FAADA23D284}" dt="2023-01-14T16:29:54.248" v="334" actId="478"/>
          <ac:spMkLst>
            <pc:docMk/>
            <pc:sldMk cId="3821357294" sldId="323"/>
            <ac:spMk id="2" creationId="{78048990-6B3C-426F-05FE-BC59875E293D}"/>
          </ac:spMkLst>
        </pc:spChg>
        <pc:spChg chg="del">
          <ac:chgData name="Sara Khall" userId="4cc9a9e1e6beb618" providerId="LiveId" clId="{F5B713F5-47F7-4E81-9E94-9FAADA23D284}" dt="2023-01-14T05:42:38.833" v="112" actId="22"/>
          <ac:spMkLst>
            <pc:docMk/>
            <pc:sldMk cId="3821357294" sldId="323"/>
            <ac:spMk id="3" creationId="{CA314EF9-AA4E-1F41-8188-91B1676EFF4B}"/>
          </ac:spMkLst>
        </pc:spChg>
        <pc:picChg chg="add mod ord">
          <ac:chgData name="Sara Khall" userId="4cc9a9e1e6beb618" providerId="LiveId" clId="{F5B713F5-47F7-4E81-9E94-9FAADA23D284}" dt="2023-01-14T16:30:11.214" v="339" actId="14100"/>
          <ac:picMkLst>
            <pc:docMk/>
            <pc:sldMk cId="3821357294" sldId="323"/>
            <ac:picMk id="5" creationId="{017D807C-0D5C-50B7-6AD4-40941AF92F51}"/>
          </ac:picMkLst>
        </pc:picChg>
      </pc:sldChg>
      <pc:sldChg chg="addSp delSp modSp new mod">
        <pc:chgData name="Sara Khall" userId="4cc9a9e1e6beb618" providerId="LiveId" clId="{F5B713F5-47F7-4E81-9E94-9FAADA23D284}" dt="2023-01-14T16:30:32.087" v="345" actId="14100"/>
        <pc:sldMkLst>
          <pc:docMk/>
          <pc:sldMk cId="911927569" sldId="324"/>
        </pc:sldMkLst>
        <pc:spChg chg="del mod">
          <ac:chgData name="Sara Khall" userId="4cc9a9e1e6beb618" providerId="LiveId" clId="{F5B713F5-47F7-4E81-9E94-9FAADA23D284}" dt="2023-01-14T16:30:18.205" v="341" actId="478"/>
          <ac:spMkLst>
            <pc:docMk/>
            <pc:sldMk cId="911927569" sldId="324"/>
            <ac:spMk id="2" creationId="{9B3F0451-381F-E15B-BF0C-2DAC102749B7}"/>
          </ac:spMkLst>
        </pc:spChg>
        <pc:spChg chg="del">
          <ac:chgData name="Sara Khall" userId="4cc9a9e1e6beb618" providerId="LiveId" clId="{F5B713F5-47F7-4E81-9E94-9FAADA23D284}" dt="2023-01-14T05:43:08.353" v="113" actId="22"/>
          <ac:spMkLst>
            <pc:docMk/>
            <pc:sldMk cId="911927569" sldId="324"/>
            <ac:spMk id="3" creationId="{9BAD48A8-9D9E-D060-1D6A-E48FEE90A436}"/>
          </ac:spMkLst>
        </pc:spChg>
        <pc:picChg chg="add mod ord">
          <ac:chgData name="Sara Khall" userId="4cc9a9e1e6beb618" providerId="LiveId" clId="{F5B713F5-47F7-4E81-9E94-9FAADA23D284}" dt="2023-01-14T16:30:32.087" v="345" actId="14100"/>
          <ac:picMkLst>
            <pc:docMk/>
            <pc:sldMk cId="911927569" sldId="324"/>
            <ac:picMk id="5" creationId="{0309D80D-7388-DA73-7FB0-4BDC90A07BC4}"/>
          </ac:picMkLst>
        </pc:picChg>
      </pc:sldChg>
      <pc:sldChg chg="addSp delSp modSp new mod ord">
        <pc:chgData name="Sara Khall" userId="4cc9a9e1e6beb618" providerId="LiveId" clId="{F5B713F5-47F7-4E81-9E94-9FAADA23D284}" dt="2023-01-14T16:31:06.209" v="352" actId="14100"/>
        <pc:sldMkLst>
          <pc:docMk/>
          <pc:sldMk cId="1734120380" sldId="325"/>
        </pc:sldMkLst>
        <pc:spChg chg="del mod">
          <ac:chgData name="Sara Khall" userId="4cc9a9e1e6beb618" providerId="LiveId" clId="{F5B713F5-47F7-4E81-9E94-9FAADA23D284}" dt="2023-01-14T16:30:42.510" v="347" actId="478"/>
          <ac:spMkLst>
            <pc:docMk/>
            <pc:sldMk cId="1734120380" sldId="325"/>
            <ac:spMk id="2" creationId="{241111BA-148D-9280-4CC7-478886A46F60}"/>
          </ac:spMkLst>
        </pc:spChg>
        <pc:spChg chg="del">
          <ac:chgData name="Sara Khall" userId="4cc9a9e1e6beb618" providerId="LiveId" clId="{F5B713F5-47F7-4E81-9E94-9FAADA23D284}" dt="2023-01-14T05:43:37.921" v="120" actId="22"/>
          <ac:spMkLst>
            <pc:docMk/>
            <pc:sldMk cId="1734120380" sldId="325"/>
            <ac:spMk id="3" creationId="{2ECA94EC-764A-9641-EAA3-B657A24AB66B}"/>
          </ac:spMkLst>
        </pc:spChg>
        <pc:picChg chg="add mod ord">
          <ac:chgData name="Sara Khall" userId="4cc9a9e1e6beb618" providerId="LiveId" clId="{F5B713F5-47F7-4E81-9E94-9FAADA23D284}" dt="2023-01-14T16:31:06.209" v="352" actId="14100"/>
          <ac:picMkLst>
            <pc:docMk/>
            <pc:sldMk cId="1734120380" sldId="325"/>
            <ac:picMk id="5" creationId="{53943BD4-F82E-CA14-43E9-BE1E48519D08}"/>
          </ac:picMkLst>
        </pc:picChg>
      </pc:sldChg>
      <pc:sldChg chg="addSp delSp modSp new mod">
        <pc:chgData name="Sara Khall" userId="4cc9a9e1e6beb618" providerId="LiveId" clId="{F5B713F5-47F7-4E81-9E94-9FAADA23D284}" dt="2023-01-14T16:31:47.167" v="362" actId="14100"/>
        <pc:sldMkLst>
          <pc:docMk/>
          <pc:sldMk cId="362464626" sldId="326"/>
        </pc:sldMkLst>
        <pc:spChg chg="del mod">
          <ac:chgData name="Sara Khall" userId="4cc9a9e1e6beb618" providerId="LiveId" clId="{F5B713F5-47F7-4E81-9E94-9FAADA23D284}" dt="2023-01-14T16:31:19.462" v="355" actId="478"/>
          <ac:spMkLst>
            <pc:docMk/>
            <pc:sldMk cId="362464626" sldId="326"/>
            <ac:spMk id="2" creationId="{CBE6735A-8A47-F867-CAFA-3CB991BAE824}"/>
          </ac:spMkLst>
        </pc:spChg>
        <pc:spChg chg="del">
          <ac:chgData name="Sara Khall" userId="4cc9a9e1e6beb618" providerId="LiveId" clId="{F5B713F5-47F7-4E81-9E94-9FAADA23D284}" dt="2023-01-14T05:44:08.608" v="121" actId="22"/>
          <ac:spMkLst>
            <pc:docMk/>
            <pc:sldMk cId="362464626" sldId="326"/>
            <ac:spMk id="3" creationId="{AE002DCE-423C-D61A-CE11-0210D54D6B8D}"/>
          </ac:spMkLst>
        </pc:spChg>
        <pc:picChg chg="add mod ord">
          <ac:chgData name="Sara Khall" userId="4cc9a9e1e6beb618" providerId="LiveId" clId="{F5B713F5-47F7-4E81-9E94-9FAADA23D284}" dt="2023-01-14T16:31:47.167" v="362" actId="14100"/>
          <ac:picMkLst>
            <pc:docMk/>
            <pc:sldMk cId="362464626" sldId="326"/>
            <ac:picMk id="5" creationId="{5D923F3D-FA40-F512-A94B-992A323A147B}"/>
          </ac:picMkLst>
        </pc:picChg>
      </pc:sldChg>
      <pc:sldChg chg="addSp delSp modSp new mod">
        <pc:chgData name="Sara Khall" userId="4cc9a9e1e6beb618" providerId="LiveId" clId="{F5B713F5-47F7-4E81-9E94-9FAADA23D284}" dt="2023-01-14T16:32:21.834" v="369" actId="14100"/>
        <pc:sldMkLst>
          <pc:docMk/>
          <pc:sldMk cId="3227416235" sldId="327"/>
        </pc:sldMkLst>
        <pc:spChg chg="del mod">
          <ac:chgData name="Sara Khall" userId="4cc9a9e1e6beb618" providerId="LiveId" clId="{F5B713F5-47F7-4E81-9E94-9FAADA23D284}" dt="2023-01-14T16:31:59.197" v="364" actId="478"/>
          <ac:spMkLst>
            <pc:docMk/>
            <pc:sldMk cId="3227416235" sldId="327"/>
            <ac:spMk id="2" creationId="{9AF3772F-750C-FF5D-8934-F5AEC01DFC8A}"/>
          </ac:spMkLst>
        </pc:spChg>
        <pc:spChg chg="del">
          <ac:chgData name="Sara Khall" userId="4cc9a9e1e6beb618" providerId="LiveId" clId="{F5B713F5-47F7-4E81-9E94-9FAADA23D284}" dt="2023-01-14T05:44:55.278" v="122" actId="22"/>
          <ac:spMkLst>
            <pc:docMk/>
            <pc:sldMk cId="3227416235" sldId="327"/>
            <ac:spMk id="3" creationId="{E315DDE5-1DD9-3EA7-0441-6E2DD9F6E256}"/>
          </ac:spMkLst>
        </pc:spChg>
        <pc:picChg chg="add mod ord">
          <ac:chgData name="Sara Khall" userId="4cc9a9e1e6beb618" providerId="LiveId" clId="{F5B713F5-47F7-4E81-9E94-9FAADA23D284}" dt="2023-01-14T16:32:21.834" v="369" actId="14100"/>
          <ac:picMkLst>
            <pc:docMk/>
            <pc:sldMk cId="3227416235" sldId="327"/>
            <ac:picMk id="5" creationId="{06052843-75E1-FC57-2DF4-EC7D538E1819}"/>
          </ac:picMkLst>
        </pc:picChg>
      </pc:sldChg>
      <pc:sldChg chg="addSp delSp modSp new mod">
        <pc:chgData name="Sara Khall" userId="4cc9a9e1e6beb618" providerId="LiveId" clId="{F5B713F5-47F7-4E81-9E94-9FAADA23D284}" dt="2023-01-14T16:32:46.104" v="375" actId="14100"/>
        <pc:sldMkLst>
          <pc:docMk/>
          <pc:sldMk cId="2964833833" sldId="328"/>
        </pc:sldMkLst>
        <pc:spChg chg="del mod">
          <ac:chgData name="Sara Khall" userId="4cc9a9e1e6beb618" providerId="LiveId" clId="{F5B713F5-47F7-4E81-9E94-9FAADA23D284}" dt="2023-01-14T16:32:30.815" v="371" actId="478"/>
          <ac:spMkLst>
            <pc:docMk/>
            <pc:sldMk cId="2964833833" sldId="328"/>
            <ac:spMk id="2" creationId="{16012298-6173-4F46-B38D-23BBD6F667CD}"/>
          </ac:spMkLst>
        </pc:spChg>
        <pc:spChg chg="del">
          <ac:chgData name="Sara Khall" userId="4cc9a9e1e6beb618" providerId="LiveId" clId="{F5B713F5-47F7-4E81-9E94-9FAADA23D284}" dt="2023-01-14T05:45:43.294" v="123" actId="22"/>
          <ac:spMkLst>
            <pc:docMk/>
            <pc:sldMk cId="2964833833" sldId="328"/>
            <ac:spMk id="3" creationId="{AF16230B-E9AD-EB90-7C65-6856749B94D3}"/>
          </ac:spMkLst>
        </pc:spChg>
        <pc:picChg chg="add mod ord">
          <ac:chgData name="Sara Khall" userId="4cc9a9e1e6beb618" providerId="LiveId" clId="{F5B713F5-47F7-4E81-9E94-9FAADA23D284}" dt="2023-01-14T16:32:46.104" v="375" actId="14100"/>
          <ac:picMkLst>
            <pc:docMk/>
            <pc:sldMk cId="2964833833" sldId="328"/>
            <ac:picMk id="5" creationId="{393C1D75-10FB-27FE-353E-680CD1D7CB00}"/>
          </ac:picMkLst>
        </pc:picChg>
      </pc:sldChg>
      <pc:sldChg chg="addSp delSp modSp new mod">
        <pc:chgData name="Sara Khall" userId="4cc9a9e1e6beb618" providerId="LiveId" clId="{F5B713F5-47F7-4E81-9E94-9FAADA23D284}" dt="2023-01-14T16:33:37.841" v="389" actId="1076"/>
        <pc:sldMkLst>
          <pc:docMk/>
          <pc:sldMk cId="1864142419" sldId="329"/>
        </pc:sldMkLst>
        <pc:spChg chg="del mod">
          <ac:chgData name="Sara Khall" userId="4cc9a9e1e6beb618" providerId="LiveId" clId="{F5B713F5-47F7-4E81-9E94-9FAADA23D284}" dt="2023-01-14T16:32:53.117" v="377" actId="478"/>
          <ac:spMkLst>
            <pc:docMk/>
            <pc:sldMk cId="1864142419" sldId="329"/>
            <ac:spMk id="2" creationId="{6A2C6D07-06E8-ED73-A28A-56C3AB0E9089}"/>
          </ac:spMkLst>
        </pc:spChg>
        <pc:spChg chg="del">
          <ac:chgData name="Sara Khall" userId="4cc9a9e1e6beb618" providerId="LiveId" clId="{F5B713F5-47F7-4E81-9E94-9FAADA23D284}" dt="2023-01-14T05:46:45.794" v="129" actId="22"/>
          <ac:spMkLst>
            <pc:docMk/>
            <pc:sldMk cId="1864142419" sldId="329"/>
            <ac:spMk id="3" creationId="{1DA565AE-633C-01F9-FB0E-C310CE432FB7}"/>
          </ac:spMkLst>
        </pc:spChg>
        <pc:picChg chg="add mod ord">
          <ac:chgData name="Sara Khall" userId="4cc9a9e1e6beb618" providerId="LiveId" clId="{F5B713F5-47F7-4E81-9E94-9FAADA23D284}" dt="2023-01-14T16:33:37.841" v="389" actId="1076"/>
          <ac:picMkLst>
            <pc:docMk/>
            <pc:sldMk cId="1864142419" sldId="329"/>
            <ac:picMk id="5" creationId="{CF48D73F-C68C-5802-1D16-B0C9A459DAA9}"/>
          </ac:picMkLst>
        </pc:picChg>
      </pc:sldChg>
      <pc:sldChg chg="addSp delSp modSp new mod">
        <pc:chgData name="Sara Khall" userId="4cc9a9e1e6beb618" providerId="LiveId" clId="{F5B713F5-47F7-4E81-9E94-9FAADA23D284}" dt="2023-01-14T16:33:32.703" v="388" actId="14100"/>
        <pc:sldMkLst>
          <pc:docMk/>
          <pc:sldMk cId="3069429534" sldId="330"/>
        </pc:sldMkLst>
        <pc:spChg chg="del mod">
          <ac:chgData name="Sara Khall" userId="4cc9a9e1e6beb618" providerId="LiveId" clId="{F5B713F5-47F7-4E81-9E94-9FAADA23D284}" dt="2023-01-14T16:33:14.665" v="383" actId="478"/>
          <ac:spMkLst>
            <pc:docMk/>
            <pc:sldMk cId="3069429534" sldId="330"/>
            <ac:spMk id="2" creationId="{4CE36513-4D15-456B-D940-A841CBAC4F4F}"/>
          </ac:spMkLst>
        </pc:spChg>
        <pc:spChg chg="del">
          <ac:chgData name="Sara Khall" userId="4cc9a9e1e6beb618" providerId="LiveId" clId="{F5B713F5-47F7-4E81-9E94-9FAADA23D284}" dt="2023-01-14T05:47:33.109" v="130" actId="22"/>
          <ac:spMkLst>
            <pc:docMk/>
            <pc:sldMk cId="3069429534" sldId="330"/>
            <ac:spMk id="3" creationId="{6A4384FA-2DDC-CFB2-2A28-E316B82CC096}"/>
          </ac:spMkLst>
        </pc:spChg>
        <pc:picChg chg="add mod ord">
          <ac:chgData name="Sara Khall" userId="4cc9a9e1e6beb618" providerId="LiveId" clId="{F5B713F5-47F7-4E81-9E94-9FAADA23D284}" dt="2023-01-14T16:33:32.703" v="388" actId="14100"/>
          <ac:picMkLst>
            <pc:docMk/>
            <pc:sldMk cId="3069429534" sldId="330"/>
            <ac:picMk id="5" creationId="{1B472121-4DB8-4DD3-51BB-A912C9727AA0}"/>
          </ac:picMkLst>
        </pc:picChg>
      </pc:sldChg>
      <pc:sldChg chg="addSp delSp modSp new mod">
        <pc:chgData name="Sara Khall" userId="4cc9a9e1e6beb618" providerId="LiveId" clId="{F5B713F5-47F7-4E81-9E94-9FAADA23D284}" dt="2023-01-14T16:34:06.782" v="396" actId="14100"/>
        <pc:sldMkLst>
          <pc:docMk/>
          <pc:sldMk cId="1802786657" sldId="331"/>
        </pc:sldMkLst>
        <pc:spChg chg="del mod">
          <ac:chgData name="Sara Khall" userId="4cc9a9e1e6beb618" providerId="LiveId" clId="{F5B713F5-47F7-4E81-9E94-9FAADA23D284}" dt="2023-01-14T16:33:44.362" v="391" actId="478"/>
          <ac:spMkLst>
            <pc:docMk/>
            <pc:sldMk cId="1802786657" sldId="331"/>
            <ac:spMk id="2" creationId="{D1B786D6-FCC1-B47A-7FD7-BE03B46AA687}"/>
          </ac:spMkLst>
        </pc:spChg>
        <pc:spChg chg="del">
          <ac:chgData name="Sara Khall" userId="4cc9a9e1e6beb618" providerId="LiveId" clId="{F5B713F5-47F7-4E81-9E94-9FAADA23D284}" dt="2023-01-14T05:48:01.036" v="131" actId="22"/>
          <ac:spMkLst>
            <pc:docMk/>
            <pc:sldMk cId="1802786657" sldId="331"/>
            <ac:spMk id="3" creationId="{1552FA49-5662-7E92-F2D8-408A8D66BD3D}"/>
          </ac:spMkLst>
        </pc:spChg>
        <pc:picChg chg="add mod ord">
          <ac:chgData name="Sara Khall" userId="4cc9a9e1e6beb618" providerId="LiveId" clId="{F5B713F5-47F7-4E81-9E94-9FAADA23D284}" dt="2023-01-14T16:34:06.782" v="396" actId="14100"/>
          <ac:picMkLst>
            <pc:docMk/>
            <pc:sldMk cId="1802786657" sldId="331"/>
            <ac:picMk id="5" creationId="{91AA4B9D-2329-E507-4F5F-F79B2EC418BA}"/>
          </ac:picMkLst>
        </pc:picChg>
      </pc:sldChg>
      <pc:sldChg chg="addSp delSp modSp new mod">
        <pc:chgData name="Sara Khall" userId="4cc9a9e1e6beb618" providerId="LiveId" clId="{F5B713F5-47F7-4E81-9E94-9FAADA23D284}" dt="2023-01-14T16:34:50.887" v="403" actId="14100"/>
        <pc:sldMkLst>
          <pc:docMk/>
          <pc:sldMk cId="1255744084" sldId="332"/>
        </pc:sldMkLst>
        <pc:spChg chg="del mod">
          <ac:chgData name="Sara Khall" userId="4cc9a9e1e6beb618" providerId="LiveId" clId="{F5B713F5-47F7-4E81-9E94-9FAADA23D284}" dt="2023-01-14T16:34:24.560" v="398" actId="478"/>
          <ac:spMkLst>
            <pc:docMk/>
            <pc:sldMk cId="1255744084" sldId="332"/>
            <ac:spMk id="2" creationId="{141B297F-F8AC-D342-1B10-3FE029A664BC}"/>
          </ac:spMkLst>
        </pc:spChg>
        <pc:spChg chg="del">
          <ac:chgData name="Sara Khall" userId="4cc9a9e1e6beb618" providerId="LiveId" clId="{F5B713F5-47F7-4E81-9E94-9FAADA23D284}" dt="2023-01-14T05:48:31.187" v="132" actId="22"/>
          <ac:spMkLst>
            <pc:docMk/>
            <pc:sldMk cId="1255744084" sldId="332"/>
            <ac:spMk id="3" creationId="{3B3976F5-959E-45F3-BD72-BE28959DB29D}"/>
          </ac:spMkLst>
        </pc:spChg>
        <pc:picChg chg="add mod ord">
          <ac:chgData name="Sara Khall" userId="4cc9a9e1e6beb618" providerId="LiveId" clId="{F5B713F5-47F7-4E81-9E94-9FAADA23D284}" dt="2023-01-14T16:34:50.887" v="403" actId="14100"/>
          <ac:picMkLst>
            <pc:docMk/>
            <pc:sldMk cId="1255744084" sldId="332"/>
            <ac:picMk id="5" creationId="{2A45B768-26AE-5A80-0D30-E8B459BA5F36}"/>
          </ac:picMkLst>
        </pc:picChg>
      </pc:sldChg>
      <pc:sldChg chg="addSp delSp modSp new mod">
        <pc:chgData name="Sara Khall" userId="4cc9a9e1e6beb618" providerId="LiveId" clId="{F5B713F5-47F7-4E81-9E94-9FAADA23D284}" dt="2023-01-14T16:35:13.450" v="409" actId="14100"/>
        <pc:sldMkLst>
          <pc:docMk/>
          <pc:sldMk cId="1683217472" sldId="333"/>
        </pc:sldMkLst>
        <pc:spChg chg="del mod">
          <ac:chgData name="Sara Khall" userId="4cc9a9e1e6beb618" providerId="LiveId" clId="{F5B713F5-47F7-4E81-9E94-9FAADA23D284}" dt="2023-01-14T16:34:59.333" v="405" actId="478"/>
          <ac:spMkLst>
            <pc:docMk/>
            <pc:sldMk cId="1683217472" sldId="333"/>
            <ac:spMk id="2" creationId="{A3112F68-25C0-2B7C-756F-6366F4DC4E2B}"/>
          </ac:spMkLst>
        </pc:spChg>
        <pc:spChg chg="del">
          <ac:chgData name="Sara Khall" userId="4cc9a9e1e6beb618" providerId="LiveId" clId="{F5B713F5-47F7-4E81-9E94-9FAADA23D284}" dt="2023-01-14T05:49:09.238" v="133" actId="22"/>
          <ac:spMkLst>
            <pc:docMk/>
            <pc:sldMk cId="1683217472" sldId="333"/>
            <ac:spMk id="3" creationId="{88DEEA73-0D8F-4306-2AD0-E1EC03B30EE7}"/>
          </ac:spMkLst>
        </pc:spChg>
        <pc:picChg chg="add mod ord">
          <ac:chgData name="Sara Khall" userId="4cc9a9e1e6beb618" providerId="LiveId" clId="{F5B713F5-47F7-4E81-9E94-9FAADA23D284}" dt="2023-01-14T16:35:13.450" v="409" actId="14100"/>
          <ac:picMkLst>
            <pc:docMk/>
            <pc:sldMk cId="1683217472" sldId="333"/>
            <ac:picMk id="5" creationId="{B58F1263-D8BA-F191-C155-559FB21A237A}"/>
          </ac:picMkLst>
        </pc:picChg>
      </pc:sldChg>
      <pc:sldChg chg="addSp delSp modSp new mod">
        <pc:chgData name="Sara Khall" userId="4cc9a9e1e6beb618" providerId="LiveId" clId="{F5B713F5-47F7-4E81-9E94-9FAADA23D284}" dt="2023-01-14T16:35:38.001" v="415" actId="14100"/>
        <pc:sldMkLst>
          <pc:docMk/>
          <pc:sldMk cId="851107206" sldId="334"/>
        </pc:sldMkLst>
        <pc:spChg chg="del mod">
          <ac:chgData name="Sara Khall" userId="4cc9a9e1e6beb618" providerId="LiveId" clId="{F5B713F5-47F7-4E81-9E94-9FAADA23D284}" dt="2023-01-14T16:35:21.830" v="411" actId="478"/>
          <ac:spMkLst>
            <pc:docMk/>
            <pc:sldMk cId="851107206" sldId="334"/>
            <ac:spMk id="2" creationId="{13BF47B1-EAD5-E9EF-AB36-7D185AA9C334}"/>
          </ac:spMkLst>
        </pc:spChg>
        <pc:spChg chg="del">
          <ac:chgData name="Sara Khall" userId="4cc9a9e1e6beb618" providerId="LiveId" clId="{F5B713F5-47F7-4E81-9E94-9FAADA23D284}" dt="2023-01-14T05:49:48.776" v="140" actId="22"/>
          <ac:spMkLst>
            <pc:docMk/>
            <pc:sldMk cId="851107206" sldId="334"/>
            <ac:spMk id="3" creationId="{25B55D2A-31BA-90A9-6E09-550BFED56CD4}"/>
          </ac:spMkLst>
        </pc:spChg>
        <pc:picChg chg="add mod ord">
          <ac:chgData name="Sara Khall" userId="4cc9a9e1e6beb618" providerId="LiveId" clId="{F5B713F5-47F7-4E81-9E94-9FAADA23D284}" dt="2023-01-14T16:35:38.001" v="415" actId="14100"/>
          <ac:picMkLst>
            <pc:docMk/>
            <pc:sldMk cId="851107206" sldId="334"/>
            <ac:picMk id="5" creationId="{445E855B-73D3-DB33-608F-3EE890225932}"/>
          </ac:picMkLst>
        </pc:picChg>
      </pc:sldChg>
      <pc:sldChg chg="addSp delSp modSp new mod">
        <pc:chgData name="Sara Khall" userId="4cc9a9e1e6beb618" providerId="LiveId" clId="{F5B713F5-47F7-4E81-9E94-9FAADA23D284}" dt="2023-01-14T16:35:56.658" v="421" actId="14100"/>
        <pc:sldMkLst>
          <pc:docMk/>
          <pc:sldMk cId="2975562414" sldId="335"/>
        </pc:sldMkLst>
        <pc:spChg chg="del mod">
          <ac:chgData name="Sara Khall" userId="4cc9a9e1e6beb618" providerId="LiveId" clId="{F5B713F5-47F7-4E81-9E94-9FAADA23D284}" dt="2023-01-14T16:35:43.328" v="417" actId="478"/>
          <ac:spMkLst>
            <pc:docMk/>
            <pc:sldMk cId="2975562414" sldId="335"/>
            <ac:spMk id="2" creationId="{F6EE8473-62EE-6E02-B716-8655990DAF7A}"/>
          </ac:spMkLst>
        </pc:spChg>
        <pc:spChg chg="del">
          <ac:chgData name="Sara Khall" userId="4cc9a9e1e6beb618" providerId="LiveId" clId="{F5B713F5-47F7-4E81-9E94-9FAADA23D284}" dt="2023-01-14T05:50:55.364" v="141" actId="22"/>
          <ac:spMkLst>
            <pc:docMk/>
            <pc:sldMk cId="2975562414" sldId="335"/>
            <ac:spMk id="3" creationId="{E0C474D3-AF54-AF9B-DAE7-38E108B63768}"/>
          </ac:spMkLst>
        </pc:spChg>
        <pc:picChg chg="add mod ord">
          <ac:chgData name="Sara Khall" userId="4cc9a9e1e6beb618" providerId="LiveId" clId="{F5B713F5-47F7-4E81-9E94-9FAADA23D284}" dt="2023-01-14T16:35:56.658" v="421" actId="14100"/>
          <ac:picMkLst>
            <pc:docMk/>
            <pc:sldMk cId="2975562414" sldId="335"/>
            <ac:picMk id="5" creationId="{A35E73CF-4E06-5061-AC7C-7A6E887E956B}"/>
          </ac:picMkLst>
        </pc:picChg>
      </pc:sldChg>
      <pc:sldChg chg="addSp delSp modSp new mod">
        <pc:chgData name="Sara Khall" userId="4cc9a9e1e6beb618" providerId="LiveId" clId="{F5B713F5-47F7-4E81-9E94-9FAADA23D284}" dt="2023-01-14T16:36:15.935" v="427" actId="14100"/>
        <pc:sldMkLst>
          <pc:docMk/>
          <pc:sldMk cId="846661329" sldId="336"/>
        </pc:sldMkLst>
        <pc:spChg chg="del mod">
          <ac:chgData name="Sara Khall" userId="4cc9a9e1e6beb618" providerId="LiveId" clId="{F5B713F5-47F7-4E81-9E94-9FAADA23D284}" dt="2023-01-14T16:36:02.357" v="423" actId="478"/>
          <ac:spMkLst>
            <pc:docMk/>
            <pc:sldMk cId="846661329" sldId="336"/>
            <ac:spMk id="2" creationId="{6FDB2881-D257-43AC-43A3-69B4C851F117}"/>
          </ac:spMkLst>
        </pc:spChg>
        <pc:spChg chg="del">
          <ac:chgData name="Sara Khall" userId="4cc9a9e1e6beb618" providerId="LiveId" clId="{F5B713F5-47F7-4E81-9E94-9FAADA23D284}" dt="2023-01-14T05:51:19.857" v="142" actId="22"/>
          <ac:spMkLst>
            <pc:docMk/>
            <pc:sldMk cId="846661329" sldId="336"/>
            <ac:spMk id="3" creationId="{F9EE8044-9B28-FAF4-B902-9CE8F1F98CCD}"/>
          </ac:spMkLst>
        </pc:spChg>
        <pc:picChg chg="add mod ord">
          <ac:chgData name="Sara Khall" userId="4cc9a9e1e6beb618" providerId="LiveId" clId="{F5B713F5-47F7-4E81-9E94-9FAADA23D284}" dt="2023-01-14T16:36:15.935" v="427" actId="14100"/>
          <ac:picMkLst>
            <pc:docMk/>
            <pc:sldMk cId="846661329" sldId="336"/>
            <ac:picMk id="5" creationId="{55351B91-EDE2-DA37-3C7A-E5F2F38E0A2D}"/>
          </ac:picMkLst>
        </pc:picChg>
      </pc:sldChg>
      <pc:sldChg chg="addSp delSp modSp new mod">
        <pc:chgData name="Sara Khall" userId="4cc9a9e1e6beb618" providerId="LiveId" clId="{F5B713F5-47F7-4E81-9E94-9FAADA23D284}" dt="2023-01-14T16:36:34.516" v="433" actId="14100"/>
        <pc:sldMkLst>
          <pc:docMk/>
          <pc:sldMk cId="2491404034" sldId="337"/>
        </pc:sldMkLst>
        <pc:spChg chg="del mod">
          <ac:chgData name="Sara Khall" userId="4cc9a9e1e6beb618" providerId="LiveId" clId="{F5B713F5-47F7-4E81-9E94-9FAADA23D284}" dt="2023-01-14T16:36:21.619" v="429" actId="478"/>
          <ac:spMkLst>
            <pc:docMk/>
            <pc:sldMk cId="2491404034" sldId="337"/>
            <ac:spMk id="2" creationId="{E9ACAD5F-5616-C7ED-C20A-F26835AAB3F0}"/>
          </ac:spMkLst>
        </pc:spChg>
        <pc:spChg chg="del">
          <ac:chgData name="Sara Khall" userId="4cc9a9e1e6beb618" providerId="LiveId" clId="{F5B713F5-47F7-4E81-9E94-9FAADA23D284}" dt="2023-01-14T05:51:45.559" v="143" actId="22"/>
          <ac:spMkLst>
            <pc:docMk/>
            <pc:sldMk cId="2491404034" sldId="337"/>
            <ac:spMk id="3" creationId="{2095BAB3-CC60-D049-CE9F-26F9E93FC731}"/>
          </ac:spMkLst>
        </pc:spChg>
        <pc:picChg chg="add mod ord">
          <ac:chgData name="Sara Khall" userId="4cc9a9e1e6beb618" providerId="LiveId" clId="{F5B713F5-47F7-4E81-9E94-9FAADA23D284}" dt="2023-01-14T16:36:34.516" v="433" actId="14100"/>
          <ac:picMkLst>
            <pc:docMk/>
            <pc:sldMk cId="2491404034" sldId="337"/>
            <ac:picMk id="5" creationId="{B33FF966-F3A4-4AC4-017B-AD87A028BFF6}"/>
          </ac:picMkLst>
        </pc:picChg>
      </pc:sldChg>
      <pc:sldChg chg="addSp delSp modSp new mod">
        <pc:chgData name="Sara Khall" userId="4cc9a9e1e6beb618" providerId="LiveId" clId="{F5B713F5-47F7-4E81-9E94-9FAADA23D284}" dt="2023-01-14T16:36:53.458" v="439" actId="14100"/>
        <pc:sldMkLst>
          <pc:docMk/>
          <pc:sldMk cId="4010768444" sldId="338"/>
        </pc:sldMkLst>
        <pc:spChg chg="del mod">
          <ac:chgData name="Sara Khall" userId="4cc9a9e1e6beb618" providerId="LiveId" clId="{F5B713F5-47F7-4E81-9E94-9FAADA23D284}" dt="2023-01-14T16:36:40.124" v="435" actId="478"/>
          <ac:spMkLst>
            <pc:docMk/>
            <pc:sldMk cId="4010768444" sldId="338"/>
            <ac:spMk id="2" creationId="{22BC6B52-86E6-61A5-F219-A3B706B2AAEB}"/>
          </ac:spMkLst>
        </pc:spChg>
        <pc:spChg chg="del">
          <ac:chgData name="Sara Khall" userId="4cc9a9e1e6beb618" providerId="LiveId" clId="{F5B713F5-47F7-4E81-9E94-9FAADA23D284}" dt="2023-01-14T05:52:27.633" v="144" actId="22"/>
          <ac:spMkLst>
            <pc:docMk/>
            <pc:sldMk cId="4010768444" sldId="338"/>
            <ac:spMk id="3" creationId="{3CC16607-71AC-EC92-1B9B-292D01B4E996}"/>
          </ac:spMkLst>
        </pc:spChg>
        <pc:picChg chg="add mod ord">
          <ac:chgData name="Sara Khall" userId="4cc9a9e1e6beb618" providerId="LiveId" clId="{F5B713F5-47F7-4E81-9E94-9FAADA23D284}" dt="2023-01-14T16:36:53.458" v="439" actId="14100"/>
          <ac:picMkLst>
            <pc:docMk/>
            <pc:sldMk cId="4010768444" sldId="338"/>
            <ac:picMk id="5" creationId="{EE65B0AC-3779-3BA7-C4D1-7704E78063B4}"/>
          </ac:picMkLst>
        </pc:picChg>
      </pc:sldChg>
      <pc:sldChg chg="addSp delSp modSp new del mod">
        <pc:chgData name="Sara Khall" userId="4cc9a9e1e6beb618" providerId="LiveId" clId="{F5B713F5-47F7-4E81-9E94-9FAADA23D284}" dt="2023-01-14T19:25:39.743" v="734" actId="47"/>
        <pc:sldMkLst>
          <pc:docMk/>
          <pc:sldMk cId="23121818" sldId="339"/>
        </pc:sldMkLst>
        <pc:spChg chg="del mod">
          <ac:chgData name="Sara Khall" userId="4cc9a9e1e6beb618" providerId="LiveId" clId="{F5B713F5-47F7-4E81-9E94-9FAADA23D284}" dt="2023-01-14T16:36:59.845" v="441" actId="478"/>
          <ac:spMkLst>
            <pc:docMk/>
            <pc:sldMk cId="23121818" sldId="339"/>
            <ac:spMk id="2" creationId="{723D1BB3-5970-07F6-40AA-2D2C8601FD2B}"/>
          </ac:spMkLst>
        </pc:spChg>
        <pc:spChg chg="del">
          <ac:chgData name="Sara Khall" userId="4cc9a9e1e6beb618" providerId="LiveId" clId="{F5B713F5-47F7-4E81-9E94-9FAADA23D284}" dt="2023-01-14T05:58:22.103" v="145" actId="22"/>
          <ac:spMkLst>
            <pc:docMk/>
            <pc:sldMk cId="23121818" sldId="339"/>
            <ac:spMk id="3" creationId="{62AA8CDD-1C04-FA1C-5076-6E8E70916F93}"/>
          </ac:spMkLst>
        </pc:spChg>
        <pc:picChg chg="add del">
          <ac:chgData name="Sara Khall" userId="4cc9a9e1e6beb618" providerId="LiveId" clId="{F5B713F5-47F7-4E81-9E94-9FAADA23D284}" dt="2023-01-14T19:21:08.732" v="705" actId="22"/>
          <ac:picMkLst>
            <pc:docMk/>
            <pc:sldMk cId="23121818" sldId="339"/>
            <ac:picMk id="4" creationId="{59357C8C-3841-9B58-4CAD-F8E6E1888B9B}"/>
          </ac:picMkLst>
        </pc:picChg>
        <pc:picChg chg="add mod ord">
          <ac:chgData name="Sara Khall" userId="4cc9a9e1e6beb618" providerId="LiveId" clId="{F5B713F5-47F7-4E81-9E94-9FAADA23D284}" dt="2023-01-14T16:37:16.819" v="445" actId="14100"/>
          <ac:picMkLst>
            <pc:docMk/>
            <pc:sldMk cId="23121818" sldId="339"/>
            <ac:picMk id="5" creationId="{9AE25E72-C53C-6CE2-B254-E39849F84D21}"/>
          </ac:picMkLst>
        </pc:picChg>
      </pc:sldChg>
      <pc:sldChg chg="addSp delSp modSp new del mod">
        <pc:chgData name="Sara Khall" userId="4cc9a9e1e6beb618" providerId="LiveId" clId="{F5B713F5-47F7-4E81-9E94-9FAADA23D284}" dt="2023-01-14T19:25:40.571" v="735" actId="47"/>
        <pc:sldMkLst>
          <pc:docMk/>
          <pc:sldMk cId="2863385048" sldId="340"/>
        </pc:sldMkLst>
        <pc:spChg chg="del">
          <ac:chgData name="Sara Khall" userId="4cc9a9e1e6beb618" providerId="LiveId" clId="{F5B713F5-47F7-4E81-9E94-9FAADA23D284}" dt="2023-01-14T16:37:40.195" v="446" actId="478"/>
          <ac:spMkLst>
            <pc:docMk/>
            <pc:sldMk cId="2863385048" sldId="340"/>
            <ac:spMk id="2" creationId="{AA8574E1-3F78-9E4B-FE38-FB5DF10CC1D8}"/>
          </ac:spMkLst>
        </pc:spChg>
        <pc:spChg chg="del">
          <ac:chgData name="Sara Khall" userId="4cc9a9e1e6beb618" providerId="LiveId" clId="{F5B713F5-47F7-4E81-9E94-9FAADA23D284}" dt="2023-01-14T05:58:54.714" v="148" actId="22"/>
          <ac:spMkLst>
            <pc:docMk/>
            <pc:sldMk cId="2863385048" sldId="340"/>
            <ac:spMk id="3" creationId="{0D80A7F4-CDD7-F361-679C-666834F755E9}"/>
          </ac:spMkLst>
        </pc:spChg>
        <pc:picChg chg="add mod ord">
          <ac:chgData name="Sara Khall" userId="4cc9a9e1e6beb618" providerId="LiveId" clId="{F5B713F5-47F7-4E81-9E94-9FAADA23D284}" dt="2023-01-14T19:23:15.065" v="717" actId="1076"/>
          <ac:picMkLst>
            <pc:docMk/>
            <pc:sldMk cId="2863385048" sldId="340"/>
            <ac:picMk id="5" creationId="{CACE0B55-498B-B81C-3F3B-5BCA5BCE293D}"/>
          </ac:picMkLst>
        </pc:picChg>
      </pc:sldChg>
      <pc:sldChg chg="addSp delSp modSp new del mod">
        <pc:chgData name="Sara Khall" userId="4cc9a9e1e6beb618" providerId="LiveId" clId="{F5B713F5-47F7-4E81-9E94-9FAADA23D284}" dt="2023-01-14T19:25:41.523" v="736" actId="47"/>
        <pc:sldMkLst>
          <pc:docMk/>
          <pc:sldMk cId="2517604847" sldId="341"/>
        </pc:sldMkLst>
        <pc:spChg chg="del mod">
          <ac:chgData name="Sara Khall" userId="4cc9a9e1e6beb618" providerId="LiveId" clId="{F5B713F5-47F7-4E81-9E94-9FAADA23D284}" dt="2023-01-14T16:38:13.809" v="452" actId="478"/>
          <ac:spMkLst>
            <pc:docMk/>
            <pc:sldMk cId="2517604847" sldId="341"/>
            <ac:spMk id="2" creationId="{677A9D54-8654-067C-F619-2D22886FA8F2}"/>
          </ac:spMkLst>
        </pc:spChg>
        <pc:spChg chg="del">
          <ac:chgData name="Sara Khall" userId="4cc9a9e1e6beb618" providerId="LiveId" clId="{F5B713F5-47F7-4E81-9E94-9FAADA23D284}" dt="2023-01-14T05:59:24.834" v="149" actId="22"/>
          <ac:spMkLst>
            <pc:docMk/>
            <pc:sldMk cId="2517604847" sldId="341"/>
            <ac:spMk id="3" creationId="{B5FC1006-35F6-60E0-59EF-3ACCF91277D6}"/>
          </ac:spMkLst>
        </pc:spChg>
        <pc:picChg chg="add mod ord">
          <ac:chgData name="Sara Khall" userId="4cc9a9e1e6beb618" providerId="LiveId" clId="{F5B713F5-47F7-4E81-9E94-9FAADA23D284}" dt="2023-01-14T19:24:24.471" v="725" actId="1076"/>
          <ac:picMkLst>
            <pc:docMk/>
            <pc:sldMk cId="2517604847" sldId="341"/>
            <ac:picMk id="5" creationId="{DDF0A541-76A9-E52A-7AD3-18E72EBE2A69}"/>
          </ac:picMkLst>
        </pc:picChg>
      </pc:sldChg>
      <pc:sldChg chg="addSp delSp modSp new mod">
        <pc:chgData name="Sara Khall" userId="4cc9a9e1e6beb618" providerId="LiveId" clId="{F5B713F5-47F7-4E81-9E94-9FAADA23D284}" dt="2023-01-14T16:38:51.469" v="463" actId="14100"/>
        <pc:sldMkLst>
          <pc:docMk/>
          <pc:sldMk cId="282142978" sldId="342"/>
        </pc:sldMkLst>
        <pc:spChg chg="del mod">
          <ac:chgData name="Sara Khall" userId="4cc9a9e1e6beb618" providerId="LiveId" clId="{F5B713F5-47F7-4E81-9E94-9FAADA23D284}" dt="2023-01-14T16:38:38.064" v="458" actId="478"/>
          <ac:spMkLst>
            <pc:docMk/>
            <pc:sldMk cId="282142978" sldId="342"/>
            <ac:spMk id="2" creationId="{3D5C971F-0341-C0E5-4CB1-97FD8CED09E1}"/>
          </ac:spMkLst>
        </pc:spChg>
        <pc:spChg chg="del">
          <ac:chgData name="Sara Khall" userId="4cc9a9e1e6beb618" providerId="LiveId" clId="{F5B713F5-47F7-4E81-9E94-9FAADA23D284}" dt="2023-01-14T06:00:17.110" v="153" actId="22"/>
          <ac:spMkLst>
            <pc:docMk/>
            <pc:sldMk cId="282142978" sldId="342"/>
            <ac:spMk id="3" creationId="{91ABE93C-86CB-A21B-F601-64CDBFE5720B}"/>
          </ac:spMkLst>
        </pc:spChg>
        <pc:picChg chg="add mod ord">
          <ac:chgData name="Sara Khall" userId="4cc9a9e1e6beb618" providerId="LiveId" clId="{F5B713F5-47F7-4E81-9E94-9FAADA23D284}" dt="2023-01-14T16:38:51.469" v="463" actId="14100"/>
          <ac:picMkLst>
            <pc:docMk/>
            <pc:sldMk cId="282142978" sldId="342"/>
            <ac:picMk id="5" creationId="{4B9DCD74-3F1F-7738-B2C2-422B86605241}"/>
          </ac:picMkLst>
        </pc:picChg>
      </pc:sldChg>
      <pc:sldChg chg="addSp delSp modSp new mod">
        <pc:chgData name="Sara Khall" userId="4cc9a9e1e6beb618" providerId="LiveId" clId="{F5B713F5-47F7-4E81-9E94-9FAADA23D284}" dt="2023-01-14T16:39:13.035" v="469" actId="14100"/>
        <pc:sldMkLst>
          <pc:docMk/>
          <pc:sldMk cId="1167499988" sldId="343"/>
        </pc:sldMkLst>
        <pc:spChg chg="del mod">
          <ac:chgData name="Sara Khall" userId="4cc9a9e1e6beb618" providerId="LiveId" clId="{F5B713F5-47F7-4E81-9E94-9FAADA23D284}" dt="2023-01-14T16:39:00.198" v="465" actId="478"/>
          <ac:spMkLst>
            <pc:docMk/>
            <pc:sldMk cId="1167499988" sldId="343"/>
            <ac:spMk id="2" creationId="{327087C2-6300-740F-4671-F110B9696743}"/>
          </ac:spMkLst>
        </pc:spChg>
        <pc:spChg chg="del">
          <ac:chgData name="Sara Khall" userId="4cc9a9e1e6beb618" providerId="LiveId" clId="{F5B713F5-47F7-4E81-9E94-9FAADA23D284}" dt="2023-01-14T06:00:49.830" v="154" actId="22"/>
          <ac:spMkLst>
            <pc:docMk/>
            <pc:sldMk cId="1167499988" sldId="343"/>
            <ac:spMk id="3" creationId="{4482EB81-C530-399B-A831-FA8A13BF386A}"/>
          </ac:spMkLst>
        </pc:spChg>
        <pc:picChg chg="add mod ord">
          <ac:chgData name="Sara Khall" userId="4cc9a9e1e6beb618" providerId="LiveId" clId="{F5B713F5-47F7-4E81-9E94-9FAADA23D284}" dt="2023-01-14T16:39:13.035" v="469" actId="14100"/>
          <ac:picMkLst>
            <pc:docMk/>
            <pc:sldMk cId="1167499988" sldId="343"/>
            <ac:picMk id="5" creationId="{3B4F3D06-F30C-CA7F-D49C-BCB8C2C5F7F9}"/>
          </ac:picMkLst>
        </pc:picChg>
      </pc:sldChg>
      <pc:sldChg chg="addSp delSp modSp new mod">
        <pc:chgData name="Sara Khall" userId="4cc9a9e1e6beb618" providerId="LiveId" clId="{F5B713F5-47F7-4E81-9E94-9FAADA23D284}" dt="2023-01-14T16:39:33.533" v="475" actId="14100"/>
        <pc:sldMkLst>
          <pc:docMk/>
          <pc:sldMk cId="78955329" sldId="344"/>
        </pc:sldMkLst>
        <pc:spChg chg="del mod">
          <ac:chgData name="Sara Khall" userId="4cc9a9e1e6beb618" providerId="LiveId" clId="{F5B713F5-47F7-4E81-9E94-9FAADA23D284}" dt="2023-01-14T16:39:20.333" v="471" actId="478"/>
          <ac:spMkLst>
            <pc:docMk/>
            <pc:sldMk cId="78955329" sldId="344"/>
            <ac:spMk id="2" creationId="{48EBFCAA-4C79-B07B-50DC-96C27BBC7015}"/>
          </ac:spMkLst>
        </pc:spChg>
        <pc:spChg chg="del">
          <ac:chgData name="Sara Khall" userId="4cc9a9e1e6beb618" providerId="LiveId" clId="{F5B713F5-47F7-4E81-9E94-9FAADA23D284}" dt="2023-01-14T06:01:19.688" v="155" actId="22"/>
          <ac:spMkLst>
            <pc:docMk/>
            <pc:sldMk cId="78955329" sldId="344"/>
            <ac:spMk id="3" creationId="{6452BBC1-4E75-BE9D-EC1E-674C4D9EEF4F}"/>
          </ac:spMkLst>
        </pc:spChg>
        <pc:picChg chg="add mod ord">
          <ac:chgData name="Sara Khall" userId="4cc9a9e1e6beb618" providerId="LiveId" clId="{F5B713F5-47F7-4E81-9E94-9FAADA23D284}" dt="2023-01-14T16:39:33.533" v="475" actId="14100"/>
          <ac:picMkLst>
            <pc:docMk/>
            <pc:sldMk cId="78955329" sldId="344"/>
            <ac:picMk id="5" creationId="{44822EE2-88D8-5409-A160-5DF65FD19529}"/>
          </ac:picMkLst>
        </pc:picChg>
      </pc:sldChg>
      <pc:sldChg chg="addSp delSp modSp new mod">
        <pc:chgData name="Sara Khall" userId="4cc9a9e1e6beb618" providerId="LiveId" clId="{F5B713F5-47F7-4E81-9E94-9FAADA23D284}" dt="2023-01-14T16:39:58.647" v="482" actId="14100"/>
        <pc:sldMkLst>
          <pc:docMk/>
          <pc:sldMk cId="1635940925" sldId="345"/>
        </pc:sldMkLst>
        <pc:spChg chg="del mod">
          <ac:chgData name="Sara Khall" userId="4cc9a9e1e6beb618" providerId="LiveId" clId="{F5B713F5-47F7-4E81-9E94-9FAADA23D284}" dt="2023-01-14T16:39:43.923" v="477" actId="478"/>
          <ac:spMkLst>
            <pc:docMk/>
            <pc:sldMk cId="1635940925" sldId="345"/>
            <ac:spMk id="2" creationId="{05F75471-C9E8-5596-F6AF-D12E7A26CEBB}"/>
          </ac:spMkLst>
        </pc:spChg>
        <pc:spChg chg="del">
          <ac:chgData name="Sara Khall" userId="4cc9a9e1e6beb618" providerId="LiveId" clId="{F5B713F5-47F7-4E81-9E94-9FAADA23D284}" dt="2023-01-14T13:27:27.319" v="160" actId="22"/>
          <ac:spMkLst>
            <pc:docMk/>
            <pc:sldMk cId="1635940925" sldId="345"/>
            <ac:spMk id="3" creationId="{7AB1BAED-B525-DA6E-115D-C68D0303235C}"/>
          </ac:spMkLst>
        </pc:spChg>
        <pc:picChg chg="add mod ord">
          <ac:chgData name="Sara Khall" userId="4cc9a9e1e6beb618" providerId="LiveId" clId="{F5B713F5-47F7-4E81-9E94-9FAADA23D284}" dt="2023-01-14T16:39:58.647" v="482" actId="14100"/>
          <ac:picMkLst>
            <pc:docMk/>
            <pc:sldMk cId="1635940925" sldId="345"/>
            <ac:picMk id="5" creationId="{97F4B79A-A845-DEE2-5C1B-7DABE20DC6D4}"/>
          </ac:picMkLst>
        </pc:picChg>
      </pc:sldChg>
      <pc:sldChg chg="addSp delSp modSp new mod">
        <pc:chgData name="Sara Khall" userId="4cc9a9e1e6beb618" providerId="LiveId" clId="{F5B713F5-47F7-4E81-9E94-9FAADA23D284}" dt="2023-01-14T16:40:17.613" v="488" actId="14100"/>
        <pc:sldMkLst>
          <pc:docMk/>
          <pc:sldMk cId="4290118007" sldId="346"/>
        </pc:sldMkLst>
        <pc:spChg chg="del mod">
          <ac:chgData name="Sara Khall" userId="4cc9a9e1e6beb618" providerId="LiveId" clId="{F5B713F5-47F7-4E81-9E94-9FAADA23D284}" dt="2023-01-14T16:40:05.048" v="484" actId="478"/>
          <ac:spMkLst>
            <pc:docMk/>
            <pc:sldMk cId="4290118007" sldId="346"/>
            <ac:spMk id="2" creationId="{AB22E034-3D48-E42E-B741-14F8C0E1FD05}"/>
          </ac:spMkLst>
        </pc:spChg>
        <pc:spChg chg="del">
          <ac:chgData name="Sara Khall" userId="4cc9a9e1e6beb618" providerId="LiveId" clId="{F5B713F5-47F7-4E81-9E94-9FAADA23D284}" dt="2023-01-14T13:28:10.982" v="161" actId="22"/>
          <ac:spMkLst>
            <pc:docMk/>
            <pc:sldMk cId="4290118007" sldId="346"/>
            <ac:spMk id="3" creationId="{34E37991-093B-655C-CA4D-EE1A42BF3937}"/>
          </ac:spMkLst>
        </pc:spChg>
        <pc:picChg chg="add mod ord">
          <ac:chgData name="Sara Khall" userId="4cc9a9e1e6beb618" providerId="LiveId" clId="{F5B713F5-47F7-4E81-9E94-9FAADA23D284}" dt="2023-01-14T16:40:17.613" v="488" actId="14100"/>
          <ac:picMkLst>
            <pc:docMk/>
            <pc:sldMk cId="4290118007" sldId="346"/>
            <ac:picMk id="5" creationId="{06D87E4A-8C76-BD5D-413A-B52DE9A6E8BA}"/>
          </ac:picMkLst>
        </pc:picChg>
      </pc:sldChg>
      <pc:sldChg chg="addSp delSp modSp new mod">
        <pc:chgData name="Sara Khall" userId="4cc9a9e1e6beb618" providerId="LiveId" clId="{F5B713F5-47F7-4E81-9E94-9FAADA23D284}" dt="2023-01-14T16:40:41.546" v="496" actId="14100"/>
        <pc:sldMkLst>
          <pc:docMk/>
          <pc:sldMk cId="136191887" sldId="347"/>
        </pc:sldMkLst>
        <pc:spChg chg="del mod">
          <ac:chgData name="Sara Khall" userId="4cc9a9e1e6beb618" providerId="LiveId" clId="{F5B713F5-47F7-4E81-9E94-9FAADA23D284}" dt="2023-01-14T16:40:23.941" v="490" actId="478"/>
          <ac:spMkLst>
            <pc:docMk/>
            <pc:sldMk cId="136191887" sldId="347"/>
            <ac:spMk id="2" creationId="{FEAEB5AD-DC97-D184-110F-8B59391E3C9B}"/>
          </ac:spMkLst>
        </pc:spChg>
        <pc:spChg chg="del">
          <ac:chgData name="Sara Khall" userId="4cc9a9e1e6beb618" providerId="LiveId" clId="{F5B713F5-47F7-4E81-9E94-9FAADA23D284}" dt="2023-01-14T13:29:11.442" v="162" actId="22"/>
          <ac:spMkLst>
            <pc:docMk/>
            <pc:sldMk cId="136191887" sldId="347"/>
            <ac:spMk id="3" creationId="{89886426-0D88-D584-03D6-FBCA803E4763}"/>
          </ac:spMkLst>
        </pc:spChg>
        <pc:picChg chg="add mod ord">
          <ac:chgData name="Sara Khall" userId="4cc9a9e1e6beb618" providerId="LiveId" clId="{F5B713F5-47F7-4E81-9E94-9FAADA23D284}" dt="2023-01-14T16:40:41.546" v="496" actId="14100"/>
          <ac:picMkLst>
            <pc:docMk/>
            <pc:sldMk cId="136191887" sldId="347"/>
            <ac:picMk id="5" creationId="{9AAE4CCE-5E3C-5A42-BC08-A01376B6006D}"/>
          </ac:picMkLst>
        </pc:picChg>
      </pc:sldChg>
      <pc:sldChg chg="addSp delSp modSp new mod">
        <pc:chgData name="Sara Khall" userId="4cc9a9e1e6beb618" providerId="LiveId" clId="{F5B713F5-47F7-4E81-9E94-9FAADA23D284}" dt="2023-01-14T16:41:02.534" v="502" actId="14100"/>
        <pc:sldMkLst>
          <pc:docMk/>
          <pc:sldMk cId="845463422" sldId="348"/>
        </pc:sldMkLst>
        <pc:spChg chg="del mod">
          <ac:chgData name="Sara Khall" userId="4cc9a9e1e6beb618" providerId="LiveId" clId="{F5B713F5-47F7-4E81-9E94-9FAADA23D284}" dt="2023-01-14T16:40:48.312" v="498" actId="478"/>
          <ac:spMkLst>
            <pc:docMk/>
            <pc:sldMk cId="845463422" sldId="348"/>
            <ac:spMk id="2" creationId="{CA74739C-E4B9-634A-75D3-6699CD3C6B30}"/>
          </ac:spMkLst>
        </pc:spChg>
        <pc:spChg chg="del">
          <ac:chgData name="Sara Khall" userId="4cc9a9e1e6beb618" providerId="LiveId" clId="{F5B713F5-47F7-4E81-9E94-9FAADA23D284}" dt="2023-01-14T13:30:19.597" v="163" actId="22"/>
          <ac:spMkLst>
            <pc:docMk/>
            <pc:sldMk cId="845463422" sldId="348"/>
            <ac:spMk id="3" creationId="{D3B18B9D-F4A8-B330-4196-0AAE68F01C9E}"/>
          </ac:spMkLst>
        </pc:spChg>
        <pc:picChg chg="add mod ord">
          <ac:chgData name="Sara Khall" userId="4cc9a9e1e6beb618" providerId="LiveId" clId="{F5B713F5-47F7-4E81-9E94-9FAADA23D284}" dt="2023-01-14T16:41:02.534" v="502" actId="14100"/>
          <ac:picMkLst>
            <pc:docMk/>
            <pc:sldMk cId="845463422" sldId="348"/>
            <ac:picMk id="5" creationId="{8DA4EF5E-9A78-221F-79D0-9F310FE19FD4}"/>
          </ac:picMkLst>
        </pc:picChg>
      </pc:sldChg>
      <pc:sldChg chg="addSp delSp modSp new mod">
        <pc:chgData name="Sara Khall" userId="4cc9a9e1e6beb618" providerId="LiveId" clId="{F5B713F5-47F7-4E81-9E94-9FAADA23D284}" dt="2023-01-14T16:41:30.804" v="510" actId="14100"/>
        <pc:sldMkLst>
          <pc:docMk/>
          <pc:sldMk cId="2354983273" sldId="349"/>
        </pc:sldMkLst>
        <pc:spChg chg="del mod">
          <ac:chgData name="Sara Khall" userId="4cc9a9e1e6beb618" providerId="LiveId" clId="{F5B713F5-47F7-4E81-9E94-9FAADA23D284}" dt="2023-01-14T16:41:10.944" v="504" actId="478"/>
          <ac:spMkLst>
            <pc:docMk/>
            <pc:sldMk cId="2354983273" sldId="349"/>
            <ac:spMk id="2" creationId="{D08C6203-420B-DBE6-4768-93A0074C1963}"/>
          </ac:spMkLst>
        </pc:spChg>
        <pc:spChg chg="del">
          <ac:chgData name="Sara Khall" userId="4cc9a9e1e6beb618" providerId="LiveId" clId="{F5B713F5-47F7-4E81-9E94-9FAADA23D284}" dt="2023-01-14T13:30:58.792" v="168" actId="22"/>
          <ac:spMkLst>
            <pc:docMk/>
            <pc:sldMk cId="2354983273" sldId="349"/>
            <ac:spMk id="3" creationId="{C1A1B32A-056F-AA7F-9E2A-6C74F2E8D3BE}"/>
          </ac:spMkLst>
        </pc:spChg>
        <pc:picChg chg="add mod ord">
          <ac:chgData name="Sara Khall" userId="4cc9a9e1e6beb618" providerId="LiveId" clId="{F5B713F5-47F7-4E81-9E94-9FAADA23D284}" dt="2023-01-14T16:41:30.804" v="510" actId="14100"/>
          <ac:picMkLst>
            <pc:docMk/>
            <pc:sldMk cId="2354983273" sldId="349"/>
            <ac:picMk id="5" creationId="{6F9CD5B9-C633-4316-BD4B-B2442A3A287A}"/>
          </ac:picMkLst>
        </pc:picChg>
      </pc:sldChg>
      <pc:sldChg chg="addSp delSp modSp new mod">
        <pc:chgData name="Sara Khall" userId="4cc9a9e1e6beb618" providerId="LiveId" clId="{F5B713F5-47F7-4E81-9E94-9FAADA23D284}" dt="2023-01-14T16:41:53.763" v="517" actId="14100"/>
        <pc:sldMkLst>
          <pc:docMk/>
          <pc:sldMk cId="3063573970" sldId="350"/>
        </pc:sldMkLst>
        <pc:spChg chg="del mod">
          <ac:chgData name="Sara Khall" userId="4cc9a9e1e6beb618" providerId="LiveId" clId="{F5B713F5-47F7-4E81-9E94-9FAADA23D284}" dt="2023-01-14T16:41:40.565" v="512" actId="478"/>
          <ac:spMkLst>
            <pc:docMk/>
            <pc:sldMk cId="3063573970" sldId="350"/>
            <ac:spMk id="2" creationId="{31BB9340-954F-4149-4790-3A367C13979A}"/>
          </ac:spMkLst>
        </pc:spChg>
        <pc:spChg chg="del">
          <ac:chgData name="Sara Khall" userId="4cc9a9e1e6beb618" providerId="LiveId" clId="{F5B713F5-47F7-4E81-9E94-9FAADA23D284}" dt="2023-01-14T13:32:43.484" v="169" actId="22"/>
          <ac:spMkLst>
            <pc:docMk/>
            <pc:sldMk cId="3063573970" sldId="350"/>
            <ac:spMk id="3" creationId="{A54A9B79-6CBD-9517-3E6D-D5D02D0BAC3C}"/>
          </ac:spMkLst>
        </pc:spChg>
        <pc:picChg chg="add mod ord">
          <ac:chgData name="Sara Khall" userId="4cc9a9e1e6beb618" providerId="LiveId" clId="{F5B713F5-47F7-4E81-9E94-9FAADA23D284}" dt="2023-01-14T16:41:53.763" v="517" actId="14100"/>
          <ac:picMkLst>
            <pc:docMk/>
            <pc:sldMk cId="3063573970" sldId="350"/>
            <ac:picMk id="5" creationId="{1F072DB9-F885-FD5F-CD35-011DED00E64A}"/>
          </ac:picMkLst>
        </pc:picChg>
      </pc:sldChg>
      <pc:sldChg chg="addSp delSp modSp new mod">
        <pc:chgData name="Sara Khall" userId="4cc9a9e1e6beb618" providerId="LiveId" clId="{F5B713F5-47F7-4E81-9E94-9FAADA23D284}" dt="2023-01-14T16:42:19.488" v="523" actId="14100"/>
        <pc:sldMkLst>
          <pc:docMk/>
          <pc:sldMk cId="1504802610" sldId="351"/>
        </pc:sldMkLst>
        <pc:spChg chg="del mod">
          <ac:chgData name="Sara Khall" userId="4cc9a9e1e6beb618" providerId="LiveId" clId="{F5B713F5-47F7-4E81-9E94-9FAADA23D284}" dt="2023-01-14T16:42:04.689" v="519" actId="478"/>
          <ac:spMkLst>
            <pc:docMk/>
            <pc:sldMk cId="1504802610" sldId="351"/>
            <ac:spMk id="2" creationId="{2946C70D-1016-35F1-2D84-EB009601A3AA}"/>
          </ac:spMkLst>
        </pc:spChg>
        <pc:spChg chg="del">
          <ac:chgData name="Sara Khall" userId="4cc9a9e1e6beb618" providerId="LiveId" clId="{F5B713F5-47F7-4E81-9E94-9FAADA23D284}" dt="2023-01-14T13:33:14.074" v="170" actId="22"/>
          <ac:spMkLst>
            <pc:docMk/>
            <pc:sldMk cId="1504802610" sldId="351"/>
            <ac:spMk id="3" creationId="{42A07881-7153-DE56-CCB4-E57FA6403058}"/>
          </ac:spMkLst>
        </pc:spChg>
        <pc:picChg chg="add mod ord">
          <ac:chgData name="Sara Khall" userId="4cc9a9e1e6beb618" providerId="LiveId" clId="{F5B713F5-47F7-4E81-9E94-9FAADA23D284}" dt="2023-01-14T16:42:19.488" v="523" actId="14100"/>
          <ac:picMkLst>
            <pc:docMk/>
            <pc:sldMk cId="1504802610" sldId="351"/>
            <ac:picMk id="5" creationId="{2176ABFB-0E68-4874-F8F0-A2315197669B}"/>
          </ac:picMkLst>
        </pc:picChg>
      </pc:sldChg>
      <pc:sldChg chg="addSp delSp modSp new mod">
        <pc:chgData name="Sara Khall" userId="4cc9a9e1e6beb618" providerId="LiveId" clId="{F5B713F5-47F7-4E81-9E94-9FAADA23D284}" dt="2023-01-14T16:42:39.320" v="529" actId="14100"/>
        <pc:sldMkLst>
          <pc:docMk/>
          <pc:sldMk cId="3536271202" sldId="352"/>
        </pc:sldMkLst>
        <pc:spChg chg="del mod">
          <ac:chgData name="Sara Khall" userId="4cc9a9e1e6beb618" providerId="LiveId" clId="{F5B713F5-47F7-4E81-9E94-9FAADA23D284}" dt="2023-01-14T16:42:25.432" v="525" actId="478"/>
          <ac:spMkLst>
            <pc:docMk/>
            <pc:sldMk cId="3536271202" sldId="352"/>
            <ac:spMk id="2" creationId="{45D52278-04CA-04BA-64BD-0B464DDA1258}"/>
          </ac:spMkLst>
        </pc:spChg>
        <pc:spChg chg="del">
          <ac:chgData name="Sara Khall" userId="4cc9a9e1e6beb618" providerId="LiveId" clId="{F5B713F5-47F7-4E81-9E94-9FAADA23D284}" dt="2023-01-14T13:33:51.151" v="171" actId="22"/>
          <ac:spMkLst>
            <pc:docMk/>
            <pc:sldMk cId="3536271202" sldId="352"/>
            <ac:spMk id="3" creationId="{9AB51FD6-9A06-0ECB-FC2A-CAE04453EE3E}"/>
          </ac:spMkLst>
        </pc:spChg>
        <pc:picChg chg="add mod ord">
          <ac:chgData name="Sara Khall" userId="4cc9a9e1e6beb618" providerId="LiveId" clId="{F5B713F5-47F7-4E81-9E94-9FAADA23D284}" dt="2023-01-14T16:42:39.320" v="529" actId="14100"/>
          <ac:picMkLst>
            <pc:docMk/>
            <pc:sldMk cId="3536271202" sldId="352"/>
            <ac:picMk id="5" creationId="{4FF78C44-0F27-608E-762A-99A3505D7FE8}"/>
          </ac:picMkLst>
        </pc:picChg>
      </pc:sldChg>
      <pc:sldChg chg="addSp delSp modSp new mod">
        <pc:chgData name="Sara Khall" userId="4cc9a9e1e6beb618" providerId="LiveId" clId="{F5B713F5-47F7-4E81-9E94-9FAADA23D284}" dt="2023-01-14T16:43:01.094" v="535" actId="14100"/>
        <pc:sldMkLst>
          <pc:docMk/>
          <pc:sldMk cId="2541420045" sldId="353"/>
        </pc:sldMkLst>
        <pc:spChg chg="del mod">
          <ac:chgData name="Sara Khall" userId="4cc9a9e1e6beb618" providerId="LiveId" clId="{F5B713F5-47F7-4E81-9E94-9FAADA23D284}" dt="2023-01-14T16:42:46.387" v="531" actId="478"/>
          <ac:spMkLst>
            <pc:docMk/>
            <pc:sldMk cId="2541420045" sldId="353"/>
            <ac:spMk id="2" creationId="{65C755B2-9309-C2CA-F5E6-CD6DC322CAC2}"/>
          </ac:spMkLst>
        </pc:spChg>
        <pc:spChg chg="del">
          <ac:chgData name="Sara Khall" userId="4cc9a9e1e6beb618" providerId="LiveId" clId="{F5B713F5-47F7-4E81-9E94-9FAADA23D284}" dt="2023-01-14T13:35:04.641" v="176" actId="22"/>
          <ac:spMkLst>
            <pc:docMk/>
            <pc:sldMk cId="2541420045" sldId="353"/>
            <ac:spMk id="3" creationId="{A0F1158E-CE6D-BB4F-FFA5-1CE40A1E8364}"/>
          </ac:spMkLst>
        </pc:spChg>
        <pc:picChg chg="add mod ord">
          <ac:chgData name="Sara Khall" userId="4cc9a9e1e6beb618" providerId="LiveId" clId="{F5B713F5-47F7-4E81-9E94-9FAADA23D284}" dt="2023-01-14T16:43:01.094" v="535" actId="14100"/>
          <ac:picMkLst>
            <pc:docMk/>
            <pc:sldMk cId="2541420045" sldId="353"/>
            <ac:picMk id="5" creationId="{08109DAE-82A4-B475-BD01-2059CC1879AB}"/>
          </ac:picMkLst>
        </pc:picChg>
      </pc:sldChg>
      <pc:sldChg chg="addSp delSp modSp new mod">
        <pc:chgData name="Sara Khall" userId="4cc9a9e1e6beb618" providerId="LiveId" clId="{F5B713F5-47F7-4E81-9E94-9FAADA23D284}" dt="2023-01-14T16:43:29.220" v="542" actId="14100"/>
        <pc:sldMkLst>
          <pc:docMk/>
          <pc:sldMk cId="1721695414" sldId="354"/>
        </pc:sldMkLst>
        <pc:spChg chg="del mod">
          <ac:chgData name="Sara Khall" userId="4cc9a9e1e6beb618" providerId="LiveId" clId="{F5B713F5-47F7-4E81-9E94-9FAADA23D284}" dt="2023-01-14T16:43:09.554" v="537" actId="478"/>
          <ac:spMkLst>
            <pc:docMk/>
            <pc:sldMk cId="1721695414" sldId="354"/>
            <ac:spMk id="2" creationId="{552F2D69-8A6D-57CD-E900-BAEEECEEE240}"/>
          </ac:spMkLst>
        </pc:spChg>
        <pc:spChg chg="del">
          <ac:chgData name="Sara Khall" userId="4cc9a9e1e6beb618" providerId="LiveId" clId="{F5B713F5-47F7-4E81-9E94-9FAADA23D284}" dt="2023-01-14T13:35:37.165" v="177" actId="22"/>
          <ac:spMkLst>
            <pc:docMk/>
            <pc:sldMk cId="1721695414" sldId="354"/>
            <ac:spMk id="3" creationId="{78FA740B-F80F-F3B7-BD81-8E72EE0DA992}"/>
          </ac:spMkLst>
        </pc:spChg>
        <pc:picChg chg="add mod ord">
          <ac:chgData name="Sara Khall" userId="4cc9a9e1e6beb618" providerId="LiveId" clId="{F5B713F5-47F7-4E81-9E94-9FAADA23D284}" dt="2023-01-14T16:43:29.220" v="542" actId="14100"/>
          <ac:picMkLst>
            <pc:docMk/>
            <pc:sldMk cId="1721695414" sldId="354"/>
            <ac:picMk id="5" creationId="{DCAF7A19-C651-C7EF-C243-76F0BF6ABFE4}"/>
          </ac:picMkLst>
        </pc:picChg>
      </pc:sldChg>
      <pc:sldChg chg="addSp delSp modSp new mod">
        <pc:chgData name="Sara Khall" userId="4cc9a9e1e6beb618" providerId="LiveId" clId="{F5B713F5-47F7-4E81-9E94-9FAADA23D284}" dt="2023-01-14T16:43:48.863" v="548" actId="14100"/>
        <pc:sldMkLst>
          <pc:docMk/>
          <pc:sldMk cId="4233939567" sldId="355"/>
        </pc:sldMkLst>
        <pc:spChg chg="del mod">
          <ac:chgData name="Sara Khall" userId="4cc9a9e1e6beb618" providerId="LiveId" clId="{F5B713F5-47F7-4E81-9E94-9FAADA23D284}" dt="2023-01-14T16:43:37.149" v="544" actId="478"/>
          <ac:spMkLst>
            <pc:docMk/>
            <pc:sldMk cId="4233939567" sldId="355"/>
            <ac:spMk id="2" creationId="{B799C009-8538-3DCE-D5E8-E2B87AF5CE9E}"/>
          </ac:spMkLst>
        </pc:spChg>
        <pc:spChg chg="del">
          <ac:chgData name="Sara Khall" userId="4cc9a9e1e6beb618" providerId="LiveId" clId="{F5B713F5-47F7-4E81-9E94-9FAADA23D284}" dt="2023-01-14T13:36:08.173" v="178" actId="22"/>
          <ac:spMkLst>
            <pc:docMk/>
            <pc:sldMk cId="4233939567" sldId="355"/>
            <ac:spMk id="3" creationId="{BC46DAF2-0660-5631-9117-ED39490666D9}"/>
          </ac:spMkLst>
        </pc:spChg>
        <pc:picChg chg="add mod ord">
          <ac:chgData name="Sara Khall" userId="4cc9a9e1e6beb618" providerId="LiveId" clId="{F5B713F5-47F7-4E81-9E94-9FAADA23D284}" dt="2023-01-14T16:43:48.863" v="548" actId="14100"/>
          <ac:picMkLst>
            <pc:docMk/>
            <pc:sldMk cId="4233939567" sldId="355"/>
            <ac:picMk id="5" creationId="{688F37C9-A6AC-6062-5CEE-C0F5FBFED7C4}"/>
          </ac:picMkLst>
        </pc:picChg>
      </pc:sldChg>
      <pc:sldChg chg="addSp delSp modSp new mod">
        <pc:chgData name="Sara Khall" userId="4cc9a9e1e6beb618" providerId="LiveId" clId="{F5B713F5-47F7-4E81-9E94-9FAADA23D284}" dt="2023-01-14T16:44:10.397" v="554" actId="14100"/>
        <pc:sldMkLst>
          <pc:docMk/>
          <pc:sldMk cId="1478297052" sldId="356"/>
        </pc:sldMkLst>
        <pc:spChg chg="del mod">
          <ac:chgData name="Sara Khall" userId="4cc9a9e1e6beb618" providerId="LiveId" clId="{F5B713F5-47F7-4E81-9E94-9FAADA23D284}" dt="2023-01-14T16:43:56.249" v="550" actId="478"/>
          <ac:spMkLst>
            <pc:docMk/>
            <pc:sldMk cId="1478297052" sldId="356"/>
            <ac:spMk id="2" creationId="{2EDF1116-0E04-2277-5E5B-7160100E1687}"/>
          </ac:spMkLst>
        </pc:spChg>
        <pc:spChg chg="del">
          <ac:chgData name="Sara Khall" userId="4cc9a9e1e6beb618" providerId="LiveId" clId="{F5B713F5-47F7-4E81-9E94-9FAADA23D284}" dt="2023-01-14T13:36:41.854" v="179" actId="22"/>
          <ac:spMkLst>
            <pc:docMk/>
            <pc:sldMk cId="1478297052" sldId="356"/>
            <ac:spMk id="3" creationId="{A808BCE4-233A-F34C-9AE1-ECA0087BF5A5}"/>
          </ac:spMkLst>
        </pc:spChg>
        <pc:picChg chg="add mod ord">
          <ac:chgData name="Sara Khall" userId="4cc9a9e1e6beb618" providerId="LiveId" clId="{F5B713F5-47F7-4E81-9E94-9FAADA23D284}" dt="2023-01-14T16:44:10.397" v="554" actId="14100"/>
          <ac:picMkLst>
            <pc:docMk/>
            <pc:sldMk cId="1478297052" sldId="356"/>
            <ac:picMk id="5" creationId="{602FE715-95A8-750B-1C70-7AB68EAF339E}"/>
          </ac:picMkLst>
        </pc:picChg>
      </pc:sldChg>
      <pc:sldChg chg="addSp delSp modSp new mod">
        <pc:chgData name="Sara Khall" userId="4cc9a9e1e6beb618" providerId="LiveId" clId="{F5B713F5-47F7-4E81-9E94-9FAADA23D284}" dt="2023-01-14T16:44:29.991" v="560" actId="14100"/>
        <pc:sldMkLst>
          <pc:docMk/>
          <pc:sldMk cId="240043111" sldId="357"/>
        </pc:sldMkLst>
        <pc:spChg chg="del mod">
          <ac:chgData name="Sara Khall" userId="4cc9a9e1e6beb618" providerId="LiveId" clId="{F5B713F5-47F7-4E81-9E94-9FAADA23D284}" dt="2023-01-14T16:44:15.433" v="556" actId="478"/>
          <ac:spMkLst>
            <pc:docMk/>
            <pc:sldMk cId="240043111" sldId="357"/>
            <ac:spMk id="2" creationId="{26396AAA-898F-1880-C96D-DAA9DFDE5E6F}"/>
          </ac:spMkLst>
        </pc:spChg>
        <pc:spChg chg="del">
          <ac:chgData name="Sara Khall" userId="4cc9a9e1e6beb618" providerId="LiveId" clId="{F5B713F5-47F7-4E81-9E94-9FAADA23D284}" dt="2023-01-14T13:37:23.471" v="185" actId="22"/>
          <ac:spMkLst>
            <pc:docMk/>
            <pc:sldMk cId="240043111" sldId="357"/>
            <ac:spMk id="3" creationId="{68502954-F952-BADA-54A4-6CB04E62F3F2}"/>
          </ac:spMkLst>
        </pc:spChg>
        <pc:picChg chg="add mod ord">
          <ac:chgData name="Sara Khall" userId="4cc9a9e1e6beb618" providerId="LiveId" clId="{F5B713F5-47F7-4E81-9E94-9FAADA23D284}" dt="2023-01-14T16:44:29.991" v="560" actId="14100"/>
          <ac:picMkLst>
            <pc:docMk/>
            <pc:sldMk cId="240043111" sldId="357"/>
            <ac:picMk id="5" creationId="{234C3BDA-2E1E-B274-8262-0203F3BC4280}"/>
          </ac:picMkLst>
        </pc:picChg>
      </pc:sldChg>
      <pc:sldChg chg="addSp delSp modSp new mod">
        <pc:chgData name="Sara Khall" userId="4cc9a9e1e6beb618" providerId="LiveId" clId="{F5B713F5-47F7-4E81-9E94-9FAADA23D284}" dt="2023-01-14T16:44:52.980" v="566" actId="14100"/>
        <pc:sldMkLst>
          <pc:docMk/>
          <pc:sldMk cId="805293386" sldId="358"/>
        </pc:sldMkLst>
        <pc:spChg chg="del mod">
          <ac:chgData name="Sara Khall" userId="4cc9a9e1e6beb618" providerId="LiveId" clId="{F5B713F5-47F7-4E81-9E94-9FAADA23D284}" dt="2023-01-14T16:44:37.376" v="562" actId="478"/>
          <ac:spMkLst>
            <pc:docMk/>
            <pc:sldMk cId="805293386" sldId="358"/>
            <ac:spMk id="2" creationId="{E77C8EBA-2B0E-8100-212A-9048963921E5}"/>
          </ac:spMkLst>
        </pc:spChg>
        <pc:spChg chg="del">
          <ac:chgData name="Sara Khall" userId="4cc9a9e1e6beb618" providerId="LiveId" clId="{F5B713F5-47F7-4E81-9E94-9FAADA23D284}" dt="2023-01-14T13:37:59.305" v="186" actId="22"/>
          <ac:spMkLst>
            <pc:docMk/>
            <pc:sldMk cId="805293386" sldId="358"/>
            <ac:spMk id="3" creationId="{27F2C6D0-EE90-EE50-5B5C-83E06305C841}"/>
          </ac:spMkLst>
        </pc:spChg>
        <pc:picChg chg="add mod ord">
          <ac:chgData name="Sara Khall" userId="4cc9a9e1e6beb618" providerId="LiveId" clId="{F5B713F5-47F7-4E81-9E94-9FAADA23D284}" dt="2023-01-14T16:44:52.980" v="566" actId="14100"/>
          <ac:picMkLst>
            <pc:docMk/>
            <pc:sldMk cId="805293386" sldId="358"/>
            <ac:picMk id="5" creationId="{CF76658C-17F1-06F8-A2EE-FF7F55D85CCA}"/>
          </ac:picMkLst>
        </pc:picChg>
      </pc:sldChg>
      <pc:sldChg chg="addSp delSp modSp new mod">
        <pc:chgData name="Sara Khall" userId="4cc9a9e1e6beb618" providerId="LiveId" clId="{F5B713F5-47F7-4E81-9E94-9FAADA23D284}" dt="2023-01-14T16:45:15.918" v="573" actId="14100"/>
        <pc:sldMkLst>
          <pc:docMk/>
          <pc:sldMk cId="2263123485" sldId="359"/>
        </pc:sldMkLst>
        <pc:spChg chg="del mod">
          <ac:chgData name="Sara Khall" userId="4cc9a9e1e6beb618" providerId="LiveId" clId="{F5B713F5-47F7-4E81-9E94-9FAADA23D284}" dt="2023-01-14T16:44:59.362" v="568" actId="478"/>
          <ac:spMkLst>
            <pc:docMk/>
            <pc:sldMk cId="2263123485" sldId="359"/>
            <ac:spMk id="2" creationId="{60ACF15D-F3B1-A748-2256-38D8F64E8CEB}"/>
          </ac:spMkLst>
        </pc:spChg>
        <pc:spChg chg="del">
          <ac:chgData name="Sara Khall" userId="4cc9a9e1e6beb618" providerId="LiveId" clId="{F5B713F5-47F7-4E81-9E94-9FAADA23D284}" dt="2023-01-14T13:38:40.431" v="187" actId="22"/>
          <ac:spMkLst>
            <pc:docMk/>
            <pc:sldMk cId="2263123485" sldId="359"/>
            <ac:spMk id="3" creationId="{0B718771-A48F-3522-D3B8-FEBD72D8A714}"/>
          </ac:spMkLst>
        </pc:spChg>
        <pc:picChg chg="add mod ord">
          <ac:chgData name="Sara Khall" userId="4cc9a9e1e6beb618" providerId="LiveId" clId="{F5B713F5-47F7-4E81-9E94-9FAADA23D284}" dt="2023-01-14T16:45:15.918" v="573" actId="14100"/>
          <ac:picMkLst>
            <pc:docMk/>
            <pc:sldMk cId="2263123485" sldId="359"/>
            <ac:picMk id="5" creationId="{7C1193E8-F65F-5EA2-1F1E-E80BF0EEDBB9}"/>
          </ac:picMkLst>
        </pc:picChg>
      </pc:sldChg>
      <pc:sldChg chg="addSp delSp modSp new mod">
        <pc:chgData name="Sara Khall" userId="4cc9a9e1e6beb618" providerId="LiveId" clId="{F5B713F5-47F7-4E81-9E94-9FAADA23D284}" dt="2023-01-14T16:45:36.913" v="579" actId="14100"/>
        <pc:sldMkLst>
          <pc:docMk/>
          <pc:sldMk cId="3980230326" sldId="360"/>
        </pc:sldMkLst>
        <pc:spChg chg="del mod">
          <ac:chgData name="Sara Khall" userId="4cc9a9e1e6beb618" providerId="LiveId" clId="{F5B713F5-47F7-4E81-9E94-9FAADA23D284}" dt="2023-01-14T16:45:23.398" v="575" actId="478"/>
          <ac:spMkLst>
            <pc:docMk/>
            <pc:sldMk cId="3980230326" sldId="360"/>
            <ac:spMk id="2" creationId="{924308D9-045B-967F-23E2-E85C86686847}"/>
          </ac:spMkLst>
        </pc:spChg>
        <pc:spChg chg="del">
          <ac:chgData name="Sara Khall" userId="4cc9a9e1e6beb618" providerId="LiveId" clId="{F5B713F5-47F7-4E81-9E94-9FAADA23D284}" dt="2023-01-14T13:39:13.914" v="188" actId="22"/>
          <ac:spMkLst>
            <pc:docMk/>
            <pc:sldMk cId="3980230326" sldId="360"/>
            <ac:spMk id="3" creationId="{5ED1EADA-254D-1540-0E03-10B7DC350F20}"/>
          </ac:spMkLst>
        </pc:spChg>
        <pc:picChg chg="add mod ord">
          <ac:chgData name="Sara Khall" userId="4cc9a9e1e6beb618" providerId="LiveId" clId="{F5B713F5-47F7-4E81-9E94-9FAADA23D284}" dt="2023-01-14T16:45:36.913" v="579" actId="14100"/>
          <ac:picMkLst>
            <pc:docMk/>
            <pc:sldMk cId="3980230326" sldId="360"/>
            <ac:picMk id="5" creationId="{1B616B21-7F1B-7631-A3EC-D1867B77F73E}"/>
          </ac:picMkLst>
        </pc:picChg>
      </pc:sldChg>
      <pc:sldChg chg="new del">
        <pc:chgData name="Sara Khall" userId="4cc9a9e1e6beb618" providerId="LiveId" clId="{F5B713F5-47F7-4E81-9E94-9FAADA23D284}" dt="2023-01-14T16:52:18.205" v="694" actId="47"/>
        <pc:sldMkLst>
          <pc:docMk/>
          <pc:sldMk cId="2581622700" sldId="361"/>
        </pc:sldMkLst>
      </pc:sldChg>
      <pc:sldChg chg="addSp delSp modSp new mod">
        <pc:chgData name="Sara Khall" userId="4cc9a9e1e6beb618" providerId="LiveId" clId="{F5B713F5-47F7-4E81-9E94-9FAADA23D284}" dt="2023-01-14T16:45:56.184" v="585" actId="14100"/>
        <pc:sldMkLst>
          <pc:docMk/>
          <pc:sldMk cId="3741282197" sldId="362"/>
        </pc:sldMkLst>
        <pc:spChg chg="del mod">
          <ac:chgData name="Sara Khall" userId="4cc9a9e1e6beb618" providerId="LiveId" clId="{F5B713F5-47F7-4E81-9E94-9FAADA23D284}" dt="2023-01-14T16:45:43.031" v="581" actId="478"/>
          <ac:spMkLst>
            <pc:docMk/>
            <pc:sldMk cId="3741282197" sldId="362"/>
            <ac:spMk id="2" creationId="{693DC5D6-F2AA-73FF-513A-A5AC6FFCFC2B}"/>
          </ac:spMkLst>
        </pc:spChg>
        <pc:spChg chg="del">
          <ac:chgData name="Sara Khall" userId="4cc9a9e1e6beb618" providerId="LiveId" clId="{F5B713F5-47F7-4E81-9E94-9FAADA23D284}" dt="2023-01-14T13:39:50.731" v="193" actId="22"/>
          <ac:spMkLst>
            <pc:docMk/>
            <pc:sldMk cId="3741282197" sldId="362"/>
            <ac:spMk id="3" creationId="{98B6DABF-CEB0-66CE-5552-9F155184A06D}"/>
          </ac:spMkLst>
        </pc:spChg>
        <pc:picChg chg="add mod ord">
          <ac:chgData name="Sara Khall" userId="4cc9a9e1e6beb618" providerId="LiveId" clId="{F5B713F5-47F7-4E81-9E94-9FAADA23D284}" dt="2023-01-14T16:45:56.184" v="585" actId="14100"/>
          <ac:picMkLst>
            <pc:docMk/>
            <pc:sldMk cId="3741282197" sldId="362"/>
            <ac:picMk id="5" creationId="{E6AD807D-15BF-A248-5B4D-3C13F5B74F8F}"/>
          </ac:picMkLst>
        </pc:picChg>
      </pc:sldChg>
      <pc:sldChg chg="addSp delSp modSp new mod">
        <pc:chgData name="Sara Khall" userId="4cc9a9e1e6beb618" providerId="LiveId" clId="{F5B713F5-47F7-4E81-9E94-9FAADA23D284}" dt="2023-01-14T16:46:17.213" v="591" actId="14100"/>
        <pc:sldMkLst>
          <pc:docMk/>
          <pc:sldMk cId="2479165047" sldId="363"/>
        </pc:sldMkLst>
        <pc:spChg chg="del mod">
          <ac:chgData name="Sara Khall" userId="4cc9a9e1e6beb618" providerId="LiveId" clId="{F5B713F5-47F7-4E81-9E94-9FAADA23D284}" dt="2023-01-14T16:46:04.995" v="587" actId="478"/>
          <ac:spMkLst>
            <pc:docMk/>
            <pc:sldMk cId="2479165047" sldId="363"/>
            <ac:spMk id="2" creationId="{73A4802A-6B49-7C7B-6805-8D6D210A083F}"/>
          </ac:spMkLst>
        </pc:spChg>
        <pc:spChg chg="del">
          <ac:chgData name="Sara Khall" userId="4cc9a9e1e6beb618" providerId="LiveId" clId="{F5B713F5-47F7-4E81-9E94-9FAADA23D284}" dt="2023-01-14T13:40:27.645" v="194" actId="22"/>
          <ac:spMkLst>
            <pc:docMk/>
            <pc:sldMk cId="2479165047" sldId="363"/>
            <ac:spMk id="3" creationId="{41032776-27B4-6F7F-441F-478BF8E42C5E}"/>
          </ac:spMkLst>
        </pc:spChg>
        <pc:picChg chg="add mod ord">
          <ac:chgData name="Sara Khall" userId="4cc9a9e1e6beb618" providerId="LiveId" clId="{F5B713F5-47F7-4E81-9E94-9FAADA23D284}" dt="2023-01-14T16:46:17.213" v="591" actId="14100"/>
          <ac:picMkLst>
            <pc:docMk/>
            <pc:sldMk cId="2479165047" sldId="363"/>
            <ac:picMk id="5" creationId="{CDBDF114-6CC8-D544-57D3-343842C83FD9}"/>
          </ac:picMkLst>
        </pc:picChg>
      </pc:sldChg>
      <pc:sldChg chg="addSp delSp modSp new mod">
        <pc:chgData name="Sara Khall" userId="4cc9a9e1e6beb618" providerId="LiveId" clId="{F5B713F5-47F7-4E81-9E94-9FAADA23D284}" dt="2023-01-14T16:46:45.838" v="598" actId="14100"/>
        <pc:sldMkLst>
          <pc:docMk/>
          <pc:sldMk cId="2036698228" sldId="364"/>
        </pc:sldMkLst>
        <pc:spChg chg="del mod">
          <ac:chgData name="Sara Khall" userId="4cc9a9e1e6beb618" providerId="LiveId" clId="{F5B713F5-47F7-4E81-9E94-9FAADA23D284}" dt="2023-01-14T16:46:27.657" v="593" actId="478"/>
          <ac:spMkLst>
            <pc:docMk/>
            <pc:sldMk cId="2036698228" sldId="364"/>
            <ac:spMk id="2" creationId="{9531D95B-3D25-ABBC-9685-EB6ED4B2624E}"/>
          </ac:spMkLst>
        </pc:spChg>
        <pc:spChg chg="del">
          <ac:chgData name="Sara Khall" userId="4cc9a9e1e6beb618" providerId="LiveId" clId="{F5B713F5-47F7-4E81-9E94-9FAADA23D284}" dt="2023-01-14T13:41:01.518" v="195" actId="22"/>
          <ac:spMkLst>
            <pc:docMk/>
            <pc:sldMk cId="2036698228" sldId="364"/>
            <ac:spMk id="3" creationId="{43228565-5722-6272-47D1-D19C73054CE0}"/>
          </ac:spMkLst>
        </pc:spChg>
        <pc:picChg chg="add mod ord">
          <ac:chgData name="Sara Khall" userId="4cc9a9e1e6beb618" providerId="LiveId" clId="{F5B713F5-47F7-4E81-9E94-9FAADA23D284}" dt="2023-01-14T16:46:45.838" v="598" actId="14100"/>
          <ac:picMkLst>
            <pc:docMk/>
            <pc:sldMk cId="2036698228" sldId="364"/>
            <ac:picMk id="5" creationId="{855FF2C3-20A7-5017-DFF9-038CCBFB458A}"/>
          </ac:picMkLst>
        </pc:picChg>
      </pc:sldChg>
      <pc:sldChg chg="addSp delSp modSp new mod">
        <pc:chgData name="Sara Khall" userId="4cc9a9e1e6beb618" providerId="LiveId" clId="{F5B713F5-47F7-4E81-9E94-9FAADA23D284}" dt="2023-01-14T16:47:07.315" v="603" actId="14100"/>
        <pc:sldMkLst>
          <pc:docMk/>
          <pc:sldMk cId="3687258950" sldId="365"/>
        </pc:sldMkLst>
        <pc:spChg chg="del">
          <ac:chgData name="Sara Khall" userId="4cc9a9e1e6beb618" providerId="LiveId" clId="{F5B713F5-47F7-4E81-9E94-9FAADA23D284}" dt="2023-01-14T16:46:54.085" v="599" actId="478"/>
          <ac:spMkLst>
            <pc:docMk/>
            <pc:sldMk cId="3687258950" sldId="365"/>
            <ac:spMk id="2" creationId="{A349E276-677D-14D2-32AB-9EE408FD6742}"/>
          </ac:spMkLst>
        </pc:spChg>
        <pc:spChg chg="del">
          <ac:chgData name="Sara Khall" userId="4cc9a9e1e6beb618" providerId="LiveId" clId="{F5B713F5-47F7-4E81-9E94-9FAADA23D284}" dt="2023-01-14T13:42:17.135" v="196" actId="22"/>
          <ac:spMkLst>
            <pc:docMk/>
            <pc:sldMk cId="3687258950" sldId="365"/>
            <ac:spMk id="3" creationId="{983C0F03-AF9F-52A3-2D9C-D94E19DC35CE}"/>
          </ac:spMkLst>
        </pc:spChg>
        <pc:picChg chg="add mod ord">
          <ac:chgData name="Sara Khall" userId="4cc9a9e1e6beb618" providerId="LiveId" clId="{F5B713F5-47F7-4E81-9E94-9FAADA23D284}" dt="2023-01-14T16:47:07.315" v="603" actId="14100"/>
          <ac:picMkLst>
            <pc:docMk/>
            <pc:sldMk cId="3687258950" sldId="365"/>
            <ac:picMk id="5" creationId="{FF81E400-8C21-8850-D4DC-B0B6A6BA5E6C}"/>
          </ac:picMkLst>
        </pc:picChg>
      </pc:sldChg>
      <pc:sldChg chg="addSp delSp modSp new mod">
        <pc:chgData name="Sara Khall" userId="4cc9a9e1e6beb618" providerId="LiveId" clId="{F5B713F5-47F7-4E81-9E94-9FAADA23D284}" dt="2023-01-14T16:47:29.496" v="610" actId="14100"/>
        <pc:sldMkLst>
          <pc:docMk/>
          <pc:sldMk cId="4275938433" sldId="366"/>
        </pc:sldMkLst>
        <pc:spChg chg="del mod">
          <ac:chgData name="Sara Khall" userId="4cc9a9e1e6beb618" providerId="LiveId" clId="{F5B713F5-47F7-4E81-9E94-9FAADA23D284}" dt="2023-01-14T16:47:15.576" v="605" actId="478"/>
          <ac:spMkLst>
            <pc:docMk/>
            <pc:sldMk cId="4275938433" sldId="366"/>
            <ac:spMk id="2" creationId="{47E7A5DB-112F-3998-28DA-71D8C19A8281}"/>
          </ac:spMkLst>
        </pc:spChg>
        <pc:spChg chg="del">
          <ac:chgData name="Sara Khall" userId="4cc9a9e1e6beb618" providerId="LiveId" clId="{F5B713F5-47F7-4E81-9E94-9FAADA23D284}" dt="2023-01-14T13:43:08.266" v="201" actId="22"/>
          <ac:spMkLst>
            <pc:docMk/>
            <pc:sldMk cId="4275938433" sldId="366"/>
            <ac:spMk id="3" creationId="{7EA3D36E-0F8A-855C-9C55-1D84508D896A}"/>
          </ac:spMkLst>
        </pc:spChg>
        <pc:picChg chg="add mod ord">
          <ac:chgData name="Sara Khall" userId="4cc9a9e1e6beb618" providerId="LiveId" clId="{F5B713F5-47F7-4E81-9E94-9FAADA23D284}" dt="2023-01-14T16:47:29.496" v="610" actId="14100"/>
          <ac:picMkLst>
            <pc:docMk/>
            <pc:sldMk cId="4275938433" sldId="366"/>
            <ac:picMk id="5" creationId="{0FC91C4E-9E34-CD90-6909-5617EBF1DB47}"/>
          </ac:picMkLst>
        </pc:picChg>
      </pc:sldChg>
      <pc:sldChg chg="addSp delSp modSp new mod">
        <pc:chgData name="Sara Khall" userId="4cc9a9e1e6beb618" providerId="LiveId" clId="{F5B713F5-47F7-4E81-9E94-9FAADA23D284}" dt="2023-01-14T16:47:52.710" v="617" actId="14100"/>
        <pc:sldMkLst>
          <pc:docMk/>
          <pc:sldMk cId="2619317407" sldId="367"/>
        </pc:sldMkLst>
        <pc:spChg chg="del mod">
          <ac:chgData name="Sara Khall" userId="4cc9a9e1e6beb618" providerId="LiveId" clId="{F5B713F5-47F7-4E81-9E94-9FAADA23D284}" dt="2023-01-14T16:47:35.900" v="612" actId="478"/>
          <ac:spMkLst>
            <pc:docMk/>
            <pc:sldMk cId="2619317407" sldId="367"/>
            <ac:spMk id="2" creationId="{EE3D5F32-A0DC-58E0-D482-F41DC050B968}"/>
          </ac:spMkLst>
        </pc:spChg>
        <pc:spChg chg="del">
          <ac:chgData name="Sara Khall" userId="4cc9a9e1e6beb618" providerId="LiveId" clId="{F5B713F5-47F7-4E81-9E94-9FAADA23D284}" dt="2023-01-14T13:44:18.691" v="202" actId="22"/>
          <ac:spMkLst>
            <pc:docMk/>
            <pc:sldMk cId="2619317407" sldId="367"/>
            <ac:spMk id="3" creationId="{6CB86E70-B1EC-714C-0732-8C6FC7F4F77E}"/>
          </ac:spMkLst>
        </pc:spChg>
        <pc:picChg chg="add mod ord">
          <ac:chgData name="Sara Khall" userId="4cc9a9e1e6beb618" providerId="LiveId" clId="{F5B713F5-47F7-4E81-9E94-9FAADA23D284}" dt="2023-01-14T16:47:52.710" v="617" actId="14100"/>
          <ac:picMkLst>
            <pc:docMk/>
            <pc:sldMk cId="2619317407" sldId="367"/>
            <ac:picMk id="5" creationId="{BCA29C4F-90C9-2510-6FC1-DCDE8408DC5C}"/>
          </ac:picMkLst>
        </pc:picChg>
      </pc:sldChg>
      <pc:sldChg chg="addSp delSp modSp new mod">
        <pc:chgData name="Sara Khall" userId="4cc9a9e1e6beb618" providerId="LiveId" clId="{F5B713F5-47F7-4E81-9E94-9FAADA23D284}" dt="2023-01-14T16:48:13.311" v="623" actId="14100"/>
        <pc:sldMkLst>
          <pc:docMk/>
          <pc:sldMk cId="186520748" sldId="368"/>
        </pc:sldMkLst>
        <pc:spChg chg="del mod">
          <ac:chgData name="Sara Khall" userId="4cc9a9e1e6beb618" providerId="LiveId" clId="{F5B713F5-47F7-4E81-9E94-9FAADA23D284}" dt="2023-01-14T16:48:00.339" v="619" actId="478"/>
          <ac:spMkLst>
            <pc:docMk/>
            <pc:sldMk cId="186520748" sldId="368"/>
            <ac:spMk id="2" creationId="{8D1A9F8B-0E8B-47DE-8F98-6C34B113CDAE}"/>
          </ac:spMkLst>
        </pc:spChg>
        <pc:spChg chg="del">
          <ac:chgData name="Sara Khall" userId="4cc9a9e1e6beb618" providerId="LiveId" clId="{F5B713F5-47F7-4E81-9E94-9FAADA23D284}" dt="2023-01-14T13:44:53.186" v="203" actId="22"/>
          <ac:spMkLst>
            <pc:docMk/>
            <pc:sldMk cId="186520748" sldId="368"/>
            <ac:spMk id="3" creationId="{5937A892-7FC4-E51E-DF51-D2F74E087040}"/>
          </ac:spMkLst>
        </pc:spChg>
        <pc:picChg chg="add mod ord">
          <ac:chgData name="Sara Khall" userId="4cc9a9e1e6beb618" providerId="LiveId" clId="{F5B713F5-47F7-4E81-9E94-9FAADA23D284}" dt="2023-01-14T16:48:13.311" v="623" actId="14100"/>
          <ac:picMkLst>
            <pc:docMk/>
            <pc:sldMk cId="186520748" sldId="368"/>
            <ac:picMk id="5" creationId="{F81D7E23-D4F9-FC66-70EC-B6767ECC3F50}"/>
          </ac:picMkLst>
        </pc:picChg>
      </pc:sldChg>
      <pc:sldChg chg="addSp delSp modSp new mod">
        <pc:chgData name="Sara Khall" userId="4cc9a9e1e6beb618" providerId="LiveId" clId="{F5B713F5-47F7-4E81-9E94-9FAADA23D284}" dt="2023-01-14T16:48:37.067" v="629" actId="14100"/>
        <pc:sldMkLst>
          <pc:docMk/>
          <pc:sldMk cId="2164603860" sldId="369"/>
        </pc:sldMkLst>
        <pc:spChg chg="del mod">
          <ac:chgData name="Sara Khall" userId="4cc9a9e1e6beb618" providerId="LiveId" clId="{F5B713F5-47F7-4E81-9E94-9FAADA23D284}" dt="2023-01-14T16:48:22.338" v="625" actId="478"/>
          <ac:spMkLst>
            <pc:docMk/>
            <pc:sldMk cId="2164603860" sldId="369"/>
            <ac:spMk id="2" creationId="{337A74FA-5430-FD9C-1AF0-8404B6D8C47E}"/>
          </ac:spMkLst>
        </pc:spChg>
        <pc:spChg chg="del">
          <ac:chgData name="Sara Khall" userId="4cc9a9e1e6beb618" providerId="LiveId" clId="{F5B713F5-47F7-4E81-9E94-9FAADA23D284}" dt="2023-01-14T13:45:23.495" v="204" actId="22"/>
          <ac:spMkLst>
            <pc:docMk/>
            <pc:sldMk cId="2164603860" sldId="369"/>
            <ac:spMk id="3" creationId="{2F594974-F974-F7F8-6F8D-CD2687DC3411}"/>
          </ac:spMkLst>
        </pc:spChg>
        <pc:picChg chg="add mod ord">
          <ac:chgData name="Sara Khall" userId="4cc9a9e1e6beb618" providerId="LiveId" clId="{F5B713F5-47F7-4E81-9E94-9FAADA23D284}" dt="2023-01-14T16:48:37.067" v="629" actId="14100"/>
          <ac:picMkLst>
            <pc:docMk/>
            <pc:sldMk cId="2164603860" sldId="369"/>
            <ac:picMk id="5" creationId="{7EED3438-4EE8-0BFC-EE53-F691906F5519}"/>
          </ac:picMkLst>
        </pc:picChg>
      </pc:sldChg>
      <pc:sldChg chg="addSp delSp modSp new mod">
        <pc:chgData name="Sara Khall" userId="4cc9a9e1e6beb618" providerId="LiveId" clId="{F5B713F5-47F7-4E81-9E94-9FAADA23D284}" dt="2023-01-14T16:49:02.125" v="636" actId="14100"/>
        <pc:sldMkLst>
          <pc:docMk/>
          <pc:sldMk cId="2673601510" sldId="370"/>
        </pc:sldMkLst>
        <pc:spChg chg="del mod">
          <ac:chgData name="Sara Khall" userId="4cc9a9e1e6beb618" providerId="LiveId" clId="{F5B713F5-47F7-4E81-9E94-9FAADA23D284}" dt="2023-01-14T16:48:45.488" v="631" actId="478"/>
          <ac:spMkLst>
            <pc:docMk/>
            <pc:sldMk cId="2673601510" sldId="370"/>
            <ac:spMk id="2" creationId="{44D4A277-4AC2-82CE-C351-73B09BA85D3C}"/>
          </ac:spMkLst>
        </pc:spChg>
        <pc:spChg chg="del">
          <ac:chgData name="Sara Khall" userId="4cc9a9e1e6beb618" providerId="LiveId" clId="{F5B713F5-47F7-4E81-9E94-9FAADA23D284}" dt="2023-01-14T13:45:58.682" v="209" actId="22"/>
          <ac:spMkLst>
            <pc:docMk/>
            <pc:sldMk cId="2673601510" sldId="370"/>
            <ac:spMk id="3" creationId="{DFEE81E0-1DC9-F869-4F25-51D215CBF999}"/>
          </ac:spMkLst>
        </pc:spChg>
        <pc:picChg chg="add mod ord">
          <ac:chgData name="Sara Khall" userId="4cc9a9e1e6beb618" providerId="LiveId" clId="{F5B713F5-47F7-4E81-9E94-9FAADA23D284}" dt="2023-01-14T16:49:02.125" v="636" actId="14100"/>
          <ac:picMkLst>
            <pc:docMk/>
            <pc:sldMk cId="2673601510" sldId="370"/>
            <ac:picMk id="5" creationId="{809AE68A-3D89-0A18-954D-C438377BDE09}"/>
          </ac:picMkLst>
        </pc:picChg>
      </pc:sldChg>
      <pc:sldChg chg="addSp delSp modSp new mod">
        <pc:chgData name="Sara Khall" userId="4cc9a9e1e6beb618" providerId="LiveId" clId="{F5B713F5-47F7-4E81-9E94-9FAADA23D284}" dt="2023-01-14T16:49:19.903" v="642" actId="14100"/>
        <pc:sldMkLst>
          <pc:docMk/>
          <pc:sldMk cId="2233709335" sldId="371"/>
        </pc:sldMkLst>
        <pc:spChg chg="del mod">
          <ac:chgData name="Sara Khall" userId="4cc9a9e1e6beb618" providerId="LiveId" clId="{F5B713F5-47F7-4E81-9E94-9FAADA23D284}" dt="2023-01-14T16:49:07.783" v="638" actId="478"/>
          <ac:spMkLst>
            <pc:docMk/>
            <pc:sldMk cId="2233709335" sldId="371"/>
            <ac:spMk id="2" creationId="{B944B70C-C0CB-8B7A-EC2C-7B43E8AB4287}"/>
          </ac:spMkLst>
        </pc:spChg>
        <pc:spChg chg="del">
          <ac:chgData name="Sara Khall" userId="4cc9a9e1e6beb618" providerId="LiveId" clId="{F5B713F5-47F7-4E81-9E94-9FAADA23D284}" dt="2023-01-14T13:46:28.228" v="210" actId="22"/>
          <ac:spMkLst>
            <pc:docMk/>
            <pc:sldMk cId="2233709335" sldId="371"/>
            <ac:spMk id="3" creationId="{B13F71A2-BA61-4A75-5794-8EE001B1AFAB}"/>
          </ac:spMkLst>
        </pc:spChg>
        <pc:picChg chg="add mod ord">
          <ac:chgData name="Sara Khall" userId="4cc9a9e1e6beb618" providerId="LiveId" clId="{F5B713F5-47F7-4E81-9E94-9FAADA23D284}" dt="2023-01-14T16:49:19.903" v="642" actId="14100"/>
          <ac:picMkLst>
            <pc:docMk/>
            <pc:sldMk cId="2233709335" sldId="371"/>
            <ac:picMk id="5" creationId="{E86ECD32-9579-1351-F41F-38ED790E15DF}"/>
          </ac:picMkLst>
        </pc:picChg>
      </pc:sldChg>
      <pc:sldChg chg="addSp delSp modSp new mod">
        <pc:chgData name="Sara Khall" userId="4cc9a9e1e6beb618" providerId="LiveId" clId="{F5B713F5-47F7-4E81-9E94-9FAADA23D284}" dt="2023-01-14T16:49:40.161" v="648" actId="14100"/>
        <pc:sldMkLst>
          <pc:docMk/>
          <pc:sldMk cId="3650350825" sldId="372"/>
        </pc:sldMkLst>
        <pc:spChg chg="del mod">
          <ac:chgData name="Sara Khall" userId="4cc9a9e1e6beb618" providerId="LiveId" clId="{F5B713F5-47F7-4E81-9E94-9FAADA23D284}" dt="2023-01-14T16:49:27.344" v="644" actId="478"/>
          <ac:spMkLst>
            <pc:docMk/>
            <pc:sldMk cId="3650350825" sldId="372"/>
            <ac:spMk id="2" creationId="{FBEED6EF-401F-658B-5327-1AB7472057B0}"/>
          </ac:spMkLst>
        </pc:spChg>
        <pc:spChg chg="del">
          <ac:chgData name="Sara Khall" userId="4cc9a9e1e6beb618" providerId="LiveId" clId="{F5B713F5-47F7-4E81-9E94-9FAADA23D284}" dt="2023-01-14T13:46:54.081" v="211" actId="22"/>
          <ac:spMkLst>
            <pc:docMk/>
            <pc:sldMk cId="3650350825" sldId="372"/>
            <ac:spMk id="3" creationId="{C398F81A-1902-D512-A18E-9D76CAFAE6CB}"/>
          </ac:spMkLst>
        </pc:spChg>
        <pc:picChg chg="add mod ord">
          <ac:chgData name="Sara Khall" userId="4cc9a9e1e6beb618" providerId="LiveId" clId="{F5B713F5-47F7-4E81-9E94-9FAADA23D284}" dt="2023-01-14T16:49:40.161" v="648" actId="14100"/>
          <ac:picMkLst>
            <pc:docMk/>
            <pc:sldMk cId="3650350825" sldId="372"/>
            <ac:picMk id="5" creationId="{359A3898-485E-96E0-5702-961167FD6F01}"/>
          </ac:picMkLst>
        </pc:picChg>
      </pc:sldChg>
      <pc:sldChg chg="addSp delSp modSp new mod">
        <pc:chgData name="Sara Khall" userId="4cc9a9e1e6beb618" providerId="LiveId" clId="{F5B713F5-47F7-4E81-9E94-9FAADA23D284}" dt="2023-01-14T16:50:04.581" v="655" actId="14100"/>
        <pc:sldMkLst>
          <pc:docMk/>
          <pc:sldMk cId="699585068" sldId="373"/>
        </pc:sldMkLst>
        <pc:spChg chg="del mod">
          <ac:chgData name="Sara Khall" userId="4cc9a9e1e6beb618" providerId="LiveId" clId="{F5B713F5-47F7-4E81-9E94-9FAADA23D284}" dt="2023-01-14T16:49:47.236" v="650" actId="478"/>
          <ac:spMkLst>
            <pc:docMk/>
            <pc:sldMk cId="699585068" sldId="373"/>
            <ac:spMk id="2" creationId="{98D0A633-F188-CEF5-EF45-3B2C98754379}"/>
          </ac:spMkLst>
        </pc:spChg>
        <pc:spChg chg="del">
          <ac:chgData name="Sara Khall" userId="4cc9a9e1e6beb618" providerId="LiveId" clId="{F5B713F5-47F7-4E81-9E94-9FAADA23D284}" dt="2023-01-14T13:47:27.457" v="212" actId="22"/>
          <ac:spMkLst>
            <pc:docMk/>
            <pc:sldMk cId="699585068" sldId="373"/>
            <ac:spMk id="3" creationId="{E0EE24AD-1FFF-4605-2439-B181630D1D16}"/>
          </ac:spMkLst>
        </pc:spChg>
        <pc:picChg chg="add mod ord">
          <ac:chgData name="Sara Khall" userId="4cc9a9e1e6beb618" providerId="LiveId" clId="{F5B713F5-47F7-4E81-9E94-9FAADA23D284}" dt="2023-01-14T16:50:04.581" v="655" actId="14100"/>
          <ac:picMkLst>
            <pc:docMk/>
            <pc:sldMk cId="699585068" sldId="373"/>
            <ac:picMk id="5" creationId="{E8CBB801-8BA8-8DC3-3D51-391011ACB23D}"/>
          </ac:picMkLst>
        </pc:picChg>
      </pc:sldChg>
      <pc:sldChg chg="addSp delSp modSp new mod">
        <pc:chgData name="Sara Khall" userId="4cc9a9e1e6beb618" providerId="LiveId" clId="{F5B713F5-47F7-4E81-9E94-9FAADA23D284}" dt="2023-01-14T16:50:23.996" v="661" actId="14100"/>
        <pc:sldMkLst>
          <pc:docMk/>
          <pc:sldMk cId="366897467" sldId="374"/>
        </pc:sldMkLst>
        <pc:spChg chg="del mod">
          <ac:chgData name="Sara Khall" userId="4cc9a9e1e6beb618" providerId="LiveId" clId="{F5B713F5-47F7-4E81-9E94-9FAADA23D284}" dt="2023-01-14T16:50:09.972" v="657" actId="478"/>
          <ac:spMkLst>
            <pc:docMk/>
            <pc:sldMk cId="366897467" sldId="374"/>
            <ac:spMk id="2" creationId="{B849576D-E746-660B-4E69-94515240DBD6}"/>
          </ac:spMkLst>
        </pc:spChg>
        <pc:spChg chg="del">
          <ac:chgData name="Sara Khall" userId="4cc9a9e1e6beb618" providerId="LiveId" clId="{F5B713F5-47F7-4E81-9E94-9FAADA23D284}" dt="2023-01-14T13:48:03.666" v="217" actId="22"/>
          <ac:spMkLst>
            <pc:docMk/>
            <pc:sldMk cId="366897467" sldId="374"/>
            <ac:spMk id="3" creationId="{B6A925F5-4ED4-E1D7-7158-98A8C0BE5BFC}"/>
          </ac:spMkLst>
        </pc:spChg>
        <pc:picChg chg="add mod ord">
          <ac:chgData name="Sara Khall" userId="4cc9a9e1e6beb618" providerId="LiveId" clId="{F5B713F5-47F7-4E81-9E94-9FAADA23D284}" dt="2023-01-14T16:50:23.996" v="661" actId="14100"/>
          <ac:picMkLst>
            <pc:docMk/>
            <pc:sldMk cId="366897467" sldId="374"/>
            <ac:picMk id="5" creationId="{73B0EC70-DED3-509D-C644-BD485E88AE6C}"/>
          </ac:picMkLst>
        </pc:picChg>
      </pc:sldChg>
      <pc:sldChg chg="addSp delSp modSp new mod">
        <pc:chgData name="Sara Khall" userId="4cc9a9e1e6beb618" providerId="LiveId" clId="{F5B713F5-47F7-4E81-9E94-9FAADA23D284}" dt="2023-01-14T16:50:43.740" v="667" actId="14100"/>
        <pc:sldMkLst>
          <pc:docMk/>
          <pc:sldMk cId="907281764" sldId="375"/>
        </pc:sldMkLst>
        <pc:spChg chg="del mod">
          <ac:chgData name="Sara Khall" userId="4cc9a9e1e6beb618" providerId="LiveId" clId="{F5B713F5-47F7-4E81-9E94-9FAADA23D284}" dt="2023-01-14T16:50:29.160" v="663" actId="478"/>
          <ac:spMkLst>
            <pc:docMk/>
            <pc:sldMk cId="907281764" sldId="375"/>
            <ac:spMk id="2" creationId="{10668786-5CB0-A399-1F4F-22D31076FB1F}"/>
          </ac:spMkLst>
        </pc:spChg>
        <pc:spChg chg="del">
          <ac:chgData name="Sara Khall" userId="4cc9a9e1e6beb618" providerId="LiveId" clId="{F5B713F5-47F7-4E81-9E94-9FAADA23D284}" dt="2023-01-14T13:48:33.737" v="218" actId="22"/>
          <ac:spMkLst>
            <pc:docMk/>
            <pc:sldMk cId="907281764" sldId="375"/>
            <ac:spMk id="3" creationId="{8139BFC1-D44F-2D53-F6CF-6DA72441284E}"/>
          </ac:spMkLst>
        </pc:spChg>
        <pc:picChg chg="add mod ord">
          <ac:chgData name="Sara Khall" userId="4cc9a9e1e6beb618" providerId="LiveId" clId="{F5B713F5-47F7-4E81-9E94-9FAADA23D284}" dt="2023-01-14T16:50:43.740" v="667" actId="14100"/>
          <ac:picMkLst>
            <pc:docMk/>
            <pc:sldMk cId="907281764" sldId="375"/>
            <ac:picMk id="5" creationId="{04B1FB57-A591-EDDB-9570-35922CCCE0FD}"/>
          </ac:picMkLst>
        </pc:picChg>
      </pc:sldChg>
      <pc:sldChg chg="addSp delSp modSp new mod">
        <pc:chgData name="Sara Khall" userId="4cc9a9e1e6beb618" providerId="LiveId" clId="{F5B713F5-47F7-4E81-9E94-9FAADA23D284}" dt="2023-01-14T16:51:04.694" v="673" actId="14100"/>
        <pc:sldMkLst>
          <pc:docMk/>
          <pc:sldMk cId="3745996383" sldId="376"/>
        </pc:sldMkLst>
        <pc:spChg chg="del mod">
          <ac:chgData name="Sara Khall" userId="4cc9a9e1e6beb618" providerId="LiveId" clId="{F5B713F5-47F7-4E81-9E94-9FAADA23D284}" dt="2023-01-14T16:50:51.555" v="669" actId="478"/>
          <ac:spMkLst>
            <pc:docMk/>
            <pc:sldMk cId="3745996383" sldId="376"/>
            <ac:spMk id="2" creationId="{F4C80D50-851E-334F-D0D8-C2383C5DBD57}"/>
          </ac:spMkLst>
        </pc:spChg>
        <pc:spChg chg="del">
          <ac:chgData name="Sara Khall" userId="4cc9a9e1e6beb618" providerId="LiveId" clId="{F5B713F5-47F7-4E81-9E94-9FAADA23D284}" dt="2023-01-14T13:49:21.106" v="219" actId="22"/>
          <ac:spMkLst>
            <pc:docMk/>
            <pc:sldMk cId="3745996383" sldId="376"/>
            <ac:spMk id="3" creationId="{F7F16AF4-6878-CF87-F348-775D251352EA}"/>
          </ac:spMkLst>
        </pc:spChg>
        <pc:picChg chg="add mod ord">
          <ac:chgData name="Sara Khall" userId="4cc9a9e1e6beb618" providerId="LiveId" clId="{F5B713F5-47F7-4E81-9E94-9FAADA23D284}" dt="2023-01-14T16:51:04.694" v="673" actId="14100"/>
          <ac:picMkLst>
            <pc:docMk/>
            <pc:sldMk cId="3745996383" sldId="376"/>
            <ac:picMk id="5" creationId="{C1676B0F-9264-625E-75D0-8AB861AA700A}"/>
          </ac:picMkLst>
        </pc:picChg>
      </pc:sldChg>
      <pc:sldChg chg="addSp delSp modSp new mod">
        <pc:chgData name="Sara Khall" userId="4cc9a9e1e6beb618" providerId="LiveId" clId="{F5B713F5-47F7-4E81-9E94-9FAADA23D284}" dt="2023-01-14T16:51:23.125" v="680" actId="14100"/>
        <pc:sldMkLst>
          <pc:docMk/>
          <pc:sldMk cId="2809764582" sldId="377"/>
        </pc:sldMkLst>
        <pc:spChg chg="del mod">
          <ac:chgData name="Sara Khall" userId="4cc9a9e1e6beb618" providerId="LiveId" clId="{F5B713F5-47F7-4E81-9E94-9FAADA23D284}" dt="2023-01-14T16:51:09.606" v="675" actId="478"/>
          <ac:spMkLst>
            <pc:docMk/>
            <pc:sldMk cId="2809764582" sldId="377"/>
            <ac:spMk id="2" creationId="{3A65780C-3519-403F-D8F8-1C0C54810698}"/>
          </ac:spMkLst>
        </pc:spChg>
        <pc:spChg chg="del">
          <ac:chgData name="Sara Khall" userId="4cc9a9e1e6beb618" providerId="LiveId" clId="{F5B713F5-47F7-4E81-9E94-9FAADA23D284}" dt="2023-01-14T13:49:59.429" v="220" actId="22"/>
          <ac:spMkLst>
            <pc:docMk/>
            <pc:sldMk cId="2809764582" sldId="377"/>
            <ac:spMk id="3" creationId="{F2294DEE-E940-CF15-7394-156ABBB31568}"/>
          </ac:spMkLst>
        </pc:spChg>
        <pc:picChg chg="add mod ord">
          <ac:chgData name="Sara Khall" userId="4cc9a9e1e6beb618" providerId="LiveId" clId="{F5B713F5-47F7-4E81-9E94-9FAADA23D284}" dt="2023-01-14T16:51:23.125" v="680" actId="14100"/>
          <ac:picMkLst>
            <pc:docMk/>
            <pc:sldMk cId="2809764582" sldId="377"/>
            <ac:picMk id="5" creationId="{AD6A4FBA-4FA7-D58B-6178-58957E37707E}"/>
          </ac:picMkLst>
        </pc:picChg>
      </pc:sldChg>
      <pc:sldChg chg="addSp delSp modSp new mod ord">
        <pc:chgData name="Sara Khall" userId="4cc9a9e1e6beb618" providerId="LiveId" clId="{F5B713F5-47F7-4E81-9E94-9FAADA23D284}" dt="2023-01-14T16:52:11.247" v="693" actId="14100"/>
        <pc:sldMkLst>
          <pc:docMk/>
          <pc:sldMk cId="2954280646" sldId="378"/>
        </pc:sldMkLst>
        <pc:spChg chg="del mod">
          <ac:chgData name="Sara Khall" userId="4cc9a9e1e6beb618" providerId="LiveId" clId="{F5B713F5-47F7-4E81-9E94-9FAADA23D284}" dt="2023-01-14T16:51:49.408" v="688" actId="478"/>
          <ac:spMkLst>
            <pc:docMk/>
            <pc:sldMk cId="2954280646" sldId="378"/>
            <ac:spMk id="2" creationId="{A2403775-48F3-0DA6-804D-78E6679DF3CC}"/>
          </ac:spMkLst>
        </pc:spChg>
        <pc:spChg chg="del">
          <ac:chgData name="Sara Khall" userId="4cc9a9e1e6beb618" providerId="LiveId" clId="{F5B713F5-47F7-4E81-9E94-9FAADA23D284}" dt="2023-01-14T13:51:30.639" v="226" actId="22"/>
          <ac:spMkLst>
            <pc:docMk/>
            <pc:sldMk cId="2954280646" sldId="378"/>
            <ac:spMk id="3" creationId="{B5143FD4-4EF2-82BD-53F9-084C9FDC99F0}"/>
          </ac:spMkLst>
        </pc:spChg>
        <pc:picChg chg="add mod ord">
          <ac:chgData name="Sara Khall" userId="4cc9a9e1e6beb618" providerId="LiveId" clId="{F5B713F5-47F7-4E81-9E94-9FAADA23D284}" dt="2023-01-14T16:52:11.247" v="693" actId="14100"/>
          <ac:picMkLst>
            <pc:docMk/>
            <pc:sldMk cId="2954280646" sldId="378"/>
            <ac:picMk id="5" creationId="{2CD72550-CF52-1759-10EF-A89881D400D4}"/>
          </ac:picMkLst>
        </pc:picChg>
      </pc:sldChg>
      <pc:sldChg chg="addSp delSp modSp new mod">
        <pc:chgData name="Sara Khall" userId="4cc9a9e1e6beb618" providerId="LiveId" clId="{F5B713F5-47F7-4E81-9E94-9FAADA23D284}" dt="2023-01-14T16:51:43.434" v="686" actId="14100"/>
        <pc:sldMkLst>
          <pc:docMk/>
          <pc:sldMk cId="937309517" sldId="379"/>
        </pc:sldMkLst>
        <pc:spChg chg="del mod">
          <ac:chgData name="Sara Khall" userId="4cc9a9e1e6beb618" providerId="LiveId" clId="{F5B713F5-47F7-4E81-9E94-9FAADA23D284}" dt="2023-01-14T16:51:28.488" v="682" actId="478"/>
          <ac:spMkLst>
            <pc:docMk/>
            <pc:sldMk cId="937309517" sldId="379"/>
            <ac:spMk id="2" creationId="{07ED1C62-36DF-795D-C2DC-6A5965FA6D6D}"/>
          </ac:spMkLst>
        </pc:spChg>
        <pc:spChg chg="del">
          <ac:chgData name="Sara Khall" userId="4cc9a9e1e6beb618" providerId="LiveId" clId="{F5B713F5-47F7-4E81-9E94-9FAADA23D284}" dt="2023-01-14T13:50:38.208" v="225" actId="22"/>
          <ac:spMkLst>
            <pc:docMk/>
            <pc:sldMk cId="937309517" sldId="379"/>
            <ac:spMk id="3" creationId="{1658F96D-DE29-F5B1-A390-0EA3D5C11C9A}"/>
          </ac:spMkLst>
        </pc:spChg>
        <pc:picChg chg="add mod ord">
          <ac:chgData name="Sara Khall" userId="4cc9a9e1e6beb618" providerId="LiveId" clId="{F5B713F5-47F7-4E81-9E94-9FAADA23D284}" dt="2023-01-14T16:51:43.434" v="686" actId="14100"/>
          <ac:picMkLst>
            <pc:docMk/>
            <pc:sldMk cId="937309517" sldId="379"/>
            <ac:picMk id="5" creationId="{16BA4996-94CF-E59F-FA07-C20701F5F23C}"/>
          </ac:picMkLst>
        </pc:picChg>
      </pc:sldChg>
      <pc:sldChg chg="addSp delSp modSp new mod">
        <pc:chgData name="Sara Khall" userId="4cc9a9e1e6beb618" providerId="LiveId" clId="{F5B713F5-47F7-4E81-9E94-9FAADA23D284}" dt="2023-01-14T19:14:56.360" v="703" actId="14100"/>
        <pc:sldMkLst>
          <pc:docMk/>
          <pc:sldMk cId="1101657571" sldId="380"/>
        </pc:sldMkLst>
        <pc:spChg chg="del mod">
          <ac:chgData name="Sara Khall" userId="4cc9a9e1e6beb618" providerId="LiveId" clId="{F5B713F5-47F7-4E81-9E94-9FAADA23D284}" dt="2023-01-14T19:14:31.114" v="698" actId="478"/>
          <ac:spMkLst>
            <pc:docMk/>
            <pc:sldMk cId="1101657571" sldId="380"/>
            <ac:spMk id="2" creationId="{946B39B7-118A-F54E-C680-38C2CCF4E3B9}"/>
          </ac:spMkLst>
        </pc:spChg>
        <pc:spChg chg="del">
          <ac:chgData name="Sara Khall" userId="4cc9a9e1e6beb618" providerId="LiveId" clId="{F5B713F5-47F7-4E81-9E94-9FAADA23D284}" dt="2023-01-14T19:14:25.493" v="696" actId="22"/>
          <ac:spMkLst>
            <pc:docMk/>
            <pc:sldMk cId="1101657571" sldId="380"/>
            <ac:spMk id="3" creationId="{5495BC58-5785-C089-4F31-D72B29AA4A89}"/>
          </ac:spMkLst>
        </pc:spChg>
        <pc:picChg chg="add mod ord">
          <ac:chgData name="Sara Khall" userId="4cc9a9e1e6beb618" providerId="LiveId" clId="{F5B713F5-47F7-4E81-9E94-9FAADA23D284}" dt="2023-01-14T19:14:56.360" v="703" actId="14100"/>
          <ac:picMkLst>
            <pc:docMk/>
            <pc:sldMk cId="1101657571" sldId="380"/>
            <ac:picMk id="5" creationId="{27A78F40-DCB7-D22A-BF6C-7CDDCD6B55C6}"/>
          </ac:picMkLst>
        </pc:picChg>
      </pc:sldChg>
      <pc:sldChg chg="addSp delSp modSp new mod">
        <pc:chgData name="Sara Khall" userId="4cc9a9e1e6beb618" providerId="LiveId" clId="{F5B713F5-47F7-4E81-9E94-9FAADA23D284}" dt="2023-01-14T19:22:07.493" v="714" actId="14100"/>
        <pc:sldMkLst>
          <pc:docMk/>
          <pc:sldMk cId="2265188669" sldId="381"/>
        </pc:sldMkLst>
        <pc:spChg chg="del mod">
          <ac:chgData name="Sara Khall" userId="4cc9a9e1e6beb618" providerId="LiveId" clId="{F5B713F5-47F7-4E81-9E94-9FAADA23D284}" dt="2023-01-14T19:21:53.516" v="710" actId="478"/>
          <ac:spMkLst>
            <pc:docMk/>
            <pc:sldMk cId="2265188669" sldId="381"/>
            <ac:spMk id="2" creationId="{6D87BB18-0C6A-B80F-A5E1-19EEA712E02B}"/>
          </ac:spMkLst>
        </pc:spChg>
        <pc:spChg chg="del">
          <ac:chgData name="Sara Khall" userId="4cc9a9e1e6beb618" providerId="LiveId" clId="{F5B713F5-47F7-4E81-9E94-9FAADA23D284}" dt="2023-01-14T19:21:45.362" v="707"/>
          <ac:spMkLst>
            <pc:docMk/>
            <pc:sldMk cId="2265188669" sldId="381"/>
            <ac:spMk id="3" creationId="{CB2BCA78-1EBB-593C-0CB6-53D7906EF99B}"/>
          </ac:spMkLst>
        </pc:spChg>
        <pc:picChg chg="add mod">
          <ac:chgData name="Sara Khall" userId="4cc9a9e1e6beb618" providerId="LiveId" clId="{F5B713F5-47F7-4E81-9E94-9FAADA23D284}" dt="2023-01-14T19:22:07.493" v="714" actId="14100"/>
          <ac:picMkLst>
            <pc:docMk/>
            <pc:sldMk cId="2265188669" sldId="381"/>
            <ac:picMk id="4" creationId="{CC493A54-E333-4DAF-7A52-DCC655C8920F}"/>
          </ac:picMkLst>
        </pc:picChg>
      </pc:sldChg>
      <pc:sldChg chg="addSp delSp modSp new mod">
        <pc:chgData name="Sara Khall" userId="4cc9a9e1e6beb618" providerId="LiveId" clId="{F5B713F5-47F7-4E81-9E94-9FAADA23D284}" dt="2023-01-14T19:24:03.570" v="724" actId="14100"/>
        <pc:sldMkLst>
          <pc:docMk/>
          <pc:sldMk cId="2255726744" sldId="382"/>
        </pc:sldMkLst>
        <pc:spChg chg="del mod">
          <ac:chgData name="Sara Khall" userId="4cc9a9e1e6beb618" providerId="LiveId" clId="{F5B713F5-47F7-4E81-9E94-9FAADA23D284}" dt="2023-01-14T19:23:44.511" v="720" actId="478"/>
          <ac:spMkLst>
            <pc:docMk/>
            <pc:sldMk cId="2255726744" sldId="382"/>
            <ac:spMk id="2" creationId="{506EC67C-1961-A8AD-CD6A-3C7B6CC30CEE}"/>
          </ac:spMkLst>
        </pc:spChg>
        <pc:spChg chg="del">
          <ac:chgData name="Sara Khall" userId="4cc9a9e1e6beb618" providerId="LiveId" clId="{F5B713F5-47F7-4E81-9E94-9FAADA23D284}" dt="2023-01-14T19:23:40.976" v="718"/>
          <ac:spMkLst>
            <pc:docMk/>
            <pc:sldMk cId="2255726744" sldId="382"/>
            <ac:spMk id="3" creationId="{916F149E-8788-4522-7418-A7C9DEACF4F7}"/>
          </ac:spMkLst>
        </pc:spChg>
        <pc:picChg chg="add mod">
          <ac:chgData name="Sara Khall" userId="4cc9a9e1e6beb618" providerId="LiveId" clId="{F5B713F5-47F7-4E81-9E94-9FAADA23D284}" dt="2023-01-14T19:24:03.570" v="724" actId="14100"/>
          <ac:picMkLst>
            <pc:docMk/>
            <pc:sldMk cId="2255726744" sldId="382"/>
            <ac:picMk id="4" creationId="{171D37BE-6E2D-704D-1C8E-E68D1F1CE371}"/>
          </ac:picMkLst>
        </pc:picChg>
      </pc:sldChg>
      <pc:sldChg chg="addSp delSp modSp new mod">
        <pc:chgData name="Sara Khall" userId="4cc9a9e1e6beb618" providerId="LiveId" clId="{F5B713F5-47F7-4E81-9E94-9FAADA23D284}" dt="2023-01-14T19:25:02.491" v="733" actId="14100"/>
        <pc:sldMkLst>
          <pc:docMk/>
          <pc:sldMk cId="3101155624" sldId="383"/>
        </pc:sldMkLst>
        <pc:spChg chg="del mod">
          <ac:chgData name="Sara Khall" userId="4cc9a9e1e6beb618" providerId="LiveId" clId="{F5B713F5-47F7-4E81-9E94-9FAADA23D284}" dt="2023-01-14T19:24:47.536" v="729" actId="478"/>
          <ac:spMkLst>
            <pc:docMk/>
            <pc:sldMk cId="3101155624" sldId="383"/>
            <ac:spMk id="2" creationId="{8F99A40E-DB08-AB9D-57E2-4A45EA0967FA}"/>
          </ac:spMkLst>
        </pc:spChg>
        <pc:spChg chg="del">
          <ac:chgData name="Sara Khall" userId="4cc9a9e1e6beb618" providerId="LiveId" clId="{F5B713F5-47F7-4E81-9E94-9FAADA23D284}" dt="2023-01-14T19:24:41.527" v="726"/>
          <ac:spMkLst>
            <pc:docMk/>
            <pc:sldMk cId="3101155624" sldId="383"/>
            <ac:spMk id="3" creationId="{9926A7B1-F7CE-7522-C87B-DAD14C2C5553}"/>
          </ac:spMkLst>
        </pc:spChg>
        <pc:picChg chg="add mod">
          <ac:chgData name="Sara Khall" userId="4cc9a9e1e6beb618" providerId="LiveId" clId="{F5B713F5-47F7-4E81-9E94-9FAADA23D284}" dt="2023-01-14T19:25:02.491" v="733" actId="14100"/>
          <ac:picMkLst>
            <pc:docMk/>
            <pc:sldMk cId="3101155624" sldId="383"/>
            <ac:picMk id="4" creationId="{BC9BA83B-F380-6BD0-61DA-98AA65BBB2CA}"/>
          </ac:picMkLst>
        </pc:picChg>
      </pc:sldChg>
    </pc:docChg>
  </pc:docChgLst>
  <pc:docChgLst>
    <pc:chgData name="Sara Khall" userId="4cc9a9e1e6beb618" providerId="LiveId" clId="{2E1A0163-E089-433A-9D55-1A954F5E9CC3}"/>
    <pc:docChg chg="undo custSel addSld delSld">
      <pc:chgData name="Sara Khall" userId="4cc9a9e1e6beb618" providerId="LiveId" clId="{2E1A0163-E089-433A-9D55-1A954F5E9CC3}" dt="2023-03-03T07:38:27.604" v="84" actId="47"/>
      <pc:docMkLst>
        <pc:docMk/>
      </pc:docMkLst>
      <pc:sldChg chg="del">
        <pc:chgData name="Sara Khall" userId="4cc9a9e1e6beb618" providerId="LiveId" clId="{2E1A0163-E089-433A-9D55-1A954F5E9CC3}" dt="2023-03-03T07:35:55.615" v="78" actId="47"/>
        <pc:sldMkLst>
          <pc:docMk/>
          <pc:sldMk cId="3142083050" sldId="264"/>
        </pc:sldMkLst>
      </pc:sldChg>
      <pc:sldChg chg="del">
        <pc:chgData name="Sara Khall" userId="4cc9a9e1e6beb618" providerId="LiveId" clId="{2E1A0163-E089-433A-9D55-1A954F5E9CC3}" dt="2023-03-03T07:34:19.705" v="66" actId="47"/>
        <pc:sldMkLst>
          <pc:docMk/>
          <pc:sldMk cId="2178667103" sldId="265"/>
        </pc:sldMkLst>
      </pc:sldChg>
      <pc:sldChg chg="del">
        <pc:chgData name="Sara Khall" userId="4cc9a9e1e6beb618" providerId="LiveId" clId="{2E1A0163-E089-433A-9D55-1A954F5E9CC3}" dt="2023-03-03T07:32:13.317" v="8" actId="47"/>
        <pc:sldMkLst>
          <pc:docMk/>
          <pc:sldMk cId="223837328" sldId="266"/>
        </pc:sldMkLst>
      </pc:sldChg>
      <pc:sldChg chg="del">
        <pc:chgData name="Sara Khall" userId="4cc9a9e1e6beb618" providerId="LiveId" clId="{2E1A0163-E089-433A-9D55-1A954F5E9CC3}" dt="2023-03-03T07:34:23.763" v="68" actId="47"/>
        <pc:sldMkLst>
          <pc:docMk/>
          <pc:sldMk cId="2149344612" sldId="267"/>
        </pc:sldMkLst>
      </pc:sldChg>
      <pc:sldChg chg="del">
        <pc:chgData name="Sara Khall" userId="4cc9a9e1e6beb618" providerId="LiveId" clId="{2E1A0163-E089-433A-9D55-1A954F5E9CC3}" dt="2023-03-03T07:34:24.469" v="69" actId="47"/>
        <pc:sldMkLst>
          <pc:docMk/>
          <pc:sldMk cId="576494411" sldId="268"/>
        </pc:sldMkLst>
      </pc:sldChg>
      <pc:sldChg chg="del">
        <pc:chgData name="Sara Khall" userId="4cc9a9e1e6beb618" providerId="LiveId" clId="{2E1A0163-E089-433A-9D55-1A954F5E9CC3}" dt="2023-03-03T07:34:25.320" v="70" actId="47"/>
        <pc:sldMkLst>
          <pc:docMk/>
          <pc:sldMk cId="509171929" sldId="269"/>
        </pc:sldMkLst>
      </pc:sldChg>
      <pc:sldChg chg="del">
        <pc:chgData name="Sara Khall" userId="4cc9a9e1e6beb618" providerId="LiveId" clId="{2E1A0163-E089-433A-9D55-1A954F5E9CC3}" dt="2023-03-03T07:34:26.396" v="71" actId="47"/>
        <pc:sldMkLst>
          <pc:docMk/>
          <pc:sldMk cId="471233273" sldId="270"/>
        </pc:sldMkLst>
      </pc:sldChg>
      <pc:sldChg chg="del">
        <pc:chgData name="Sara Khall" userId="4cc9a9e1e6beb618" providerId="LiveId" clId="{2E1A0163-E089-433A-9D55-1A954F5E9CC3}" dt="2023-03-03T07:34:27.693" v="72" actId="47"/>
        <pc:sldMkLst>
          <pc:docMk/>
          <pc:sldMk cId="1079735189" sldId="271"/>
        </pc:sldMkLst>
      </pc:sldChg>
      <pc:sldChg chg="del">
        <pc:chgData name="Sara Khall" userId="4cc9a9e1e6beb618" providerId="LiveId" clId="{2E1A0163-E089-433A-9D55-1A954F5E9CC3}" dt="2023-03-03T07:34:28.476" v="73" actId="47"/>
        <pc:sldMkLst>
          <pc:docMk/>
          <pc:sldMk cId="4102153493" sldId="272"/>
        </pc:sldMkLst>
      </pc:sldChg>
      <pc:sldChg chg="del">
        <pc:chgData name="Sara Khall" userId="4cc9a9e1e6beb618" providerId="LiveId" clId="{2E1A0163-E089-433A-9D55-1A954F5E9CC3}" dt="2023-03-03T07:35:56.820" v="79" actId="47"/>
        <pc:sldMkLst>
          <pc:docMk/>
          <pc:sldMk cId="4256871455" sldId="273"/>
        </pc:sldMkLst>
      </pc:sldChg>
      <pc:sldChg chg="add del">
        <pc:chgData name="Sara Khall" userId="4cc9a9e1e6beb618" providerId="LiveId" clId="{2E1A0163-E089-433A-9D55-1A954F5E9CC3}" dt="2023-03-03T07:35:57.913" v="80" actId="47"/>
        <pc:sldMkLst>
          <pc:docMk/>
          <pc:sldMk cId="776197833" sldId="276"/>
        </pc:sldMkLst>
      </pc:sldChg>
      <pc:sldChg chg="add del">
        <pc:chgData name="Sara Khall" userId="4cc9a9e1e6beb618" providerId="LiveId" clId="{2E1A0163-E089-433A-9D55-1A954F5E9CC3}" dt="2023-03-03T07:34:35.405" v="75" actId="47"/>
        <pc:sldMkLst>
          <pc:docMk/>
          <pc:sldMk cId="3893081210" sldId="277"/>
        </pc:sldMkLst>
      </pc:sldChg>
      <pc:sldChg chg="del">
        <pc:chgData name="Sara Khall" userId="4cc9a9e1e6beb618" providerId="LiveId" clId="{2E1A0163-E089-433A-9D55-1A954F5E9CC3}" dt="2023-03-03T07:32:24.073" v="9" actId="47"/>
        <pc:sldMkLst>
          <pc:docMk/>
          <pc:sldMk cId="168956386" sldId="278"/>
        </pc:sldMkLst>
      </pc:sldChg>
      <pc:sldChg chg="del">
        <pc:chgData name="Sara Khall" userId="4cc9a9e1e6beb618" providerId="LiveId" clId="{2E1A0163-E089-433A-9D55-1A954F5E9CC3}" dt="2023-03-03T07:32:24.384" v="10" actId="47"/>
        <pc:sldMkLst>
          <pc:docMk/>
          <pc:sldMk cId="311954700" sldId="279"/>
        </pc:sldMkLst>
      </pc:sldChg>
      <pc:sldChg chg="del">
        <pc:chgData name="Sara Khall" userId="4cc9a9e1e6beb618" providerId="LiveId" clId="{2E1A0163-E089-433A-9D55-1A954F5E9CC3}" dt="2023-03-03T07:32:24.707" v="11" actId="47"/>
        <pc:sldMkLst>
          <pc:docMk/>
          <pc:sldMk cId="4027782108" sldId="283"/>
        </pc:sldMkLst>
      </pc:sldChg>
      <pc:sldChg chg="del">
        <pc:chgData name="Sara Khall" userId="4cc9a9e1e6beb618" providerId="LiveId" clId="{2E1A0163-E089-433A-9D55-1A954F5E9CC3}" dt="2023-03-03T07:32:25.654" v="14" actId="47"/>
        <pc:sldMkLst>
          <pc:docMk/>
          <pc:sldMk cId="1457572063" sldId="284"/>
        </pc:sldMkLst>
      </pc:sldChg>
      <pc:sldChg chg="del">
        <pc:chgData name="Sara Khall" userId="4cc9a9e1e6beb618" providerId="LiveId" clId="{2E1A0163-E089-433A-9D55-1A954F5E9CC3}" dt="2023-03-03T07:32:25.935" v="15" actId="47"/>
        <pc:sldMkLst>
          <pc:docMk/>
          <pc:sldMk cId="2749133130" sldId="285"/>
        </pc:sldMkLst>
      </pc:sldChg>
      <pc:sldChg chg="del">
        <pc:chgData name="Sara Khall" userId="4cc9a9e1e6beb618" providerId="LiveId" clId="{2E1A0163-E089-433A-9D55-1A954F5E9CC3}" dt="2023-03-03T07:35:48.824" v="77" actId="47"/>
        <pc:sldMkLst>
          <pc:docMk/>
          <pc:sldMk cId="468173146" sldId="296"/>
        </pc:sldMkLst>
      </pc:sldChg>
      <pc:sldChg chg="del">
        <pc:chgData name="Sara Khall" userId="4cc9a9e1e6beb618" providerId="LiveId" clId="{2E1A0163-E089-433A-9D55-1A954F5E9CC3}" dt="2023-03-03T07:34:11.305" v="63" actId="47"/>
        <pc:sldMkLst>
          <pc:docMk/>
          <pc:sldMk cId="53387615" sldId="297"/>
        </pc:sldMkLst>
      </pc:sldChg>
      <pc:sldChg chg="del">
        <pc:chgData name="Sara Khall" userId="4cc9a9e1e6beb618" providerId="LiveId" clId="{2E1A0163-E089-433A-9D55-1A954F5E9CC3}" dt="2023-03-03T07:34:15.654" v="64" actId="47"/>
        <pc:sldMkLst>
          <pc:docMk/>
          <pc:sldMk cId="2964535908" sldId="298"/>
        </pc:sldMkLst>
      </pc:sldChg>
      <pc:sldChg chg="del">
        <pc:chgData name="Sara Khall" userId="4cc9a9e1e6beb618" providerId="LiveId" clId="{2E1A0163-E089-433A-9D55-1A954F5E9CC3}" dt="2023-03-03T07:34:21.621" v="67" actId="47"/>
        <pc:sldMkLst>
          <pc:docMk/>
          <pc:sldMk cId="2153906934" sldId="300"/>
        </pc:sldMkLst>
      </pc:sldChg>
      <pc:sldChg chg="del">
        <pc:chgData name="Sara Khall" userId="4cc9a9e1e6beb618" providerId="LiveId" clId="{2E1A0163-E089-433A-9D55-1A954F5E9CC3}" dt="2023-03-03T07:34:29.237" v="74" actId="47"/>
        <pc:sldMkLst>
          <pc:docMk/>
          <pc:sldMk cId="847092066" sldId="302"/>
        </pc:sldMkLst>
      </pc:sldChg>
      <pc:sldChg chg="del">
        <pc:chgData name="Sara Khall" userId="4cc9a9e1e6beb618" providerId="LiveId" clId="{2E1A0163-E089-433A-9D55-1A954F5E9CC3}" dt="2023-03-03T07:32:25.014" v="12" actId="47"/>
        <pc:sldMkLst>
          <pc:docMk/>
          <pc:sldMk cId="258155621" sldId="303"/>
        </pc:sldMkLst>
      </pc:sldChg>
      <pc:sldChg chg="del">
        <pc:chgData name="Sara Khall" userId="4cc9a9e1e6beb618" providerId="LiveId" clId="{2E1A0163-E089-433A-9D55-1A954F5E9CC3}" dt="2023-03-03T07:32:27.274" v="20" actId="47"/>
        <pc:sldMkLst>
          <pc:docMk/>
          <pc:sldMk cId="605429403" sldId="304"/>
        </pc:sldMkLst>
      </pc:sldChg>
      <pc:sldChg chg="del">
        <pc:chgData name="Sara Khall" userId="4cc9a9e1e6beb618" providerId="LiveId" clId="{2E1A0163-E089-433A-9D55-1A954F5E9CC3}" dt="2023-03-03T07:32:26.208" v="16" actId="47"/>
        <pc:sldMkLst>
          <pc:docMk/>
          <pc:sldMk cId="2005866341" sldId="306"/>
        </pc:sldMkLst>
      </pc:sldChg>
      <pc:sldChg chg="del">
        <pc:chgData name="Sara Khall" userId="4cc9a9e1e6beb618" providerId="LiveId" clId="{2E1A0163-E089-433A-9D55-1A954F5E9CC3}" dt="2023-03-03T07:32:26.459" v="17" actId="47"/>
        <pc:sldMkLst>
          <pc:docMk/>
          <pc:sldMk cId="2492358201" sldId="307"/>
        </pc:sldMkLst>
      </pc:sldChg>
      <pc:sldChg chg="del">
        <pc:chgData name="Sara Khall" userId="4cc9a9e1e6beb618" providerId="LiveId" clId="{2E1A0163-E089-433A-9D55-1A954F5E9CC3}" dt="2023-03-03T07:32:26.724" v="18" actId="47"/>
        <pc:sldMkLst>
          <pc:docMk/>
          <pc:sldMk cId="943054502" sldId="308"/>
        </pc:sldMkLst>
      </pc:sldChg>
      <pc:sldChg chg="del">
        <pc:chgData name="Sara Khall" userId="4cc9a9e1e6beb618" providerId="LiveId" clId="{2E1A0163-E089-433A-9D55-1A954F5E9CC3}" dt="2023-03-03T07:37:08.925" v="81" actId="47"/>
        <pc:sldMkLst>
          <pc:docMk/>
          <pc:sldMk cId="1248170951" sldId="309"/>
        </pc:sldMkLst>
      </pc:sldChg>
      <pc:sldChg chg="del">
        <pc:chgData name="Sara Khall" userId="4cc9a9e1e6beb618" providerId="LiveId" clId="{2E1A0163-E089-433A-9D55-1A954F5E9CC3}" dt="2023-03-03T07:31:49.551" v="0" actId="47"/>
        <pc:sldMkLst>
          <pc:docMk/>
          <pc:sldMk cId="1913033728" sldId="311"/>
        </pc:sldMkLst>
      </pc:sldChg>
      <pc:sldChg chg="del">
        <pc:chgData name="Sara Khall" userId="4cc9a9e1e6beb618" providerId="LiveId" clId="{2E1A0163-E089-433A-9D55-1A954F5E9CC3}" dt="2023-03-03T07:32:25.365" v="13" actId="47"/>
        <pc:sldMkLst>
          <pc:docMk/>
          <pc:sldMk cId="1078563977" sldId="312"/>
        </pc:sldMkLst>
      </pc:sldChg>
      <pc:sldChg chg="del">
        <pc:chgData name="Sara Khall" userId="4cc9a9e1e6beb618" providerId="LiveId" clId="{2E1A0163-E089-433A-9D55-1A954F5E9CC3}" dt="2023-03-03T07:32:27.001" v="19" actId="47"/>
        <pc:sldMkLst>
          <pc:docMk/>
          <pc:sldMk cId="653040357" sldId="313"/>
        </pc:sldMkLst>
      </pc:sldChg>
      <pc:sldChg chg="del">
        <pc:chgData name="Sara Khall" userId="4cc9a9e1e6beb618" providerId="LiveId" clId="{2E1A0163-E089-433A-9D55-1A954F5E9CC3}" dt="2023-03-03T07:32:27.509" v="21" actId="47"/>
        <pc:sldMkLst>
          <pc:docMk/>
          <pc:sldMk cId="4010768444" sldId="338"/>
        </pc:sldMkLst>
      </pc:sldChg>
      <pc:sldChg chg="del">
        <pc:chgData name="Sara Khall" userId="4cc9a9e1e6beb618" providerId="LiveId" clId="{2E1A0163-E089-433A-9D55-1A954F5E9CC3}" dt="2023-03-03T07:32:27.752" v="22" actId="47"/>
        <pc:sldMkLst>
          <pc:docMk/>
          <pc:sldMk cId="282142978" sldId="342"/>
        </pc:sldMkLst>
      </pc:sldChg>
      <pc:sldChg chg="del">
        <pc:chgData name="Sara Khall" userId="4cc9a9e1e6beb618" providerId="LiveId" clId="{2E1A0163-E089-433A-9D55-1A954F5E9CC3}" dt="2023-03-03T07:32:27.956" v="23" actId="47"/>
        <pc:sldMkLst>
          <pc:docMk/>
          <pc:sldMk cId="1167499988" sldId="343"/>
        </pc:sldMkLst>
      </pc:sldChg>
      <pc:sldChg chg="del">
        <pc:chgData name="Sara Khall" userId="4cc9a9e1e6beb618" providerId="LiveId" clId="{2E1A0163-E089-433A-9D55-1A954F5E9CC3}" dt="2023-03-03T07:32:28.173" v="24" actId="47"/>
        <pc:sldMkLst>
          <pc:docMk/>
          <pc:sldMk cId="78955329" sldId="344"/>
        </pc:sldMkLst>
      </pc:sldChg>
      <pc:sldChg chg="del">
        <pc:chgData name="Sara Khall" userId="4cc9a9e1e6beb618" providerId="LiveId" clId="{2E1A0163-E089-433A-9D55-1A954F5E9CC3}" dt="2023-03-03T07:32:28.383" v="25" actId="47"/>
        <pc:sldMkLst>
          <pc:docMk/>
          <pc:sldMk cId="1635940925" sldId="345"/>
        </pc:sldMkLst>
      </pc:sldChg>
      <pc:sldChg chg="del">
        <pc:chgData name="Sara Khall" userId="4cc9a9e1e6beb618" providerId="LiveId" clId="{2E1A0163-E089-433A-9D55-1A954F5E9CC3}" dt="2023-03-03T07:32:28.587" v="26" actId="47"/>
        <pc:sldMkLst>
          <pc:docMk/>
          <pc:sldMk cId="4290118007" sldId="346"/>
        </pc:sldMkLst>
      </pc:sldChg>
      <pc:sldChg chg="del">
        <pc:chgData name="Sara Khall" userId="4cc9a9e1e6beb618" providerId="LiveId" clId="{2E1A0163-E089-433A-9D55-1A954F5E9CC3}" dt="2023-03-03T07:32:28.776" v="27" actId="47"/>
        <pc:sldMkLst>
          <pc:docMk/>
          <pc:sldMk cId="136191887" sldId="347"/>
        </pc:sldMkLst>
      </pc:sldChg>
      <pc:sldChg chg="del">
        <pc:chgData name="Sara Khall" userId="4cc9a9e1e6beb618" providerId="LiveId" clId="{2E1A0163-E089-433A-9D55-1A954F5E9CC3}" dt="2023-03-03T07:32:29.013" v="28" actId="47"/>
        <pc:sldMkLst>
          <pc:docMk/>
          <pc:sldMk cId="845463422" sldId="348"/>
        </pc:sldMkLst>
      </pc:sldChg>
      <pc:sldChg chg="del">
        <pc:chgData name="Sara Khall" userId="4cc9a9e1e6beb618" providerId="LiveId" clId="{2E1A0163-E089-433A-9D55-1A954F5E9CC3}" dt="2023-03-03T07:32:29.273" v="29" actId="47"/>
        <pc:sldMkLst>
          <pc:docMk/>
          <pc:sldMk cId="2354983273" sldId="349"/>
        </pc:sldMkLst>
      </pc:sldChg>
      <pc:sldChg chg="del">
        <pc:chgData name="Sara Khall" userId="4cc9a9e1e6beb618" providerId="LiveId" clId="{2E1A0163-E089-433A-9D55-1A954F5E9CC3}" dt="2023-03-03T07:32:29.490" v="30" actId="47"/>
        <pc:sldMkLst>
          <pc:docMk/>
          <pc:sldMk cId="3063573970" sldId="350"/>
        </pc:sldMkLst>
      </pc:sldChg>
      <pc:sldChg chg="del">
        <pc:chgData name="Sara Khall" userId="4cc9a9e1e6beb618" providerId="LiveId" clId="{2E1A0163-E089-433A-9D55-1A954F5E9CC3}" dt="2023-03-03T07:32:29.743" v="31" actId="47"/>
        <pc:sldMkLst>
          <pc:docMk/>
          <pc:sldMk cId="1504802610" sldId="351"/>
        </pc:sldMkLst>
      </pc:sldChg>
      <pc:sldChg chg="del">
        <pc:chgData name="Sara Khall" userId="4cc9a9e1e6beb618" providerId="LiveId" clId="{2E1A0163-E089-433A-9D55-1A954F5E9CC3}" dt="2023-03-03T07:32:29.975" v="32" actId="47"/>
        <pc:sldMkLst>
          <pc:docMk/>
          <pc:sldMk cId="3536271202" sldId="352"/>
        </pc:sldMkLst>
      </pc:sldChg>
      <pc:sldChg chg="del">
        <pc:chgData name="Sara Khall" userId="4cc9a9e1e6beb618" providerId="LiveId" clId="{2E1A0163-E089-433A-9D55-1A954F5E9CC3}" dt="2023-03-03T07:32:30.179" v="33" actId="47"/>
        <pc:sldMkLst>
          <pc:docMk/>
          <pc:sldMk cId="2541420045" sldId="353"/>
        </pc:sldMkLst>
      </pc:sldChg>
      <pc:sldChg chg="del">
        <pc:chgData name="Sara Khall" userId="4cc9a9e1e6beb618" providerId="LiveId" clId="{2E1A0163-E089-433A-9D55-1A954F5E9CC3}" dt="2023-03-03T07:32:30.402" v="34" actId="47"/>
        <pc:sldMkLst>
          <pc:docMk/>
          <pc:sldMk cId="1721695414" sldId="354"/>
        </pc:sldMkLst>
      </pc:sldChg>
      <pc:sldChg chg="del">
        <pc:chgData name="Sara Khall" userId="4cc9a9e1e6beb618" providerId="LiveId" clId="{2E1A0163-E089-433A-9D55-1A954F5E9CC3}" dt="2023-03-03T07:32:30.627" v="35" actId="47"/>
        <pc:sldMkLst>
          <pc:docMk/>
          <pc:sldMk cId="4233939567" sldId="355"/>
        </pc:sldMkLst>
      </pc:sldChg>
      <pc:sldChg chg="del">
        <pc:chgData name="Sara Khall" userId="4cc9a9e1e6beb618" providerId="LiveId" clId="{2E1A0163-E089-433A-9D55-1A954F5E9CC3}" dt="2023-03-03T07:32:30.846" v="36" actId="47"/>
        <pc:sldMkLst>
          <pc:docMk/>
          <pc:sldMk cId="1478297052" sldId="356"/>
        </pc:sldMkLst>
      </pc:sldChg>
      <pc:sldChg chg="del">
        <pc:chgData name="Sara Khall" userId="4cc9a9e1e6beb618" providerId="LiveId" clId="{2E1A0163-E089-433A-9D55-1A954F5E9CC3}" dt="2023-03-03T07:32:31.099" v="37" actId="47"/>
        <pc:sldMkLst>
          <pc:docMk/>
          <pc:sldMk cId="240043111" sldId="357"/>
        </pc:sldMkLst>
      </pc:sldChg>
      <pc:sldChg chg="del">
        <pc:chgData name="Sara Khall" userId="4cc9a9e1e6beb618" providerId="LiveId" clId="{2E1A0163-E089-433A-9D55-1A954F5E9CC3}" dt="2023-03-03T07:32:31.311" v="38" actId="47"/>
        <pc:sldMkLst>
          <pc:docMk/>
          <pc:sldMk cId="805293386" sldId="358"/>
        </pc:sldMkLst>
      </pc:sldChg>
      <pc:sldChg chg="del">
        <pc:chgData name="Sara Khall" userId="4cc9a9e1e6beb618" providerId="LiveId" clId="{2E1A0163-E089-433A-9D55-1A954F5E9CC3}" dt="2023-03-03T07:32:31.543" v="39" actId="47"/>
        <pc:sldMkLst>
          <pc:docMk/>
          <pc:sldMk cId="2263123485" sldId="359"/>
        </pc:sldMkLst>
      </pc:sldChg>
      <pc:sldChg chg="del">
        <pc:chgData name="Sara Khall" userId="4cc9a9e1e6beb618" providerId="LiveId" clId="{2E1A0163-E089-433A-9D55-1A954F5E9CC3}" dt="2023-03-03T07:32:31.792" v="40" actId="47"/>
        <pc:sldMkLst>
          <pc:docMk/>
          <pc:sldMk cId="3980230326" sldId="360"/>
        </pc:sldMkLst>
      </pc:sldChg>
      <pc:sldChg chg="del">
        <pc:chgData name="Sara Khall" userId="4cc9a9e1e6beb618" providerId="LiveId" clId="{2E1A0163-E089-433A-9D55-1A954F5E9CC3}" dt="2023-03-03T07:32:32.008" v="41" actId="47"/>
        <pc:sldMkLst>
          <pc:docMk/>
          <pc:sldMk cId="3741282197" sldId="362"/>
        </pc:sldMkLst>
      </pc:sldChg>
      <pc:sldChg chg="del">
        <pc:chgData name="Sara Khall" userId="4cc9a9e1e6beb618" providerId="LiveId" clId="{2E1A0163-E089-433A-9D55-1A954F5E9CC3}" dt="2023-03-03T07:32:32.264" v="42" actId="47"/>
        <pc:sldMkLst>
          <pc:docMk/>
          <pc:sldMk cId="2479165047" sldId="363"/>
        </pc:sldMkLst>
      </pc:sldChg>
      <pc:sldChg chg="del">
        <pc:chgData name="Sara Khall" userId="4cc9a9e1e6beb618" providerId="LiveId" clId="{2E1A0163-E089-433A-9D55-1A954F5E9CC3}" dt="2023-03-03T07:32:32.486" v="43" actId="47"/>
        <pc:sldMkLst>
          <pc:docMk/>
          <pc:sldMk cId="2036698228" sldId="364"/>
        </pc:sldMkLst>
      </pc:sldChg>
      <pc:sldChg chg="del">
        <pc:chgData name="Sara Khall" userId="4cc9a9e1e6beb618" providerId="LiveId" clId="{2E1A0163-E089-433A-9D55-1A954F5E9CC3}" dt="2023-03-03T07:32:32.710" v="44" actId="47"/>
        <pc:sldMkLst>
          <pc:docMk/>
          <pc:sldMk cId="3687258950" sldId="365"/>
        </pc:sldMkLst>
      </pc:sldChg>
      <pc:sldChg chg="del">
        <pc:chgData name="Sara Khall" userId="4cc9a9e1e6beb618" providerId="LiveId" clId="{2E1A0163-E089-433A-9D55-1A954F5E9CC3}" dt="2023-03-03T07:32:32.941" v="45" actId="47"/>
        <pc:sldMkLst>
          <pc:docMk/>
          <pc:sldMk cId="4275938433" sldId="366"/>
        </pc:sldMkLst>
      </pc:sldChg>
      <pc:sldChg chg="del">
        <pc:chgData name="Sara Khall" userId="4cc9a9e1e6beb618" providerId="LiveId" clId="{2E1A0163-E089-433A-9D55-1A954F5E9CC3}" dt="2023-03-03T07:32:33.188" v="46" actId="47"/>
        <pc:sldMkLst>
          <pc:docMk/>
          <pc:sldMk cId="186520748" sldId="368"/>
        </pc:sldMkLst>
      </pc:sldChg>
      <pc:sldChg chg="del">
        <pc:chgData name="Sara Khall" userId="4cc9a9e1e6beb618" providerId="LiveId" clId="{2E1A0163-E089-433A-9D55-1A954F5E9CC3}" dt="2023-03-03T07:32:33.434" v="47" actId="47"/>
        <pc:sldMkLst>
          <pc:docMk/>
          <pc:sldMk cId="2164603860" sldId="369"/>
        </pc:sldMkLst>
      </pc:sldChg>
      <pc:sldChg chg="del">
        <pc:chgData name="Sara Khall" userId="4cc9a9e1e6beb618" providerId="LiveId" clId="{2E1A0163-E089-433A-9D55-1A954F5E9CC3}" dt="2023-03-03T07:32:33.663" v="48" actId="47"/>
        <pc:sldMkLst>
          <pc:docMk/>
          <pc:sldMk cId="2673601510" sldId="370"/>
        </pc:sldMkLst>
      </pc:sldChg>
      <pc:sldChg chg="del">
        <pc:chgData name="Sara Khall" userId="4cc9a9e1e6beb618" providerId="LiveId" clId="{2E1A0163-E089-433A-9D55-1A954F5E9CC3}" dt="2023-03-03T07:32:33.863" v="49" actId="47"/>
        <pc:sldMkLst>
          <pc:docMk/>
          <pc:sldMk cId="2233709335" sldId="371"/>
        </pc:sldMkLst>
      </pc:sldChg>
      <pc:sldChg chg="del">
        <pc:chgData name="Sara Khall" userId="4cc9a9e1e6beb618" providerId="LiveId" clId="{2E1A0163-E089-433A-9D55-1A954F5E9CC3}" dt="2023-03-03T07:32:34.128" v="50" actId="47"/>
        <pc:sldMkLst>
          <pc:docMk/>
          <pc:sldMk cId="3650350825" sldId="372"/>
        </pc:sldMkLst>
      </pc:sldChg>
      <pc:sldChg chg="del">
        <pc:chgData name="Sara Khall" userId="4cc9a9e1e6beb618" providerId="LiveId" clId="{2E1A0163-E089-433A-9D55-1A954F5E9CC3}" dt="2023-03-03T07:32:34.412" v="51" actId="47"/>
        <pc:sldMkLst>
          <pc:docMk/>
          <pc:sldMk cId="699585068" sldId="373"/>
        </pc:sldMkLst>
      </pc:sldChg>
      <pc:sldChg chg="del">
        <pc:chgData name="Sara Khall" userId="4cc9a9e1e6beb618" providerId="LiveId" clId="{2E1A0163-E089-433A-9D55-1A954F5E9CC3}" dt="2023-03-03T07:32:34.703" v="52" actId="47"/>
        <pc:sldMkLst>
          <pc:docMk/>
          <pc:sldMk cId="366897467" sldId="374"/>
        </pc:sldMkLst>
      </pc:sldChg>
      <pc:sldChg chg="del">
        <pc:chgData name="Sara Khall" userId="4cc9a9e1e6beb618" providerId="LiveId" clId="{2E1A0163-E089-433A-9D55-1A954F5E9CC3}" dt="2023-03-03T07:32:34.974" v="53" actId="47"/>
        <pc:sldMkLst>
          <pc:docMk/>
          <pc:sldMk cId="907281764" sldId="375"/>
        </pc:sldMkLst>
      </pc:sldChg>
      <pc:sldChg chg="del">
        <pc:chgData name="Sara Khall" userId="4cc9a9e1e6beb618" providerId="LiveId" clId="{2E1A0163-E089-433A-9D55-1A954F5E9CC3}" dt="2023-03-03T07:32:35.216" v="54" actId="47"/>
        <pc:sldMkLst>
          <pc:docMk/>
          <pc:sldMk cId="3745996383" sldId="376"/>
        </pc:sldMkLst>
      </pc:sldChg>
      <pc:sldChg chg="del">
        <pc:chgData name="Sara Khall" userId="4cc9a9e1e6beb618" providerId="LiveId" clId="{2E1A0163-E089-433A-9D55-1A954F5E9CC3}" dt="2023-03-03T07:32:35.453" v="55" actId="47"/>
        <pc:sldMkLst>
          <pc:docMk/>
          <pc:sldMk cId="2809764582" sldId="377"/>
        </pc:sldMkLst>
      </pc:sldChg>
      <pc:sldChg chg="add del">
        <pc:chgData name="Sara Khall" userId="4cc9a9e1e6beb618" providerId="LiveId" clId="{2E1A0163-E089-433A-9D55-1A954F5E9CC3}" dt="2023-03-03T07:34:39.272" v="76" actId="47"/>
        <pc:sldMkLst>
          <pc:docMk/>
          <pc:sldMk cId="2954280646" sldId="378"/>
        </pc:sldMkLst>
      </pc:sldChg>
      <pc:sldChg chg="del">
        <pc:chgData name="Sara Khall" userId="4cc9a9e1e6beb618" providerId="LiveId" clId="{2E1A0163-E089-433A-9D55-1A954F5E9CC3}" dt="2023-03-03T07:32:35.689" v="56" actId="47"/>
        <pc:sldMkLst>
          <pc:docMk/>
          <pc:sldMk cId="937309517" sldId="379"/>
        </pc:sldMkLst>
      </pc:sldChg>
      <pc:sldChg chg="del">
        <pc:chgData name="Sara Khall" userId="4cc9a9e1e6beb618" providerId="LiveId" clId="{2E1A0163-E089-433A-9D55-1A954F5E9CC3}" dt="2023-03-03T07:31:50.720" v="1" actId="47"/>
        <pc:sldMkLst>
          <pc:docMk/>
          <pc:sldMk cId="1101657571" sldId="380"/>
        </pc:sldMkLst>
      </pc:sldChg>
      <pc:sldChg chg="del">
        <pc:chgData name="Sara Khall" userId="4cc9a9e1e6beb618" providerId="LiveId" clId="{2E1A0163-E089-433A-9D55-1A954F5E9CC3}" dt="2023-03-03T07:38:25.988" v="82" actId="47"/>
        <pc:sldMkLst>
          <pc:docMk/>
          <pc:sldMk cId="2265188669" sldId="381"/>
        </pc:sldMkLst>
      </pc:sldChg>
      <pc:sldChg chg="del">
        <pc:chgData name="Sara Khall" userId="4cc9a9e1e6beb618" providerId="LiveId" clId="{2E1A0163-E089-433A-9D55-1A954F5E9CC3}" dt="2023-03-03T07:38:26.713" v="83" actId="47"/>
        <pc:sldMkLst>
          <pc:docMk/>
          <pc:sldMk cId="2255726744" sldId="382"/>
        </pc:sldMkLst>
      </pc:sldChg>
      <pc:sldChg chg="del">
        <pc:chgData name="Sara Khall" userId="4cc9a9e1e6beb618" providerId="LiveId" clId="{2E1A0163-E089-433A-9D55-1A954F5E9CC3}" dt="2023-03-03T07:38:27.604" v="84" actId="47"/>
        <pc:sldMkLst>
          <pc:docMk/>
          <pc:sldMk cId="3101155624" sldId="383"/>
        </pc:sldMkLst>
      </pc:sldChg>
      <pc:sldChg chg="del">
        <pc:chgData name="Sara Khall" userId="4cc9a9e1e6beb618" providerId="LiveId" clId="{2E1A0163-E089-433A-9D55-1A954F5E9CC3}" dt="2023-03-03T07:31:51.598" v="2" actId="47"/>
        <pc:sldMkLst>
          <pc:docMk/>
          <pc:sldMk cId="230153026" sldId="384"/>
        </pc:sldMkLst>
      </pc:sldChg>
      <pc:sldChg chg="del">
        <pc:chgData name="Sara Khall" userId="4cc9a9e1e6beb618" providerId="LiveId" clId="{2E1A0163-E089-433A-9D55-1A954F5E9CC3}" dt="2023-03-03T07:31:58.747" v="7" actId="47"/>
        <pc:sldMkLst>
          <pc:docMk/>
          <pc:sldMk cId="4205022232" sldId="385"/>
        </pc:sldMkLst>
      </pc:sldChg>
      <pc:sldChg chg="del">
        <pc:chgData name="Sara Khall" userId="4cc9a9e1e6beb618" providerId="LiveId" clId="{2E1A0163-E089-433A-9D55-1A954F5E9CC3}" dt="2023-03-03T07:31:54.809" v="3" actId="47"/>
        <pc:sldMkLst>
          <pc:docMk/>
          <pc:sldMk cId="2830742817" sldId="386"/>
        </pc:sldMkLst>
      </pc:sldChg>
      <pc:sldChg chg="del">
        <pc:chgData name="Sara Khall" userId="4cc9a9e1e6beb618" providerId="LiveId" clId="{2E1A0163-E089-433A-9D55-1A954F5E9CC3}" dt="2023-03-03T07:31:55.970" v="4" actId="47"/>
        <pc:sldMkLst>
          <pc:docMk/>
          <pc:sldMk cId="904962704" sldId="387"/>
        </pc:sldMkLst>
      </pc:sldChg>
      <pc:sldChg chg="del">
        <pc:chgData name="Sara Khall" userId="4cc9a9e1e6beb618" providerId="LiveId" clId="{2E1A0163-E089-433A-9D55-1A954F5E9CC3}" dt="2023-03-03T07:31:56.669" v="5" actId="47"/>
        <pc:sldMkLst>
          <pc:docMk/>
          <pc:sldMk cId="1379971806" sldId="388"/>
        </pc:sldMkLst>
      </pc:sldChg>
      <pc:sldChg chg="del">
        <pc:chgData name="Sara Khall" userId="4cc9a9e1e6beb618" providerId="LiveId" clId="{2E1A0163-E089-433A-9D55-1A954F5E9CC3}" dt="2023-03-03T07:31:57.660" v="6" actId="47"/>
        <pc:sldMkLst>
          <pc:docMk/>
          <pc:sldMk cId="3673308866" sldId="389"/>
        </pc:sldMkLst>
      </pc:sldChg>
      <pc:sldChg chg="del">
        <pc:chgData name="Sara Khall" userId="4cc9a9e1e6beb618" providerId="LiveId" clId="{2E1A0163-E089-433A-9D55-1A954F5E9CC3}" dt="2023-03-03T07:34:18.226" v="65" actId="47"/>
        <pc:sldMkLst>
          <pc:docMk/>
          <pc:sldMk cId="336105728" sldId="390"/>
        </pc:sldMkLst>
      </pc:sldChg>
    </pc:docChg>
  </pc:docChgLst>
  <pc:docChgLst>
    <pc:chgData name="Sara Khall" userId="4cc9a9e1e6beb618" providerId="LiveId" clId="{F4E1777B-1D7C-4491-9C5C-EB0AC9CA0771}"/>
    <pc:docChg chg="custSel addSld delSld modSld">
      <pc:chgData name="Sara Khall" userId="4cc9a9e1e6beb618" providerId="LiveId" clId="{F4E1777B-1D7C-4491-9C5C-EB0AC9CA0771}" dt="2023-02-03T08:46:34.448" v="85" actId="14100"/>
      <pc:docMkLst>
        <pc:docMk/>
      </pc:docMkLst>
      <pc:sldChg chg="del">
        <pc:chgData name="Sara Khall" userId="4cc9a9e1e6beb618" providerId="LiveId" clId="{F4E1777B-1D7C-4491-9C5C-EB0AC9CA0771}" dt="2023-01-15T13:49:52.821" v="0" actId="47"/>
        <pc:sldMkLst>
          <pc:docMk/>
          <pc:sldMk cId="3699654993" sldId="314"/>
        </pc:sldMkLst>
      </pc:sldChg>
      <pc:sldChg chg="del">
        <pc:chgData name="Sara Khall" userId="4cc9a9e1e6beb618" providerId="LiveId" clId="{F4E1777B-1D7C-4491-9C5C-EB0AC9CA0771}" dt="2023-01-15T13:49:54.475" v="1" actId="47"/>
        <pc:sldMkLst>
          <pc:docMk/>
          <pc:sldMk cId="3902993666" sldId="315"/>
        </pc:sldMkLst>
      </pc:sldChg>
      <pc:sldChg chg="del">
        <pc:chgData name="Sara Khall" userId="4cc9a9e1e6beb618" providerId="LiveId" clId="{F4E1777B-1D7C-4491-9C5C-EB0AC9CA0771}" dt="2023-01-15T13:49:57.456" v="2" actId="47"/>
        <pc:sldMkLst>
          <pc:docMk/>
          <pc:sldMk cId="1118313498" sldId="316"/>
        </pc:sldMkLst>
      </pc:sldChg>
      <pc:sldChg chg="del">
        <pc:chgData name="Sara Khall" userId="4cc9a9e1e6beb618" providerId="LiveId" clId="{F4E1777B-1D7C-4491-9C5C-EB0AC9CA0771}" dt="2023-01-15T13:49:57.906" v="3" actId="47"/>
        <pc:sldMkLst>
          <pc:docMk/>
          <pc:sldMk cId="2185742276" sldId="317"/>
        </pc:sldMkLst>
      </pc:sldChg>
      <pc:sldChg chg="del">
        <pc:chgData name="Sara Khall" userId="4cc9a9e1e6beb618" providerId="LiveId" clId="{F4E1777B-1D7C-4491-9C5C-EB0AC9CA0771}" dt="2023-01-15T13:49:58.421" v="4" actId="47"/>
        <pc:sldMkLst>
          <pc:docMk/>
          <pc:sldMk cId="3100968644" sldId="318"/>
        </pc:sldMkLst>
      </pc:sldChg>
      <pc:sldChg chg="del">
        <pc:chgData name="Sara Khall" userId="4cc9a9e1e6beb618" providerId="LiveId" clId="{F4E1777B-1D7C-4491-9C5C-EB0AC9CA0771}" dt="2023-01-15T13:49:58.892" v="5" actId="47"/>
        <pc:sldMkLst>
          <pc:docMk/>
          <pc:sldMk cId="145918827" sldId="319"/>
        </pc:sldMkLst>
      </pc:sldChg>
      <pc:sldChg chg="del">
        <pc:chgData name="Sara Khall" userId="4cc9a9e1e6beb618" providerId="LiveId" clId="{F4E1777B-1D7C-4491-9C5C-EB0AC9CA0771}" dt="2023-01-15T13:49:59.367" v="6" actId="47"/>
        <pc:sldMkLst>
          <pc:docMk/>
          <pc:sldMk cId="984945331" sldId="320"/>
        </pc:sldMkLst>
      </pc:sldChg>
      <pc:sldChg chg="del">
        <pc:chgData name="Sara Khall" userId="4cc9a9e1e6beb618" providerId="LiveId" clId="{F4E1777B-1D7C-4491-9C5C-EB0AC9CA0771}" dt="2023-01-15T13:49:59.836" v="7" actId="47"/>
        <pc:sldMkLst>
          <pc:docMk/>
          <pc:sldMk cId="1620702174" sldId="321"/>
        </pc:sldMkLst>
      </pc:sldChg>
      <pc:sldChg chg="del">
        <pc:chgData name="Sara Khall" userId="4cc9a9e1e6beb618" providerId="LiveId" clId="{F4E1777B-1D7C-4491-9C5C-EB0AC9CA0771}" dt="2023-01-15T13:50:00.249" v="8" actId="47"/>
        <pc:sldMkLst>
          <pc:docMk/>
          <pc:sldMk cId="3306232211" sldId="322"/>
        </pc:sldMkLst>
      </pc:sldChg>
      <pc:sldChg chg="del">
        <pc:chgData name="Sara Khall" userId="4cc9a9e1e6beb618" providerId="LiveId" clId="{F4E1777B-1D7C-4491-9C5C-EB0AC9CA0771}" dt="2023-01-15T13:50:00.709" v="9" actId="47"/>
        <pc:sldMkLst>
          <pc:docMk/>
          <pc:sldMk cId="3821357294" sldId="323"/>
        </pc:sldMkLst>
      </pc:sldChg>
      <pc:sldChg chg="del">
        <pc:chgData name="Sara Khall" userId="4cc9a9e1e6beb618" providerId="LiveId" clId="{F4E1777B-1D7C-4491-9C5C-EB0AC9CA0771}" dt="2023-01-15T13:50:01.201" v="10" actId="47"/>
        <pc:sldMkLst>
          <pc:docMk/>
          <pc:sldMk cId="911927569" sldId="324"/>
        </pc:sldMkLst>
      </pc:sldChg>
      <pc:sldChg chg="del">
        <pc:chgData name="Sara Khall" userId="4cc9a9e1e6beb618" providerId="LiveId" clId="{F4E1777B-1D7C-4491-9C5C-EB0AC9CA0771}" dt="2023-01-15T13:50:01.913" v="11" actId="47"/>
        <pc:sldMkLst>
          <pc:docMk/>
          <pc:sldMk cId="1734120380" sldId="325"/>
        </pc:sldMkLst>
      </pc:sldChg>
      <pc:sldChg chg="del">
        <pc:chgData name="Sara Khall" userId="4cc9a9e1e6beb618" providerId="LiveId" clId="{F4E1777B-1D7C-4491-9C5C-EB0AC9CA0771}" dt="2023-01-15T13:50:02.903" v="12" actId="47"/>
        <pc:sldMkLst>
          <pc:docMk/>
          <pc:sldMk cId="362464626" sldId="326"/>
        </pc:sldMkLst>
      </pc:sldChg>
      <pc:sldChg chg="del">
        <pc:chgData name="Sara Khall" userId="4cc9a9e1e6beb618" providerId="LiveId" clId="{F4E1777B-1D7C-4491-9C5C-EB0AC9CA0771}" dt="2023-01-15T13:50:03.662" v="13" actId="47"/>
        <pc:sldMkLst>
          <pc:docMk/>
          <pc:sldMk cId="3227416235" sldId="327"/>
        </pc:sldMkLst>
      </pc:sldChg>
      <pc:sldChg chg="del">
        <pc:chgData name="Sara Khall" userId="4cc9a9e1e6beb618" providerId="LiveId" clId="{F4E1777B-1D7C-4491-9C5C-EB0AC9CA0771}" dt="2023-01-15T13:50:04.398" v="14" actId="47"/>
        <pc:sldMkLst>
          <pc:docMk/>
          <pc:sldMk cId="2964833833" sldId="328"/>
        </pc:sldMkLst>
      </pc:sldChg>
      <pc:sldChg chg="del">
        <pc:chgData name="Sara Khall" userId="4cc9a9e1e6beb618" providerId="LiveId" clId="{F4E1777B-1D7C-4491-9C5C-EB0AC9CA0771}" dt="2023-01-15T13:50:05.146" v="15" actId="47"/>
        <pc:sldMkLst>
          <pc:docMk/>
          <pc:sldMk cId="1864142419" sldId="329"/>
        </pc:sldMkLst>
      </pc:sldChg>
      <pc:sldChg chg="del">
        <pc:chgData name="Sara Khall" userId="4cc9a9e1e6beb618" providerId="LiveId" clId="{F4E1777B-1D7C-4491-9C5C-EB0AC9CA0771}" dt="2023-01-15T13:50:05.559" v="16" actId="47"/>
        <pc:sldMkLst>
          <pc:docMk/>
          <pc:sldMk cId="3069429534" sldId="330"/>
        </pc:sldMkLst>
      </pc:sldChg>
      <pc:sldChg chg="del">
        <pc:chgData name="Sara Khall" userId="4cc9a9e1e6beb618" providerId="LiveId" clId="{F4E1777B-1D7C-4491-9C5C-EB0AC9CA0771}" dt="2023-01-15T13:50:06.038" v="17" actId="47"/>
        <pc:sldMkLst>
          <pc:docMk/>
          <pc:sldMk cId="1802786657" sldId="331"/>
        </pc:sldMkLst>
      </pc:sldChg>
      <pc:sldChg chg="del">
        <pc:chgData name="Sara Khall" userId="4cc9a9e1e6beb618" providerId="LiveId" clId="{F4E1777B-1D7C-4491-9C5C-EB0AC9CA0771}" dt="2023-01-15T13:50:06.478" v="18" actId="47"/>
        <pc:sldMkLst>
          <pc:docMk/>
          <pc:sldMk cId="1255744084" sldId="332"/>
        </pc:sldMkLst>
      </pc:sldChg>
      <pc:sldChg chg="del">
        <pc:chgData name="Sara Khall" userId="4cc9a9e1e6beb618" providerId="LiveId" clId="{F4E1777B-1D7C-4491-9C5C-EB0AC9CA0771}" dt="2023-01-15T13:50:06.921" v="19" actId="47"/>
        <pc:sldMkLst>
          <pc:docMk/>
          <pc:sldMk cId="1683217472" sldId="333"/>
        </pc:sldMkLst>
      </pc:sldChg>
      <pc:sldChg chg="del">
        <pc:chgData name="Sara Khall" userId="4cc9a9e1e6beb618" providerId="LiveId" clId="{F4E1777B-1D7C-4491-9C5C-EB0AC9CA0771}" dt="2023-01-15T13:50:07.397" v="20" actId="47"/>
        <pc:sldMkLst>
          <pc:docMk/>
          <pc:sldMk cId="851107206" sldId="334"/>
        </pc:sldMkLst>
      </pc:sldChg>
      <pc:sldChg chg="del">
        <pc:chgData name="Sara Khall" userId="4cc9a9e1e6beb618" providerId="LiveId" clId="{F4E1777B-1D7C-4491-9C5C-EB0AC9CA0771}" dt="2023-01-15T13:50:07.959" v="21" actId="47"/>
        <pc:sldMkLst>
          <pc:docMk/>
          <pc:sldMk cId="2975562414" sldId="335"/>
        </pc:sldMkLst>
      </pc:sldChg>
      <pc:sldChg chg="del">
        <pc:chgData name="Sara Khall" userId="4cc9a9e1e6beb618" providerId="LiveId" clId="{F4E1777B-1D7C-4491-9C5C-EB0AC9CA0771}" dt="2023-01-15T13:50:08.558" v="22" actId="47"/>
        <pc:sldMkLst>
          <pc:docMk/>
          <pc:sldMk cId="846661329" sldId="336"/>
        </pc:sldMkLst>
      </pc:sldChg>
      <pc:sldChg chg="del">
        <pc:chgData name="Sara Khall" userId="4cc9a9e1e6beb618" providerId="LiveId" clId="{F4E1777B-1D7C-4491-9C5C-EB0AC9CA0771}" dt="2023-01-15T13:50:09.116" v="23" actId="47"/>
        <pc:sldMkLst>
          <pc:docMk/>
          <pc:sldMk cId="2491404034" sldId="337"/>
        </pc:sldMkLst>
      </pc:sldChg>
      <pc:sldChg chg="del">
        <pc:chgData name="Sara Khall" userId="4cc9a9e1e6beb618" providerId="LiveId" clId="{F4E1777B-1D7C-4491-9C5C-EB0AC9CA0771}" dt="2023-01-15T13:50:53.245" v="24" actId="47"/>
        <pc:sldMkLst>
          <pc:docMk/>
          <pc:sldMk cId="2619317407" sldId="367"/>
        </pc:sldMkLst>
      </pc:sldChg>
      <pc:sldChg chg="addSp delSp modSp new mod">
        <pc:chgData name="Sara Khall" userId="4cc9a9e1e6beb618" providerId="LiveId" clId="{F4E1777B-1D7C-4491-9C5C-EB0AC9CA0771}" dt="2023-02-03T08:38:02.609" v="32" actId="14100"/>
        <pc:sldMkLst>
          <pc:docMk/>
          <pc:sldMk cId="230153026" sldId="384"/>
        </pc:sldMkLst>
        <pc:spChg chg="del mod">
          <ac:chgData name="Sara Khall" userId="4cc9a9e1e6beb618" providerId="LiveId" clId="{F4E1777B-1D7C-4491-9C5C-EB0AC9CA0771}" dt="2023-02-03T08:37:49.420" v="28" actId="478"/>
          <ac:spMkLst>
            <pc:docMk/>
            <pc:sldMk cId="230153026" sldId="384"/>
            <ac:spMk id="2" creationId="{8E0BE262-89D3-8D3E-EBCF-57B7A9700142}"/>
          </ac:spMkLst>
        </pc:spChg>
        <pc:spChg chg="del">
          <ac:chgData name="Sara Khall" userId="4cc9a9e1e6beb618" providerId="LiveId" clId="{F4E1777B-1D7C-4491-9C5C-EB0AC9CA0771}" dt="2023-02-03T08:37:42.981" v="26"/>
          <ac:spMkLst>
            <pc:docMk/>
            <pc:sldMk cId="230153026" sldId="384"/>
            <ac:spMk id="3" creationId="{B25B5CFC-A52D-FBD7-7D1D-0A3BAF3EAE61}"/>
          </ac:spMkLst>
        </pc:spChg>
        <pc:picChg chg="add mod">
          <ac:chgData name="Sara Khall" userId="4cc9a9e1e6beb618" providerId="LiveId" clId="{F4E1777B-1D7C-4491-9C5C-EB0AC9CA0771}" dt="2023-02-03T08:38:02.609" v="32" actId="14100"/>
          <ac:picMkLst>
            <pc:docMk/>
            <pc:sldMk cId="230153026" sldId="384"/>
            <ac:picMk id="4" creationId="{B56A3D79-8D1E-B341-B080-BB9077525656}"/>
          </ac:picMkLst>
        </pc:picChg>
      </pc:sldChg>
      <pc:sldChg chg="addSp delSp modSp new mod">
        <pc:chgData name="Sara Khall" userId="4cc9a9e1e6beb618" providerId="LiveId" clId="{F4E1777B-1D7C-4491-9C5C-EB0AC9CA0771}" dt="2023-02-03T08:40:15.436" v="42" actId="1076"/>
        <pc:sldMkLst>
          <pc:docMk/>
          <pc:sldMk cId="4205022232" sldId="385"/>
        </pc:sldMkLst>
        <pc:spChg chg="del mod">
          <ac:chgData name="Sara Khall" userId="4cc9a9e1e6beb618" providerId="LiveId" clId="{F4E1777B-1D7C-4491-9C5C-EB0AC9CA0771}" dt="2023-02-03T08:38:53.520" v="36" actId="478"/>
          <ac:spMkLst>
            <pc:docMk/>
            <pc:sldMk cId="4205022232" sldId="385"/>
            <ac:spMk id="2" creationId="{EBCD1929-C6C3-3B29-A0A6-8CDB84355ED2}"/>
          </ac:spMkLst>
        </pc:spChg>
        <pc:spChg chg="del">
          <ac:chgData name="Sara Khall" userId="4cc9a9e1e6beb618" providerId="LiveId" clId="{F4E1777B-1D7C-4491-9C5C-EB0AC9CA0771}" dt="2023-02-03T08:38:50.697" v="34"/>
          <ac:spMkLst>
            <pc:docMk/>
            <pc:sldMk cId="4205022232" sldId="385"/>
            <ac:spMk id="3" creationId="{AFEC92B9-841B-39DE-48DA-29BF0A4C6B81}"/>
          </ac:spMkLst>
        </pc:spChg>
        <pc:picChg chg="add mod">
          <ac:chgData name="Sara Khall" userId="4cc9a9e1e6beb618" providerId="LiveId" clId="{F4E1777B-1D7C-4491-9C5C-EB0AC9CA0771}" dt="2023-02-03T08:40:15.436" v="42" actId="1076"/>
          <ac:picMkLst>
            <pc:docMk/>
            <pc:sldMk cId="4205022232" sldId="385"/>
            <ac:picMk id="4" creationId="{27E332DE-F45B-4CB0-EAA7-E277367D9908}"/>
          </ac:picMkLst>
        </pc:picChg>
      </pc:sldChg>
      <pc:sldChg chg="addSp delSp modSp new mod">
        <pc:chgData name="Sara Khall" userId="4cc9a9e1e6beb618" providerId="LiveId" clId="{F4E1777B-1D7C-4491-9C5C-EB0AC9CA0771}" dt="2023-02-03T08:44:15.775" v="58" actId="14100"/>
        <pc:sldMkLst>
          <pc:docMk/>
          <pc:sldMk cId="2830742817" sldId="386"/>
        </pc:sldMkLst>
        <pc:spChg chg="del mod">
          <ac:chgData name="Sara Khall" userId="4cc9a9e1e6beb618" providerId="LiveId" clId="{F4E1777B-1D7C-4491-9C5C-EB0AC9CA0771}" dt="2023-02-03T08:43:57.182" v="52" actId="478"/>
          <ac:spMkLst>
            <pc:docMk/>
            <pc:sldMk cId="2830742817" sldId="386"/>
            <ac:spMk id="2" creationId="{52FCF9FC-5A3A-3EAD-362B-6F5A16886B2B}"/>
          </ac:spMkLst>
        </pc:spChg>
        <pc:spChg chg="del">
          <ac:chgData name="Sara Khall" userId="4cc9a9e1e6beb618" providerId="LiveId" clId="{F4E1777B-1D7C-4491-9C5C-EB0AC9CA0771}" dt="2023-02-03T08:42:44.607" v="44"/>
          <ac:spMkLst>
            <pc:docMk/>
            <pc:sldMk cId="2830742817" sldId="386"/>
            <ac:spMk id="3" creationId="{5A5916BB-0EF8-B3D4-7FDE-ED96383BAEF7}"/>
          </ac:spMkLst>
        </pc:spChg>
        <pc:picChg chg="add mod">
          <ac:chgData name="Sara Khall" userId="4cc9a9e1e6beb618" providerId="LiveId" clId="{F4E1777B-1D7C-4491-9C5C-EB0AC9CA0771}" dt="2023-02-03T08:44:15.775" v="58" actId="14100"/>
          <ac:picMkLst>
            <pc:docMk/>
            <pc:sldMk cId="2830742817" sldId="386"/>
            <ac:picMk id="4" creationId="{A99FFBFA-C2F1-C129-7055-A0AD4A87B38F}"/>
          </ac:picMkLst>
        </pc:picChg>
      </pc:sldChg>
      <pc:sldChg chg="addSp delSp modSp new mod">
        <pc:chgData name="Sara Khall" userId="4cc9a9e1e6beb618" providerId="LiveId" clId="{F4E1777B-1D7C-4491-9C5C-EB0AC9CA0771}" dt="2023-02-03T08:44:38.326" v="65" actId="14100"/>
        <pc:sldMkLst>
          <pc:docMk/>
          <pc:sldMk cId="904962704" sldId="387"/>
        </pc:sldMkLst>
        <pc:spChg chg="del mod">
          <ac:chgData name="Sara Khall" userId="4cc9a9e1e6beb618" providerId="LiveId" clId="{F4E1777B-1D7C-4491-9C5C-EB0AC9CA0771}" dt="2023-02-03T08:44:22.111" v="60" actId="478"/>
          <ac:spMkLst>
            <pc:docMk/>
            <pc:sldMk cId="904962704" sldId="387"/>
            <ac:spMk id="2" creationId="{20D7564D-644B-E112-E6C7-66FE418636F3}"/>
          </ac:spMkLst>
        </pc:spChg>
        <pc:spChg chg="del">
          <ac:chgData name="Sara Khall" userId="4cc9a9e1e6beb618" providerId="LiveId" clId="{F4E1777B-1D7C-4491-9C5C-EB0AC9CA0771}" dt="2023-02-03T08:43:06.410" v="46"/>
          <ac:spMkLst>
            <pc:docMk/>
            <pc:sldMk cId="904962704" sldId="387"/>
            <ac:spMk id="3" creationId="{DE26A61D-03AD-03D1-A642-21EACC9CB6F1}"/>
          </ac:spMkLst>
        </pc:spChg>
        <pc:picChg chg="add mod">
          <ac:chgData name="Sara Khall" userId="4cc9a9e1e6beb618" providerId="LiveId" clId="{F4E1777B-1D7C-4491-9C5C-EB0AC9CA0771}" dt="2023-02-03T08:44:38.326" v="65" actId="14100"/>
          <ac:picMkLst>
            <pc:docMk/>
            <pc:sldMk cId="904962704" sldId="387"/>
            <ac:picMk id="4" creationId="{F45E8B88-B867-4F54-F161-B5D5F43B7DC1}"/>
          </ac:picMkLst>
        </pc:picChg>
      </pc:sldChg>
      <pc:sldChg chg="addSp delSp modSp new mod">
        <pc:chgData name="Sara Khall" userId="4cc9a9e1e6beb618" providerId="LiveId" clId="{F4E1777B-1D7C-4491-9C5C-EB0AC9CA0771}" dt="2023-02-03T08:44:57.834" v="71" actId="14100"/>
        <pc:sldMkLst>
          <pc:docMk/>
          <pc:sldMk cId="1379971806" sldId="388"/>
        </pc:sldMkLst>
        <pc:spChg chg="del mod">
          <ac:chgData name="Sara Khall" userId="4cc9a9e1e6beb618" providerId="LiveId" clId="{F4E1777B-1D7C-4491-9C5C-EB0AC9CA0771}" dt="2023-02-03T08:44:44.152" v="67" actId="478"/>
          <ac:spMkLst>
            <pc:docMk/>
            <pc:sldMk cId="1379971806" sldId="388"/>
            <ac:spMk id="2" creationId="{60FE5F0D-97E7-F3DF-CEA5-A4C8DBA09362}"/>
          </ac:spMkLst>
        </pc:spChg>
        <pc:spChg chg="del">
          <ac:chgData name="Sara Khall" userId="4cc9a9e1e6beb618" providerId="LiveId" clId="{F4E1777B-1D7C-4491-9C5C-EB0AC9CA0771}" dt="2023-02-03T08:43:28.158" v="48"/>
          <ac:spMkLst>
            <pc:docMk/>
            <pc:sldMk cId="1379971806" sldId="388"/>
            <ac:spMk id="3" creationId="{73DEDF8D-5192-4812-B8CE-889F39093185}"/>
          </ac:spMkLst>
        </pc:spChg>
        <pc:picChg chg="add mod">
          <ac:chgData name="Sara Khall" userId="4cc9a9e1e6beb618" providerId="LiveId" clId="{F4E1777B-1D7C-4491-9C5C-EB0AC9CA0771}" dt="2023-02-03T08:44:57.834" v="71" actId="14100"/>
          <ac:picMkLst>
            <pc:docMk/>
            <pc:sldMk cId="1379971806" sldId="388"/>
            <ac:picMk id="4" creationId="{620B30BE-ADB2-E058-1903-5DC0F439B593}"/>
          </ac:picMkLst>
        </pc:picChg>
      </pc:sldChg>
      <pc:sldChg chg="addSp delSp modSp new mod">
        <pc:chgData name="Sara Khall" userId="4cc9a9e1e6beb618" providerId="LiveId" clId="{F4E1777B-1D7C-4491-9C5C-EB0AC9CA0771}" dt="2023-02-03T08:45:17.390" v="77" actId="14100"/>
        <pc:sldMkLst>
          <pc:docMk/>
          <pc:sldMk cId="3673308866" sldId="389"/>
        </pc:sldMkLst>
        <pc:spChg chg="del mod">
          <ac:chgData name="Sara Khall" userId="4cc9a9e1e6beb618" providerId="LiveId" clId="{F4E1777B-1D7C-4491-9C5C-EB0AC9CA0771}" dt="2023-02-03T08:45:04.807" v="73" actId="478"/>
          <ac:spMkLst>
            <pc:docMk/>
            <pc:sldMk cId="3673308866" sldId="389"/>
            <ac:spMk id="2" creationId="{D25A69AF-0477-8C8F-6208-C926790ED4D9}"/>
          </ac:spMkLst>
        </pc:spChg>
        <pc:spChg chg="del">
          <ac:chgData name="Sara Khall" userId="4cc9a9e1e6beb618" providerId="LiveId" clId="{F4E1777B-1D7C-4491-9C5C-EB0AC9CA0771}" dt="2023-02-03T08:43:47.795" v="50"/>
          <ac:spMkLst>
            <pc:docMk/>
            <pc:sldMk cId="3673308866" sldId="389"/>
            <ac:spMk id="3" creationId="{433FD781-4B32-4267-9225-F426F13D782B}"/>
          </ac:spMkLst>
        </pc:spChg>
        <pc:picChg chg="add mod">
          <ac:chgData name="Sara Khall" userId="4cc9a9e1e6beb618" providerId="LiveId" clId="{F4E1777B-1D7C-4491-9C5C-EB0AC9CA0771}" dt="2023-02-03T08:45:17.390" v="77" actId="14100"/>
          <ac:picMkLst>
            <pc:docMk/>
            <pc:sldMk cId="3673308866" sldId="389"/>
            <ac:picMk id="4" creationId="{D94C3A7D-A0F4-4EA5-0E1E-885825D69EAE}"/>
          </ac:picMkLst>
        </pc:picChg>
      </pc:sldChg>
      <pc:sldChg chg="addSp delSp modSp new mod">
        <pc:chgData name="Sara Khall" userId="4cc9a9e1e6beb618" providerId="LiveId" clId="{F4E1777B-1D7C-4491-9C5C-EB0AC9CA0771}" dt="2023-02-03T08:46:34.448" v="85" actId="14100"/>
        <pc:sldMkLst>
          <pc:docMk/>
          <pc:sldMk cId="336105728" sldId="390"/>
        </pc:sldMkLst>
        <pc:spChg chg="del mod">
          <ac:chgData name="Sara Khall" userId="4cc9a9e1e6beb618" providerId="LiveId" clId="{F4E1777B-1D7C-4491-9C5C-EB0AC9CA0771}" dt="2023-02-03T08:46:19.678" v="81" actId="478"/>
          <ac:spMkLst>
            <pc:docMk/>
            <pc:sldMk cId="336105728" sldId="390"/>
            <ac:spMk id="2" creationId="{C9C1BEE9-FD1A-C866-AEA8-6A2496AD9908}"/>
          </ac:spMkLst>
        </pc:spChg>
        <pc:spChg chg="del">
          <ac:chgData name="Sara Khall" userId="4cc9a9e1e6beb618" providerId="LiveId" clId="{F4E1777B-1D7C-4491-9C5C-EB0AC9CA0771}" dt="2023-02-03T08:46:14.320" v="79"/>
          <ac:spMkLst>
            <pc:docMk/>
            <pc:sldMk cId="336105728" sldId="390"/>
            <ac:spMk id="3" creationId="{C99DF238-93B4-8CA5-37E7-64236A2455DD}"/>
          </ac:spMkLst>
        </pc:spChg>
        <pc:picChg chg="add mod">
          <ac:chgData name="Sara Khall" userId="4cc9a9e1e6beb618" providerId="LiveId" clId="{F4E1777B-1D7C-4491-9C5C-EB0AC9CA0771}" dt="2023-02-03T08:46:34.448" v="85" actId="14100"/>
          <ac:picMkLst>
            <pc:docMk/>
            <pc:sldMk cId="336105728" sldId="390"/>
            <ac:picMk id="4" creationId="{173F5B25-624B-5A89-532D-1D8AEC318B5B}"/>
          </ac:picMkLst>
        </pc:picChg>
      </pc:sldChg>
    </pc:docChg>
  </pc:docChgLst>
  <pc:docChgLst>
    <pc:chgData name="Sara Khall" userId="4cc9a9e1e6beb618" providerId="LiveId" clId="{38885B26-A5E4-4813-83E3-494B7BBE0A43}"/>
    <pc:docChg chg="custSel addSld modSld">
      <pc:chgData name="Sara Khall" userId="4cc9a9e1e6beb618" providerId="LiveId" clId="{38885B26-A5E4-4813-83E3-494B7BBE0A43}" dt="2023-01-06T20:13:03.240" v="255" actId="22"/>
      <pc:docMkLst>
        <pc:docMk/>
      </pc:docMkLst>
      <pc:sldChg chg="modSp new mod">
        <pc:chgData name="Sara Khall" userId="4cc9a9e1e6beb618" providerId="LiveId" clId="{38885B26-A5E4-4813-83E3-494B7BBE0A43}" dt="2023-01-06T18:37:20.564" v="124" actId="20577"/>
        <pc:sldMkLst>
          <pc:docMk/>
          <pc:sldMk cId="3344093951" sldId="256"/>
        </pc:sldMkLst>
        <pc:spChg chg="mod">
          <ac:chgData name="Sara Khall" userId="4cc9a9e1e6beb618" providerId="LiveId" clId="{38885B26-A5E4-4813-83E3-494B7BBE0A43}" dt="2023-01-06T18:35:40.540" v="25" actId="313"/>
          <ac:spMkLst>
            <pc:docMk/>
            <pc:sldMk cId="3344093951" sldId="256"/>
            <ac:spMk id="2" creationId="{8DFA1272-FBF5-5B10-780F-BD51671937F2}"/>
          </ac:spMkLst>
        </pc:spChg>
        <pc:spChg chg="mod">
          <ac:chgData name="Sara Khall" userId="4cc9a9e1e6beb618" providerId="LiveId" clId="{38885B26-A5E4-4813-83E3-494B7BBE0A43}" dt="2023-01-06T18:37:20.564" v="124" actId="20577"/>
          <ac:spMkLst>
            <pc:docMk/>
            <pc:sldMk cId="3344093951" sldId="256"/>
            <ac:spMk id="3" creationId="{A0785CFB-C401-2CED-4AF2-567A89BF8D26}"/>
          </ac:spMkLst>
        </pc:spChg>
      </pc:sldChg>
      <pc:sldChg chg="addSp new mod">
        <pc:chgData name="Sara Khall" userId="4cc9a9e1e6beb618" providerId="LiveId" clId="{38885B26-A5E4-4813-83E3-494B7BBE0A43}" dt="2023-01-06T18:45:46.645" v="164" actId="22"/>
        <pc:sldMkLst>
          <pc:docMk/>
          <pc:sldMk cId="348837552" sldId="257"/>
        </pc:sldMkLst>
        <pc:picChg chg="add">
          <ac:chgData name="Sara Khall" userId="4cc9a9e1e6beb618" providerId="LiveId" clId="{38885B26-A5E4-4813-83E3-494B7BBE0A43}" dt="2023-01-06T18:45:46.645" v="164" actId="22"/>
          <ac:picMkLst>
            <pc:docMk/>
            <pc:sldMk cId="348837552" sldId="257"/>
            <ac:picMk id="5" creationId="{4EDA3F82-7050-2EAF-9791-F0EFE79214C1}"/>
          </ac:picMkLst>
        </pc:picChg>
      </pc:sldChg>
      <pc:sldChg chg="addSp delSp modSp new mod">
        <pc:chgData name="Sara Khall" userId="4cc9a9e1e6beb618" providerId="LiveId" clId="{38885B26-A5E4-4813-83E3-494B7BBE0A43}" dt="2023-01-06T18:46:50.263" v="165" actId="22"/>
        <pc:sldMkLst>
          <pc:docMk/>
          <pc:sldMk cId="2785360640" sldId="258"/>
        </pc:sldMkLst>
        <pc:spChg chg="del">
          <ac:chgData name="Sara Khall" userId="4cc9a9e1e6beb618" providerId="LiveId" clId="{38885B26-A5E4-4813-83E3-494B7BBE0A43}" dt="2023-01-06T18:46:50.263" v="165" actId="22"/>
          <ac:spMkLst>
            <pc:docMk/>
            <pc:sldMk cId="2785360640" sldId="258"/>
            <ac:spMk id="3" creationId="{E86E9C6D-BA86-96F5-1AA3-F3F480BD11D8}"/>
          </ac:spMkLst>
        </pc:spChg>
        <pc:picChg chg="add mod ord">
          <ac:chgData name="Sara Khall" userId="4cc9a9e1e6beb618" providerId="LiveId" clId="{38885B26-A5E4-4813-83E3-494B7BBE0A43}" dt="2023-01-06T18:46:50.263" v="165" actId="22"/>
          <ac:picMkLst>
            <pc:docMk/>
            <pc:sldMk cId="2785360640" sldId="258"/>
            <ac:picMk id="5" creationId="{7799E02B-5ABE-EC67-F2FE-939FAC2EC17F}"/>
          </ac:picMkLst>
        </pc:picChg>
      </pc:sldChg>
      <pc:sldChg chg="addSp delSp modSp new mod">
        <pc:chgData name="Sara Khall" userId="4cc9a9e1e6beb618" providerId="LiveId" clId="{38885B26-A5E4-4813-83E3-494B7BBE0A43}" dt="2023-01-06T18:47:54.600" v="166" actId="22"/>
        <pc:sldMkLst>
          <pc:docMk/>
          <pc:sldMk cId="3953042980" sldId="259"/>
        </pc:sldMkLst>
        <pc:spChg chg="del">
          <ac:chgData name="Sara Khall" userId="4cc9a9e1e6beb618" providerId="LiveId" clId="{38885B26-A5E4-4813-83E3-494B7BBE0A43}" dt="2023-01-06T18:47:54.600" v="166" actId="22"/>
          <ac:spMkLst>
            <pc:docMk/>
            <pc:sldMk cId="3953042980" sldId="259"/>
            <ac:spMk id="3" creationId="{B796861C-8684-33B0-7643-D4ED1FD5373F}"/>
          </ac:spMkLst>
        </pc:spChg>
        <pc:picChg chg="add mod ord">
          <ac:chgData name="Sara Khall" userId="4cc9a9e1e6beb618" providerId="LiveId" clId="{38885B26-A5E4-4813-83E3-494B7BBE0A43}" dt="2023-01-06T18:47:54.600" v="166" actId="22"/>
          <ac:picMkLst>
            <pc:docMk/>
            <pc:sldMk cId="3953042980" sldId="259"/>
            <ac:picMk id="5" creationId="{FE16DC4D-BFE0-1092-7A50-ABDAAA47F706}"/>
          </ac:picMkLst>
        </pc:picChg>
      </pc:sldChg>
      <pc:sldChg chg="addSp delSp modSp new mod">
        <pc:chgData name="Sara Khall" userId="4cc9a9e1e6beb618" providerId="LiveId" clId="{38885B26-A5E4-4813-83E3-494B7BBE0A43}" dt="2023-01-06T18:48:51.331" v="167" actId="22"/>
        <pc:sldMkLst>
          <pc:docMk/>
          <pc:sldMk cId="2173411685" sldId="260"/>
        </pc:sldMkLst>
        <pc:spChg chg="del">
          <ac:chgData name="Sara Khall" userId="4cc9a9e1e6beb618" providerId="LiveId" clId="{38885B26-A5E4-4813-83E3-494B7BBE0A43}" dt="2023-01-06T18:48:51.331" v="167" actId="22"/>
          <ac:spMkLst>
            <pc:docMk/>
            <pc:sldMk cId="2173411685" sldId="260"/>
            <ac:spMk id="3" creationId="{F8DF115F-873C-F9F2-AE52-6113B92A5263}"/>
          </ac:spMkLst>
        </pc:spChg>
        <pc:picChg chg="add mod ord">
          <ac:chgData name="Sara Khall" userId="4cc9a9e1e6beb618" providerId="LiveId" clId="{38885B26-A5E4-4813-83E3-494B7BBE0A43}" dt="2023-01-06T18:48:51.331" v="167" actId="22"/>
          <ac:picMkLst>
            <pc:docMk/>
            <pc:sldMk cId="2173411685" sldId="260"/>
            <ac:picMk id="5" creationId="{6FF37DA2-34E7-0D7A-486F-FA0FA64FCA7E}"/>
          </ac:picMkLst>
        </pc:picChg>
      </pc:sldChg>
      <pc:sldChg chg="addSp delSp modSp new mod">
        <pc:chgData name="Sara Khall" userId="4cc9a9e1e6beb618" providerId="LiveId" clId="{38885B26-A5E4-4813-83E3-494B7BBE0A43}" dt="2023-01-06T18:49:52.694" v="168" actId="22"/>
        <pc:sldMkLst>
          <pc:docMk/>
          <pc:sldMk cId="142567189" sldId="261"/>
        </pc:sldMkLst>
        <pc:spChg chg="del">
          <ac:chgData name="Sara Khall" userId="4cc9a9e1e6beb618" providerId="LiveId" clId="{38885B26-A5E4-4813-83E3-494B7BBE0A43}" dt="2023-01-06T18:49:52.694" v="168" actId="22"/>
          <ac:spMkLst>
            <pc:docMk/>
            <pc:sldMk cId="142567189" sldId="261"/>
            <ac:spMk id="3" creationId="{F417EF7B-317D-C42D-2459-34F528D38C58}"/>
          </ac:spMkLst>
        </pc:spChg>
        <pc:picChg chg="add mod ord">
          <ac:chgData name="Sara Khall" userId="4cc9a9e1e6beb618" providerId="LiveId" clId="{38885B26-A5E4-4813-83E3-494B7BBE0A43}" dt="2023-01-06T18:49:52.694" v="168" actId="22"/>
          <ac:picMkLst>
            <pc:docMk/>
            <pc:sldMk cId="142567189" sldId="261"/>
            <ac:picMk id="5" creationId="{19BE60E7-E43F-03B7-D81C-DBE168E8F792}"/>
          </ac:picMkLst>
        </pc:picChg>
      </pc:sldChg>
      <pc:sldChg chg="addSp delSp modSp new mod">
        <pc:chgData name="Sara Khall" userId="4cc9a9e1e6beb618" providerId="LiveId" clId="{38885B26-A5E4-4813-83E3-494B7BBE0A43}" dt="2023-01-06T18:50:37.704" v="169" actId="22"/>
        <pc:sldMkLst>
          <pc:docMk/>
          <pc:sldMk cId="2227511139" sldId="262"/>
        </pc:sldMkLst>
        <pc:spChg chg="del">
          <ac:chgData name="Sara Khall" userId="4cc9a9e1e6beb618" providerId="LiveId" clId="{38885B26-A5E4-4813-83E3-494B7BBE0A43}" dt="2023-01-06T18:50:37.704" v="169" actId="22"/>
          <ac:spMkLst>
            <pc:docMk/>
            <pc:sldMk cId="2227511139" sldId="262"/>
            <ac:spMk id="3" creationId="{00DBF083-7C5A-A454-7E3A-2D408EB59A7C}"/>
          </ac:spMkLst>
        </pc:spChg>
        <pc:picChg chg="add mod ord">
          <ac:chgData name="Sara Khall" userId="4cc9a9e1e6beb618" providerId="LiveId" clId="{38885B26-A5E4-4813-83E3-494B7BBE0A43}" dt="2023-01-06T18:50:37.704" v="169" actId="22"/>
          <ac:picMkLst>
            <pc:docMk/>
            <pc:sldMk cId="2227511139" sldId="262"/>
            <ac:picMk id="5" creationId="{9B3C33D0-FA0D-1590-5EA6-E4571569E2CF}"/>
          </ac:picMkLst>
        </pc:picChg>
      </pc:sldChg>
      <pc:sldChg chg="addSp delSp modSp new mod">
        <pc:chgData name="Sara Khall" userId="4cc9a9e1e6beb618" providerId="LiveId" clId="{38885B26-A5E4-4813-83E3-494B7BBE0A43}" dt="2023-01-06T18:51:16.705" v="170" actId="22"/>
        <pc:sldMkLst>
          <pc:docMk/>
          <pc:sldMk cId="2605406312" sldId="263"/>
        </pc:sldMkLst>
        <pc:spChg chg="del">
          <ac:chgData name="Sara Khall" userId="4cc9a9e1e6beb618" providerId="LiveId" clId="{38885B26-A5E4-4813-83E3-494B7BBE0A43}" dt="2023-01-06T18:51:16.705" v="170" actId="22"/>
          <ac:spMkLst>
            <pc:docMk/>
            <pc:sldMk cId="2605406312" sldId="263"/>
            <ac:spMk id="3" creationId="{10ECC947-2E62-5EAB-99FB-855FEEBB8EE9}"/>
          </ac:spMkLst>
        </pc:spChg>
        <pc:picChg chg="add mod ord">
          <ac:chgData name="Sara Khall" userId="4cc9a9e1e6beb618" providerId="LiveId" clId="{38885B26-A5E4-4813-83E3-494B7BBE0A43}" dt="2023-01-06T18:51:16.705" v="170" actId="22"/>
          <ac:picMkLst>
            <pc:docMk/>
            <pc:sldMk cId="2605406312" sldId="263"/>
            <ac:picMk id="5" creationId="{8CEFEAD4-0999-E271-1F9F-054624FB9D80}"/>
          </ac:picMkLst>
        </pc:picChg>
      </pc:sldChg>
      <pc:sldChg chg="addSp delSp modSp new mod">
        <pc:chgData name="Sara Khall" userId="4cc9a9e1e6beb618" providerId="LiveId" clId="{38885B26-A5E4-4813-83E3-494B7BBE0A43}" dt="2023-01-06T18:52:13.090" v="171" actId="22"/>
        <pc:sldMkLst>
          <pc:docMk/>
          <pc:sldMk cId="3142083050" sldId="264"/>
        </pc:sldMkLst>
        <pc:spChg chg="del">
          <ac:chgData name="Sara Khall" userId="4cc9a9e1e6beb618" providerId="LiveId" clId="{38885B26-A5E4-4813-83E3-494B7BBE0A43}" dt="2023-01-06T18:52:13.090" v="171" actId="22"/>
          <ac:spMkLst>
            <pc:docMk/>
            <pc:sldMk cId="3142083050" sldId="264"/>
            <ac:spMk id="3" creationId="{E59A4952-9473-4D56-5566-8206E8D38128}"/>
          </ac:spMkLst>
        </pc:spChg>
        <pc:picChg chg="add mod ord">
          <ac:chgData name="Sara Khall" userId="4cc9a9e1e6beb618" providerId="LiveId" clId="{38885B26-A5E4-4813-83E3-494B7BBE0A43}" dt="2023-01-06T18:52:13.090" v="171" actId="22"/>
          <ac:picMkLst>
            <pc:docMk/>
            <pc:sldMk cId="3142083050" sldId="264"/>
            <ac:picMk id="5" creationId="{D0830833-43DE-9FFC-21DA-A0376E2C4953}"/>
          </ac:picMkLst>
        </pc:picChg>
      </pc:sldChg>
      <pc:sldChg chg="addSp delSp modSp new mod">
        <pc:chgData name="Sara Khall" userId="4cc9a9e1e6beb618" providerId="LiveId" clId="{38885B26-A5E4-4813-83E3-494B7BBE0A43}" dt="2023-01-06T18:55:54.328" v="172" actId="22"/>
        <pc:sldMkLst>
          <pc:docMk/>
          <pc:sldMk cId="2178667103" sldId="265"/>
        </pc:sldMkLst>
        <pc:spChg chg="del">
          <ac:chgData name="Sara Khall" userId="4cc9a9e1e6beb618" providerId="LiveId" clId="{38885B26-A5E4-4813-83E3-494B7BBE0A43}" dt="2023-01-06T18:55:54.328" v="172" actId="22"/>
          <ac:spMkLst>
            <pc:docMk/>
            <pc:sldMk cId="2178667103" sldId="265"/>
            <ac:spMk id="3" creationId="{1781FFC9-D18D-0D8D-B14A-C6A9333CEAD3}"/>
          </ac:spMkLst>
        </pc:spChg>
        <pc:picChg chg="add mod ord">
          <ac:chgData name="Sara Khall" userId="4cc9a9e1e6beb618" providerId="LiveId" clId="{38885B26-A5E4-4813-83E3-494B7BBE0A43}" dt="2023-01-06T18:55:54.328" v="172" actId="22"/>
          <ac:picMkLst>
            <pc:docMk/>
            <pc:sldMk cId="2178667103" sldId="265"/>
            <ac:picMk id="5" creationId="{6E49D070-95BF-649C-EAC0-0CD20688219D}"/>
          </ac:picMkLst>
        </pc:picChg>
      </pc:sldChg>
      <pc:sldChg chg="addSp delSp modSp new mod">
        <pc:chgData name="Sara Khall" userId="4cc9a9e1e6beb618" providerId="LiveId" clId="{38885B26-A5E4-4813-83E3-494B7BBE0A43}" dt="2023-01-06T19:04:05.556" v="221" actId="20577"/>
        <pc:sldMkLst>
          <pc:docMk/>
          <pc:sldMk cId="223837328" sldId="266"/>
        </pc:sldMkLst>
        <pc:spChg chg="mod">
          <ac:chgData name="Sara Khall" userId="4cc9a9e1e6beb618" providerId="LiveId" clId="{38885B26-A5E4-4813-83E3-494B7BBE0A43}" dt="2023-01-06T19:04:05.556" v="221" actId="20577"/>
          <ac:spMkLst>
            <pc:docMk/>
            <pc:sldMk cId="223837328" sldId="266"/>
            <ac:spMk id="2" creationId="{489FF77F-5ADC-CFCF-E3FD-D8BFB96C2FCE}"/>
          </ac:spMkLst>
        </pc:spChg>
        <pc:spChg chg="del">
          <ac:chgData name="Sara Khall" userId="4cc9a9e1e6beb618" providerId="LiveId" clId="{38885B26-A5E4-4813-83E3-494B7BBE0A43}" dt="2023-01-06T19:03:16.025" v="173" actId="22"/>
          <ac:spMkLst>
            <pc:docMk/>
            <pc:sldMk cId="223837328" sldId="266"/>
            <ac:spMk id="3" creationId="{D51D1CA2-7316-CEAF-A3EF-F930EFEA0D4F}"/>
          </ac:spMkLst>
        </pc:spChg>
        <pc:picChg chg="add mod ord">
          <ac:chgData name="Sara Khall" userId="4cc9a9e1e6beb618" providerId="LiveId" clId="{38885B26-A5E4-4813-83E3-494B7BBE0A43}" dt="2023-01-06T19:03:16.025" v="173" actId="22"/>
          <ac:picMkLst>
            <pc:docMk/>
            <pc:sldMk cId="223837328" sldId="266"/>
            <ac:picMk id="5" creationId="{5DCFB67C-0CA3-DC06-7837-3D70C8CB28C2}"/>
          </ac:picMkLst>
        </pc:picChg>
      </pc:sldChg>
      <pc:sldChg chg="addSp delSp modSp new mod">
        <pc:chgData name="Sara Khall" userId="4cc9a9e1e6beb618" providerId="LiveId" clId="{38885B26-A5E4-4813-83E3-494B7BBE0A43}" dt="2023-01-06T19:04:57.084" v="222" actId="22"/>
        <pc:sldMkLst>
          <pc:docMk/>
          <pc:sldMk cId="2149344612" sldId="267"/>
        </pc:sldMkLst>
        <pc:spChg chg="del">
          <ac:chgData name="Sara Khall" userId="4cc9a9e1e6beb618" providerId="LiveId" clId="{38885B26-A5E4-4813-83E3-494B7BBE0A43}" dt="2023-01-06T19:04:57.084" v="222" actId="22"/>
          <ac:spMkLst>
            <pc:docMk/>
            <pc:sldMk cId="2149344612" sldId="267"/>
            <ac:spMk id="3" creationId="{79973D3C-E276-78AA-B69D-9C857DD64633}"/>
          </ac:spMkLst>
        </pc:spChg>
        <pc:picChg chg="add mod ord">
          <ac:chgData name="Sara Khall" userId="4cc9a9e1e6beb618" providerId="LiveId" clId="{38885B26-A5E4-4813-83E3-494B7BBE0A43}" dt="2023-01-06T19:04:57.084" v="222" actId="22"/>
          <ac:picMkLst>
            <pc:docMk/>
            <pc:sldMk cId="2149344612" sldId="267"/>
            <ac:picMk id="5" creationId="{55553E53-55CA-5659-3CBB-A83DFB0761D4}"/>
          </ac:picMkLst>
        </pc:picChg>
      </pc:sldChg>
      <pc:sldChg chg="addSp delSp modSp new mod">
        <pc:chgData name="Sara Khall" userId="4cc9a9e1e6beb618" providerId="LiveId" clId="{38885B26-A5E4-4813-83E3-494B7BBE0A43}" dt="2023-01-06T19:06:06.460" v="224" actId="1036"/>
        <pc:sldMkLst>
          <pc:docMk/>
          <pc:sldMk cId="576494411" sldId="268"/>
        </pc:sldMkLst>
        <pc:spChg chg="del">
          <ac:chgData name="Sara Khall" userId="4cc9a9e1e6beb618" providerId="LiveId" clId="{38885B26-A5E4-4813-83E3-494B7BBE0A43}" dt="2023-01-06T19:05:34.727" v="223" actId="22"/>
          <ac:spMkLst>
            <pc:docMk/>
            <pc:sldMk cId="576494411" sldId="268"/>
            <ac:spMk id="3" creationId="{8F4EA578-7375-835A-6896-B3030CF1B910}"/>
          </ac:spMkLst>
        </pc:spChg>
        <pc:picChg chg="add mod ord">
          <ac:chgData name="Sara Khall" userId="4cc9a9e1e6beb618" providerId="LiveId" clId="{38885B26-A5E4-4813-83E3-494B7BBE0A43}" dt="2023-01-06T19:06:06.460" v="224" actId="1036"/>
          <ac:picMkLst>
            <pc:docMk/>
            <pc:sldMk cId="576494411" sldId="268"/>
            <ac:picMk id="5" creationId="{9C6E09BD-5D4C-E60E-F288-ADFB16715E20}"/>
          </ac:picMkLst>
        </pc:picChg>
      </pc:sldChg>
      <pc:sldChg chg="addSp delSp modSp new mod">
        <pc:chgData name="Sara Khall" userId="4cc9a9e1e6beb618" providerId="LiveId" clId="{38885B26-A5E4-4813-83E3-494B7BBE0A43}" dt="2023-01-06T19:06:14.135" v="225" actId="22"/>
        <pc:sldMkLst>
          <pc:docMk/>
          <pc:sldMk cId="509171929" sldId="269"/>
        </pc:sldMkLst>
        <pc:spChg chg="del">
          <ac:chgData name="Sara Khall" userId="4cc9a9e1e6beb618" providerId="LiveId" clId="{38885B26-A5E4-4813-83E3-494B7BBE0A43}" dt="2023-01-06T19:06:14.135" v="225" actId="22"/>
          <ac:spMkLst>
            <pc:docMk/>
            <pc:sldMk cId="509171929" sldId="269"/>
            <ac:spMk id="3" creationId="{F59D50DD-5000-C6ED-A8C2-0474276DCFBF}"/>
          </ac:spMkLst>
        </pc:spChg>
        <pc:picChg chg="add mod ord">
          <ac:chgData name="Sara Khall" userId="4cc9a9e1e6beb618" providerId="LiveId" clId="{38885B26-A5E4-4813-83E3-494B7BBE0A43}" dt="2023-01-06T19:06:14.135" v="225" actId="22"/>
          <ac:picMkLst>
            <pc:docMk/>
            <pc:sldMk cId="509171929" sldId="269"/>
            <ac:picMk id="5" creationId="{FE573315-2065-0482-C4C9-60A38E761C93}"/>
          </ac:picMkLst>
        </pc:picChg>
      </pc:sldChg>
      <pc:sldChg chg="addSp delSp modSp new mod">
        <pc:chgData name="Sara Khall" userId="4cc9a9e1e6beb618" providerId="LiveId" clId="{38885B26-A5E4-4813-83E3-494B7BBE0A43}" dt="2023-01-06T19:24:28.668" v="233" actId="22"/>
        <pc:sldMkLst>
          <pc:docMk/>
          <pc:sldMk cId="471233273" sldId="270"/>
        </pc:sldMkLst>
        <pc:spChg chg="del">
          <ac:chgData name="Sara Khall" userId="4cc9a9e1e6beb618" providerId="LiveId" clId="{38885B26-A5E4-4813-83E3-494B7BBE0A43}" dt="2023-01-06T19:24:28.668" v="233" actId="22"/>
          <ac:spMkLst>
            <pc:docMk/>
            <pc:sldMk cId="471233273" sldId="270"/>
            <ac:spMk id="3" creationId="{47608117-013F-3F38-D93A-8F03E0905137}"/>
          </ac:spMkLst>
        </pc:spChg>
        <pc:picChg chg="add mod ord">
          <ac:chgData name="Sara Khall" userId="4cc9a9e1e6beb618" providerId="LiveId" clId="{38885B26-A5E4-4813-83E3-494B7BBE0A43}" dt="2023-01-06T19:24:28.668" v="233" actId="22"/>
          <ac:picMkLst>
            <pc:docMk/>
            <pc:sldMk cId="471233273" sldId="270"/>
            <ac:picMk id="5" creationId="{13BA4166-0263-228D-BF5E-D70419546FA3}"/>
          </ac:picMkLst>
        </pc:picChg>
      </pc:sldChg>
      <pc:sldChg chg="addSp new mod">
        <pc:chgData name="Sara Khall" userId="4cc9a9e1e6beb618" providerId="LiveId" clId="{38885B26-A5E4-4813-83E3-494B7BBE0A43}" dt="2023-01-06T19:38:19.318" v="238" actId="22"/>
        <pc:sldMkLst>
          <pc:docMk/>
          <pc:sldMk cId="1079735189" sldId="271"/>
        </pc:sldMkLst>
        <pc:picChg chg="add">
          <ac:chgData name="Sara Khall" userId="4cc9a9e1e6beb618" providerId="LiveId" clId="{38885B26-A5E4-4813-83E3-494B7BBE0A43}" dt="2023-01-06T19:38:19.318" v="238" actId="22"/>
          <ac:picMkLst>
            <pc:docMk/>
            <pc:sldMk cId="1079735189" sldId="271"/>
            <ac:picMk id="5" creationId="{C7C9AA23-623F-65B4-68BF-1309790553F1}"/>
          </ac:picMkLst>
        </pc:picChg>
      </pc:sldChg>
      <pc:sldChg chg="addSp delSp modSp new mod">
        <pc:chgData name="Sara Khall" userId="4cc9a9e1e6beb618" providerId="LiveId" clId="{38885B26-A5E4-4813-83E3-494B7BBE0A43}" dt="2023-01-06T19:39:01.798" v="239" actId="22"/>
        <pc:sldMkLst>
          <pc:docMk/>
          <pc:sldMk cId="4102153493" sldId="272"/>
        </pc:sldMkLst>
        <pc:spChg chg="del">
          <ac:chgData name="Sara Khall" userId="4cc9a9e1e6beb618" providerId="LiveId" clId="{38885B26-A5E4-4813-83E3-494B7BBE0A43}" dt="2023-01-06T19:39:01.798" v="239" actId="22"/>
          <ac:spMkLst>
            <pc:docMk/>
            <pc:sldMk cId="4102153493" sldId="272"/>
            <ac:spMk id="3" creationId="{951FB147-69F6-55F1-FDBA-0B2D38E5C866}"/>
          </ac:spMkLst>
        </pc:spChg>
        <pc:picChg chg="add mod ord">
          <ac:chgData name="Sara Khall" userId="4cc9a9e1e6beb618" providerId="LiveId" clId="{38885B26-A5E4-4813-83E3-494B7BBE0A43}" dt="2023-01-06T19:39:01.798" v="239" actId="22"/>
          <ac:picMkLst>
            <pc:docMk/>
            <pc:sldMk cId="4102153493" sldId="272"/>
            <ac:picMk id="5" creationId="{1D4980B0-3052-A572-7B85-EA75B63F7886}"/>
          </ac:picMkLst>
        </pc:picChg>
      </pc:sldChg>
      <pc:sldChg chg="addSp delSp modSp new mod">
        <pc:chgData name="Sara Khall" userId="4cc9a9e1e6beb618" providerId="LiveId" clId="{38885B26-A5E4-4813-83E3-494B7BBE0A43}" dt="2023-01-06T19:40:05.749" v="240" actId="22"/>
        <pc:sldMkLst>
          <pc:docMk/>
          <pc:sldMk cId="4256871455" sldId="273"/>
        </pc:sldMkLst>
        <pc:spChg chg="del">
          <ac:chgData name="Sara Khall" userId="4cc9a9e1e6beb618" providerId="LiveId" clId="{38885B26-A5E4-4813-83E3-494B7BBE0A43}" dt="2023-01-06T19:40:05.749" v="240" actId="22"/>
          <ac:spMkLst>
            <pc:docMk/>
            <pc:sldMk cId="4256871455" sldId="273"/>
            <ac:spMk id="3" creationId="{99E1A69B-2333-B5B6-4AA4-E9E54E9E8A06}"/>
          </ac:spMkLst>
        </pc:spChg>
        <pc:picChg chg="add mod ord">
          <ac:chgData name="Sara Khall" userId="4cc9a9e1e6beb618" providerId="LiveId" clId="{38885B26-A5E4-4813-83E3-494B7BBE0A43}" dt="2023-01-06T19:40:05.749" v="240" actId="22"/>
          <ac:picMkLst>
            <pc:docMk/>
            <pc:sldMk cId="4256871455" sldId="273"/>
            <ac:picMk id="5" creationId="{B1F710F4-05EE-CB04-C09A-DE47A46F9EFF}"/>
          </ac:picMkLst>
        </pc:picChg>
      </pc:sldChg>
      <pc:sldChg chg="addSp delSp modSp new mod">
        <pc:chgData name="Sara Khall" userId="4cc9a9e1e6beb618" providerId="LiveId" clId="{38885B26-A5E4-4813-83E3-494B7BBE0A43}" dt="2023-01-06T19:45:35.034" v="241" actId="22"/>
        <pc:sldMkLst>
          <pc:docMk/>
          <pc:sldMk cId="3548538415" sldId="274"/>
        </pc:sldMkLst>
        <pc:spChg chg="del">
          <ac:chgData name="Sara Khall" userId="4cc9a9e1e6beb618" providerId="LiveId" clId="{38885B26-A5E4-4813-83E3-494B7BBE0A43}" dt="2023-01-06T19:45:35.034" v="241" actId="22"/>
          <ac:spMkLst>
            <pc:docMk/>
            <pc:sldMk cId="3548538415" sldId="274"/>
            <ac:spMk id="3" creationId="{86B604CB-D908-3D1E-A081-BC083A87F5B4}"/>
          </ac:spMkLst>
        </pc:spChg>
        <pc:picChg chg="add mod ord">
          <ac:chgData name="Sara Khall" userId="4cc9a9e1e6beb618" providerId="LiveId" clId="{38885B26-A5E4-4813-83E3-494B7BBE0A43}" dt="2023-01-06T19:45:35.034" v="241" actId="22"/>
          <ac:picMkLst>
            <pc:docMk/>
            <pc:sldMk cId="3548538415" sldId="274"/>
            <ac:picMk id="5" creationId="{1870DB2A-69F6-CB4F-8776-0085901B1EF5}"/>
          </ac:picMkLst>
        </pc:picChg>
      </pc:sldChg>
      <pc:sldChg chg="addSp delSp modSp new mod">
        <pc:chgData name="Sara Khall" userId="4cc9a9e1e6beb618" providerId="LiveId" clId="{38885B26-A5E4-4813-83E3-494B7BBE0A43}" dt="2023-01-06T19:46:29.471" v="242" actId="22"/>
        <pc:sldMkLst>
          <pc:docMk/>
          <pc:sldMk cId="98222386" sldId="275"/>
        </pc:sldMkLst>
        <pc:spChg chg="del">
          <ac:chgData name="Sara Khall" userId="4cc9a9e1e6beb618" providerId="LiveId" clId="{38885B26-A5E4-4813-83E3-494B7BBE0A43}" dt="2023-01-06T19:46:29.471" v="242" actId="22"/>
          <ac:spMkLst>
            <pc:docMk/>
            <pc:sldMk cId="98222386" sldId="275"/>
            <ac:spMk id="3" creationId="{FE0C499A-6188-8642-ACE0-5D1E01E1154C}"/>
          </ac:spMkLst>
        </pc:spChg>
        <pc:picChg chg="add mod ord">
          <ac:chgData name="Sara Khall" userId="4cc9a9e1e6beb618" providerId="LiveId" clId="{38885B26-A5E4-4813-83E3-494B7BBE0A43}" dt="2023-01-06T19:46:29.471" v="242" actId="22"/>
          <ac:picMkLst>
            <pc:docMk/>
            <pc:sldMk cId="98222386" sldId="275"/>
            <ac:picMk id="5" creationId="{288A9CEE-CFD5-BDFD-B42C-3123E605E37E}"/>
          </ac:picMkLst>
        </pc:picChg>
      </pc:sldChg>
      <pc:sldChg chg="addSp delSp modSp new mod">
        <pc:chgData name="Sara Khall" userId="4cc9a9e1e6beb618" providerId="LiveId" clId="{38885B26-A5E4-4813-83E3-494B7BBE0A43}" dt="2023-01-06T19:47:21.185" v="243" actId="22"/>
        <pc:sldMkLst>
          <pc:docMk/>
          <pc:sldMk cId="776197833" sldId="276"/>
        </pc:sldMkLst>
        <pc:spChg chg="del">
          <ac:chgData name="Sara Khall" userId="4cc9a9e1e6beb618" providerId="LiveId" clId="{38885B26-A5E4-4813-83E3-494B7BBE0A43}" dt="2023-01-06T19:47:21.185" v="243" actId="22"/>
          <ac:spMkLst>
            <pc:docMk/>
            <pc:sldMk cId="776197833" sldId="276"/>
            <ac:spMk id="3" creationId="{D58636A5-EAB4-E160-E537-8F16AED331DB}"/>
          </ac:spMkLst>
        </pc:spChg>
        <pc:picChg chg="add mod ord">
          <ac:chgData name="Sara Khall" userId="4cc9a9e1e6beb618" providerId="LiveId" clId="{38885B26-A5E4-4813-83E3-494B7BBE0A43}" dt="2023-01-06T19:47:21.185" v="243" actId="22"/>
          <ac:picMkLst>
            <pc:docMk/>
            <pc:sldMk cId="776197833" sldId="276"/>
            <ac:picMk id="5" creationId="{D7AD8F0A-3409-73D7-CE91-B7840A8408A2}"/>
          </ac:picMkLst>
        </pc:picChg>
      </pc:sldChg>
      <pc:sldChg chg="addSp delSp modSp new mod">
        <pc:chgData name="Sara Khall" userId="4cc9a9e1e6beb618" providerId="LiveId" clId="{38885B26-A5E4-4813-83E3-494B7BBE0A43}" dt="2023-01-06T19:49:30.832" v="244" actId="22"/>
        <pc:sldMkLst>
          <pc:docMk/>
          <pc:sldMk cId="3893081210" sldId="277"/>
        </pc:sldMkLst>
        <pc:spChg chg="del">
          <ac:chgData name="Sara Khall" userId="4cc9a9e1e6beb618" providerId="LiveId" clId="{38885B26-A5E4-4813-83E3-494B7BBE0A43}" dt="2023-01-06T19:49:30.832" v="244" actId="22"/>
          <ac:spMkLst>
            <pc:docMk/>
            <pc:sldMk cId="3893081210" sldId="277"/>
            <ac:spMk id="3" creationId="{F16386C9-655A-51F1-30EC-94D2CDC4F7C2}"/>
          </ac:spMkLst>
        </pc:spChg>
        <pc:picChg chg="add mod ord">
          <ac:chgData name="Sara Khall" userId="4cc9a9e1e6beb618" providerId="LiveId" clId="{38885B26-A5E4-4813-83E3-494B7BBE0A43}" dt="2023-01-06T19:49:30.832" v="244" actId="22"/>
          <ac:picMkLst>
            <pc:docMk/>
            <pc:sldMk cId="3893081210" sldId="277"/>
            <ac:picMk id="5" creationId="{26C0953B-D643-763B-5493-395460987FA7}"/>
          </ac:picMkLst>
        </pc:picChg>
      </pc:sldChg>
      <pc:sldChg chg="addSp delSp modSp new mod">
        <pc:chgData name="Sara Khall" userId="4cc9a9e1e6beb618" providerId="LiveId" clId="{38885B26-A5E4-4813-83E3-494B7BBE0A43}" dt="2023-01-06T19:50:48.407" v="245" actId="22"/>
        <pc:sldMkLst>
          <pc:docMk/>
          <pc:sldMk cId="168956386" sldId="278"/>
        </pc:sldMkLst>
        <pc:spChg chg="del">
          <ac:chgData name="Sara Khall" userId="4cc9a9e1e6beb618" providerId="LiveId" clId="{38885B26-A5E4-4813-83E3-494B7BBE0A43}" dt="2023-01-06T19:50:48.407" v="245" actId="22"/>
          <ac:spMkLst>
            <pc:docMk/>
            <pc:sldMk cId="168956386" sldId="278"/>
            <ac:spMk id="3" creationId="{115F5AFB-851D-2A94-F285-1C23350A3E63}"/>
          </ac:spMkLst>
        </pc:spChg>
        <pc:picChg chg="add mod ord">
          <ac:chgData name="Sara Khall" userId="4cc9a9e1e6beb618" providerId="LiveId" clId="{38885B26-A5E4-4813-83E3-494B7BBE0A43}" dt="2023-01-06T19:50:48.407" v="245" actId="22"/>
          <ac:picMkLst>
            <pc:docMk/>
            <pc:sldMk cId="168956386" sldId="278"/>
            <ac:picMk id="5" creationId="{09AFD213-8FAE-1EAB-4E91-11B343023578}"/>
          </ac:picMkLst>
        </pc:picChg>
      </pc:sldChg>
      <pc:sldChg chg="addSp delSp modSp new mod">
        <pc:chgData name="Sara Khall" userId="4cc9a9e1e6beb618" providerId="LiveId" clId="{38885B26-A5E4-4813-83E3-494B7BBE0A43}" dt="2023-01-06T19:51:31.366" v="246" actId="22"/>
        <pc:sldMkLst>
          <pc:docMk/>
          <pc:sldMk cId="311954700" sldId="279"/>
        </pc:sldMkLst>
        <pc:spChg chg="del">
          <ac:chgData name="Sara Khall" userId="4cc9a9e1e6beb618" providerId="LiveId" clId="{38885B26-A5E4-4813-83E3-494B7BBE0A43}" dt="2023-01-06T19:51:31.366" v="246" actId="22"/>
          <ac:spMkLst>
            <pc:docMk/>
            <pc:sldMk cId="311954700" sldId="279"/>
            <ac:spMk id="3" creationId="{6DE3C587-EAB3-922A-5A40-4E7554FA0FF9}"/>
          </ac:spMkLst>
        </pc:spChg>
        <pc:picChg chg="add mod ord">
          <ac:chgData name="Sara Khall" userId="4cc9a9e1e6beb618" providerId="LiveId" clId="{38885B26-A5E4-4813-83E3-494B7BBE0A43}" dt="2023-01-06T19:51:31.366" v="246" actId="22"/>
          <ac:picMkLst>
            <pc:docMk/>
            <pc:sldMk cId="311954700" sldId="279"/>
            <ac:picMk id="5" creationId="{90F425DB-3F23-884B-948E-B98AC8B07189}"/>
          </ac:picMkLst>
        </pc:picChg>
      </pc:sldChg>
      <pc:sldChg chg="addSp delSp modSp new mod">
        <pc:chgData name="Sara Khall" userId="4cc9a9e1e6beb618" providerId="LiveId" clId="{38885B26-A5E4-4813-83E3-494B7BBE0A43}" dt="2023-01-06T19:52:09.807" v="247" actId="22"/>
        <pc:sldMkLst>
          <pc:docMk/>
          <pc:sldMk cId="593704815" sldId="280"/>
        </pc:sldMkLst>
        <pc:spChg chg="del">
          <ac:chgData name="Sara Khall" userId="4cc9a9e1e6beb618" providerId="LiveId" clId="{38885B26-A5E4-4813-83E3-494B7BBE0A43}" dt="2023-01-06T19:52:09.807" v="247" actId="22"/>
          <ac:spMkLst>
            <pc:docMk/>
            <pc:sldMk cId="593704815" sldId="280"/>
            <ac:spMk id="3" creationId="{F81D3B5E-5477-5B76-3000-76E9F8829B66}"/>
          </ac:spMkLst>
        </pc:spChg>
        <pc:picChg chg="add mod ord">
          <ac:chgData name="Sara Khall" userId="4cc9a9e1e6beb618" providerId="LiveId" clId="{38885B26-A5E4-4813-83E3-494B7BBE0A43}" dt="2023-01-06T19:52:09.807" v="247" actId="22"/>
          <ac:picMkLst>
            <pc:docMk/>
            <pc:sldMk cId="593704815" sldId="280"/>
            <ac:picMk id="5" creationId="{E2FC242F-56B5-F060-B8BD-C79AB799F01F}"/>
          </ac:picMkLst>
        </pc:picChg>
      </pc:sldChg>
      <pc:sldChg chg="addSp delSp modSp new mod">
        <pc:chgData name="Sara Khall" userId="4cc9a9e1e6beb618" providerId="LiveId" clId="{38885B26-A5E4-4813-83E3-494B7BBE0A43}" dt="2023-01-06T19:55:19.474" v="248" actId="22"/>
        <pc:sldMkLst>
          <pc:docMk/>
          <pc:sldMk cId="2049160642" sldId="281"/>
        </pc:sldMkLst>
        <pc:spChg chg="del">
          <ac:chgData name="Sara Khall" userId="4cc9a9e1e6beb618" providerId="LiveId" clId="{38885B26-A5E4-4813-83E3-494B7BBE0A43}" dt="2023-01-06T19:55:19.474" v="248" actId="22"/>
          <ac:spMkLst>
            <pc:docMk/>
            <pc:sldMk cId="2049160642" sldId="281"/>
            <ac:spMk id="3" creationId="{EBF8B3C8-9548-0430-8424-05F60A5ACFB0}"/>
          </ac:spMkLst>
        </pc:spChg>
        <pc:picChg chg="add mod ord">
          <ac:chgData name="Sara Khall" userId="4cc9a9e1e6beb618" providerId="LiveId" clId="{38885B26-A5E4-4813-83E3-494B7BBE0A43}" dt="2023-01-06T19:55:19.474" v="248" actId="22"/>
          <ac:picMkLst>
            <pc:docMk/>
            <pc:sldMk cId="2049160642" sldId="281"/>
            <ac:picMk id="5" creationId="{E7292536-ED37-7FFD-AEF1-5E5F77DDCB92}"/>
          </ac:picMkLst>
        </pc:picChg>
      </pc:sldChg>
      <pc:sldChg chg="addSp delSp modSp new mod">
        <pc:chgData name="Sara Khall" userId="4cc9a9e1e6beb618" providerId="LiveId" clId="{38885B26-A5E4-4813-83E3-494B7BBE0A43}" dt="2023-01-06T19:55:56.199" v="249" actId="22"/>
        <pc:sldMkLst>
          <pc:docMk/>
          <pc:sldMk cId="155292392" sldId="282"/>
        </pc:sldMkLst>
        <pc:spChg chg="del">
          <ac:chgData name="Sara Khall" userId="4cc9a9e1e6beb618" providerId="LiveId" clId="{38885B26-A5E4-4813-83E3-494B7BBE0A43}" dt="2023-01-06T19:55:56.199" v="249" actId="22"/>
          <ac:spMkLst>
            <pc:docMk/>
            <pc:sldMk cId="155292392" sldId="282"/>
            <ac:spMk id="3" creationId="{6D4ADACB-1B71-6F7D-7A06-15A4A3D7E109}"/>
          </ac:spMkLst>
        </pc:spChg>
        <pc:picChg chg="add mod ord">
          <ac:chgData name="Sara Khall" userId="4cc9a9e1e6beb618" providerId="LiveId" clId="{38885B26-A5E4-4813-83E3-494B7BBE0A43}" dt="2023-01-06T19:55:56.199" v="249" actId="22"/>
          <ac:picMkLst>
            <pc:docMk/>
            <pc:sldMk cId="155292392" sldId="282"/>
            <ac:picMk id="5" creationId="{A5F2C72C-8450-6F85-22BF-7E3623D21A08}"/>
          </ac:picMkLst>
        </pc:picChg>
      </pc:sldChg>
      <pc:sldChg chg="addSp delSp modSp new mod">
        <pc:chgData name="Sara Khall" userId="4cc9a9e1e6beb618" providerId="LiveId" clId="{38885B26-A5E4-4813-83E3-494B7BBE0A43}" dt="2023-01-06T19:58:19.954" v="250" actId="22"/>
        <pc:sldMkLst>
          <pc:docMk/>
          <pc:sldMk cId="4027782108" sldId="283"/>
        </pc:sldMkLst>
        <pc:spChg chg="del">
          <ac:chgData name="Sara Khall" userId="4cc9a9e1e6beb618" providerId="LiveId" clId="{38885B26-A5E4-4813-83E3-494B7BBE0A43}" dt="2023-01-06T19:58:19.954" v="250" actId="22"/>
          <ac:spMkLst>
            <pc:docMk/>
            <pc:sldMk cId="4027782108" sldId="283"/>
            <ac:spMk id="3" creationId="{BDE9DA11-7792-25D8-6C07-107DD4B5C8F0}"/>
          </ac:spMkLst>
        </pc:spChg>
        <pc:picChg chg="add mod ord">
          <ac:chgData name="Sara Khall" userId="4cc9a9e1e6beb618" providerId="LiveId" clId="{38885B26-A5E4-4813-83E3-494B7BBE0A43}" dt="2023-01-06T19:58:19.954" v="250" actId="22"/>
          <ac:picMkLst>
            <pc:docMk/>
            <pc:sldMk cId="4027782108" sldId="283"/>
            <ac:picMk id="5" creationId="{3195F3A6-3288-501D-598F-73BA8AFB99FA}"/>
          </ac:picMkLst>
        </pc:picChg>
      </pc:sldChg>
      <pc:sldChg chg="new">
        <pc:chgData name="Sara Khall" userId="4cc9a9e1e6beb618" providerId="LiveId" clId="{38885B26-A5E4-4813-83E3-494B7BBE0A43}" dt="2023-01-06T18:37:41.462" v="152" actId="680"/>
        <pc:sldMkLst>
          <pc:docMk/>
          <pc:sldMk cId="1457572063" sldId="284"/>
        </pc:sldMkLst>
      </pc:sldChg>
      <pc:sldChg chg="new">
        <pc:chgData name="Sara Khall" userId="4cc9a9e1e6beb618" providerId="LiveId" clId="{38885B26-A5E4-4813-83E3-494B7BBE0A43}" dt="2023-01-06T18:37:42.149" v="153" actId="680"/>
        <pc:sldMkLst>
          <pc:docMk/>
          <pc:sldMk cId="2749133130" sldId="285"/>
        </pc:sldMkLst>
      </pc:sldChg>
      <pc:sldChg chg="new">
        <pc:chgData name="Sara Khall" userId="4cc9a9e1e6beb618" providerId="LiveId" clId="{38885B26-A5E4-4813-83E3-494B7BBE0A43}" dt="2023-01-06T18:37:42.635" v="154" actId="680"/>
        <pc:sldMkLst>
          <pc:docMk/>
          <pc:sldMk cId="1272682288" sldId="286"/>
        </pc:sldMkLst>
      </pc:sldChg>
      <pc:sldChg chg="new">
        <pc:chgData name="Sara Khall" userId="4cc9a9e1e6beb618" providerId="LiveId" clId="{38885B26-A5E4-4813-83E3-494B7BBE0A43}" dt="2023-01-06T18:37:43.492" v="155" actId="680"/>
        <pc:sldMkLst>
          <pc:docMk/>
          <pc:sldMk cId="669477891" sldId="287"/>
        </pc:sldMkLst>
      </pc:sldChg>
      <pc:sldChg chg="new">
        <pc:chgData name="Sara Khall" userId="4cc9a9e1e6beb618" providerId="LiveId" clId="{38885B26-A5E4-4813-83E3-494B7BBE0A43}" dt="2023-01-06T18:37:43.826" v="156" actId="680"/>
        <pc:sldMkLst>
          <pc:docMk/>
          <pc:sldMk cId="954785233" sldId="288"/>
        </pc:sldMkLst>
      </pc:sldChg>
      <pc:sldChg chg="new">
        <pc:chgData name="Sara Khall" userId="4cc9a9e1e6beb618" providerId="LiveId" clId="{38885B26-A5E4-4813-83E3-494B7BBE0A43}" dt="2023-01-06T18:37:44.118" v="157" actId="680"/>
        <pc:sldMkLst>
          <pc:docMk/>
          <pc:sldMk cId="4225234395" sldId="289"/>
        </pc:sldMkLst>
      </pc:sldChg>
      <pc:sldChg chg="new">
        <pc:chgData name="Sara Khall" userId="4cc9a9e1e6beb618" providerId="LiveId" clId="{38885B26-A5E4-4813-83E3-494B7BBE0A43}" dt="2023-01-06T18:37:44.739" v="158" actId="680"/>
        <pc:sldMkLst>
          <pc:docMk/>
          <pc:sldMk cId="1230584558" sldId="290"/>
        </pc:sldMkLst>
      </pc:sldChg>
      <pc:sldChg chg="new">
        <pc:chgData name="Sara Khall" userId="4cc9a9e1e6beb618" providerId="LiveId" clId="{38885B26-A5E4-4813-83E3-494B7BBE0A43}" dt="2023-01-06T18:37:45.063" v="159" actId="680"/>
        <pc:sldMkLst>
          <pc:docMk/>
          <pc:sldMk cId="632964166" sldId="291"/>
        </pc:sldMkLst>
      </pc:sldChg>
      <pc:sldChg chg="new">
        <pc:chgData name="Sara Khall" userId="4cc9a9e1e6beb618" providerId="LiveId" clId="{38885B26-A5E4-4813-83E3-494B7BBE0A43}" dt="2023-01-06T18:37:45.362" v="160" actId="680"/>
        <pc:sldMkLst>
          <pc:docMk/>
          <pc:sldMk cId="3202327559" sldId="292"/>
        </pc:sldMkLst>
      </pc:sldChg>
      <pc:sldChg chg="new">
        <pc:chgData name="Sara Khall" userId="4cc9a9e1e6beb618" providerId="LiveId" clId="{38885B26-A5E4-4813-83E3-494B7BBE0A43}" dt="2023-01-06T18:37:46.395" v="161" actId="680"/>
        <pc:sldMkLst>
          <pc:docMk/>
          <pc:sldMk cId="3575642679" sldId="293"/>
        </pc:sldMkLst>
      </pc:sldChg>
      <pc:sldChg chg="new">
        <pc:chgData name="Sara Khall" userId="4cc9a9e1e6beb618" providerId="LiveId" clId="{38885B26-A5E4-4813-83E3-494B7BBE0A43}" dt="2023-01-06T18:37:46.833" v="162" actId="680"/>
        <pc:sldMkLst>
          <pc:docMk/>
          <pc:sldMk cId="1899197244" sldId="294"/>
        </pc:sldMkLst>
      </pc:sldChg>
      <pc:sldChg chg="new">
        <pc:chgData name="Sara Khall" userId="4cc9a9e1e6beb618" providerId="LiveId" clId="{38885B26-A5E4-4813-83E3-494B7BBE0A43}" dt="2023-01-06T18:37:47.352" v="163" actId="680"/>
        <pc:sldMkLst>
          <pc:docMk/>
          <pc:sldMk cId="1948108092" sldId="295"/>
        </pc:sldMkLst>
      </pc:sldChg>
      <pc:sldChg chg="addSp delSp modSp new mod">
        <pc:chgData name="Sara Khall" userId="4cc9a9e1e6beb618" providerId="LiveId" clId="{38885B26-A5E4-4813-83E3-494B7BBE0A43}" dt="2023-01-06T19:20:30.007" v="228" actId="1038"/>
        <pc:sldMkLst>
          <pc:docMk/>
          <pc:sldMk cId="468173146" sldId="296"/>
        </pc:sldMkLst>
        <pc:spChg chg="del">
          <ac:chgData name="Sara Khall" userId="4cc9a9e1e6beb618" providerId="LiveId" clId="{38885B26-A5E4-4813-83E3-494B7BBE0A43}" dt="2023-01-06T19:19:35.353" v="227" actId="22"/>
          <ac:spMkLst>
            <pc:docMk/>
            <pc:sldMk cId="468173146" sldId="296"/>
            <ac:spMk id="3" creationId="{D379CC2F-6741-36EC-C8F6-0008F735A373}"/>
          </ac:spMkLst>
        </pc:spChg>
        <pc:picChg chg="add mod ord">
          <ac:chgData name="Sara Khall" userId="4cc9a9e1e6beb618" providerId="LiveId" clId="{38885B26-A5E4-4813-83E3-494B7BBE0A43}" dt="2023-01-06T19:20:30.007" v="228" actId="1038"/>
          <ac:picMkLst>
            <pc:docMk/>
            <pc:sldMk cId="468173146" sldId="296"/>
            <ac:picMk id="5" creationId="{449A7EB2-9011-F315-5C18-AA4C03FAD284}"/>
          </ac:picMkLst>
        </pc:picChg>
      </pc:sldChg>
      <pc:sldChg chg="addSp delSp modSp new mod">
        <pc:chgData name="Sara Khall" userId="4cc9a9e1e6beb618" providerId="LiveId" clId="{38885B26-A5E4-4813-83E3-494B7BBE0A43}" dt="2023-01-06T19:20:47.470" v="230" actId="22"/>
        <pc:sldMkLst>
          <pc:docMk/>
          <pc:sldMk cId="53387615" sldId="297"/>
        </pc:sldMkLst>
        <pc:spChg chg="del">
          <ac:chgData name="Sara Khall" userId="4cc9a9e1e6beb618" providerId="LiveId" clId="{38885B26-A5E4-4813-83E3-494B7BBE0A43}" dt="2023-01-06T19:20:47.470" v="230" actId="22"/>
          <ac:spMkLst>
            <pc:docMk/>
            <pc:sldMk cId="53387615" sldId="297"/>
            <ac:spMk id="3" creationId="{C5BBACC3-3696-D8F1-A7FD-72C3BE455893}"/>
          </ac:spMkLst>
        </pc:spChg>
        <pc:picChg chg="add mod ord">
          <ac:chgData name="Sara Khall" userId="4cc9a9e1e6beb618" providerId="LiveId" clId="{38885B26-A5E4-4813-83E3-494B7BBE0A43}" dt="2023-01-06T19:20:47.470" v="230" actId="22"/>
          <ac:picMkLst>
            <pc:docMk/>
            <pc:sldMk cId="53387615" sldId="297"/>
            <ac:picMk id="5" creationId="{E67C172F-A2CB-4D55-28D1-C35DF72FE409}"/>
          </ac:picMkLst>
        </pc:picChg>
      </pc:sldChg>
      <pc:sldChg chg="addSp delSp modSp new mod">
        <pc:chgData name="Sara Khall" userId="4cc9a9e1e6beb618" providerId="LiveId" clId="{38885B26-A5E4-4813-83E3-494B7BBE0A43}" dt="2023-01-06T19:23:19.470" v="232" actId="22"/>
        <pc:sldMkLst>
          <pc:docMk/>
          <pc:sldMk cId="2964535908" sldId="298"/>
        </pc:sldMkLst>
        <pc:spChg chg="del">
          <ac:chgData name="Sara Khall" userId="4cc9a9e1e6beb618" providerId="LiveId" clId="{38885B26-A5E4-4813-83E3-494B7BBE0A43}" dt="2023-01-06T19:23:19.470" v="232" actId="22"/>
          <ac:spMkLst>
            <pc:docMk/>
            <pc:sldMk cId="2964535908" sldId="298"/>
            <ac:spMk id="3" creationId="{499D9649-FAF9-4124-267E-E1E3B15838E8}"/>
          </ac:spMkLst>
        </pc:spChg>
        <pc:picChg chg="add mod ord">
          <ac:chgData name="Sara Khall" userId="4cc9a9e1e6beb618" providerId="LiveId" clId="{38885B26-A5E4-4813-83E3-494B7BBE0A43}" dt="2023-01-06T19:23:19.470" v="232" actId="22"/>
          <ac:picMkLst>
            <pc:docMk/>
            <pc:sldMk cId="2964535908" sldId="298"/>
            <ac:picMk id="5" creationId="{50B97556-D713-36CB-BC00-302DB4E7E7B9}"/>
          </ac:picMkLst>
        </pc:picChg>
      </pc:sldChg>
      <pc:sldChg chg="addSp delSp modSp new mod">
        <pc:chgData name="Sara Khall" userId="4cc9a9e1e6beb618" providerId="LiveId" clId="{38885B26-A5E4-4813-83E3-494B7BBE0A43}" dt="2023-01-06T19:30:22.032" v="235" actId="22"/>
        <pc:sldMkLst>
          <pc:docMk/>
          <pc:sldMk cId="3886257878" sldId="299"/>
        </pc:sldMkLst>
        <pc:spChg chg="del">
          <ac:chgData name="Sara Khall" userId="4cc9a9e1e6beb618" providerId="LiveId" clId="{38885B26-A5E4-4813-83E3-494B7BBE0A43}" dt="2023-01-06T19:30:22.032" v="235" actId="22"/>
          <ac:spMkLst>
            <pc:docMk/>
            <pc:sldMk cId="3886257878" sldId="299"/>
            <ac:spMk id="3" creationId="{F92000BB-AD87-8FBC-E3DB-E7F8474FCFC5}"/>
          </ac:spMkLst>
        </pc:spChg>
        <pc:picChg chg="add mod ord">
          <ac:chgData name="Sara Khall" userId="4cc9a9e1e6beb618" providerId="LiveId" clId="{38885B26-A5E4-4813-83E3-494B7BBE0A43}" dt="2023-01-06T19:30:22.032" v="235" actId="22"/>
          <ac:picMkLst>
            <pc:docMk/>
            <pc:sldMk cId="3886257878" sldId="299"/>
            <ac:picMk id="5" creationId="{56B41A6D-1974-1266-E96A-52688409FA5F}"/>
          </ac:picMkLst>
        </pc:picChg>
      </pc:sldChg>
      <pc:sldChg chg="addSp delSp modSp new mod">
        <pc:chgData name="Sara Khall" userId="4cc9a9e1e6beb618" providerId="LiveId" clId="{38885B26-A5E4-4813-83E3-494B7BBE0A43}" dt="2023-01-06T19:32:24.957" v="237" actId="22"/>
        <pc:sldMkLst>
          <pc:docMk/>
          <pc:sldMk cId="2153906934" sldId="300"/>
        </pc:sldMkLst>
        <pc:spChg chg="del">
          <ac:chgData name="Sara Khall" userId="4cc9a9e1e6beb618" providerId="LiveId" clId="{38885B26-A5E4-4813-83E3-494B7BBE0A43}" dt="2023-01-06T19:32:24.957" v="237" actId="22"/>
          <ac:spMkLst>
            <pc:docMk/>
            <pc:sldMk cId="2153906934" sldId="300"/>
            <ac:spMk id="3" creationId="{83E7E7A8-6717-DDFE-2490-C45E8EAB2794}"/>
          </ac:spMkLst>
        </pc:spChg>
        <pc:picChg chg="add mod ord">
          <ac:chgData name="Sara Khall" userId="4cc9a9e1e6beb618" providerId="LiveId" clId="{38885B26-A5E4-4813-83E3-494B7BBE0A43}" dt="2023-01-06T19:32:24.957" v="237" actId="22"/>
          <ac:picMkLst>
            <pc:docMk/>
            <pc:sldMk cId="2153906934" sldId="300"/>
            <ac:picMk id="5" creationId="{5EA19609-EE47-3EB7-23E1-A1CCEE696D5F}"/>
          </ac:picMkLst>
        </pc:picChg>
      </pc:sldChg>
      <pc:sldChg chg="addSp delSp modSp new mod">
        <pc:chgData name="Sara Khall" userId="4cc9a9e1e6beb618" providerId="LiveId" clId="{38885B26-A5E4-4813-83E3-494B7BBE0A43}" dt="2023-01-06T20:12:08.826" v="253" actId="1038"/>
        <pc:sldMkLst>
          <pc:docMk/>
          <pc:sldMk cId="4147812096" sldId="301"/>
        </pc:sldMkLst>
        <pc:spChg chg="del">
          <ac:chgData name="Sara Khall" userId="4cc9a9e1e6beb618" providerId="LiveId" clId="{38885B26-A5E4-4813-83E3-494B7BBE0A43}" dt="2023-01-06T20:10:30.899" v="252" actId="22"/>
          <ac:spMkLst>
            <pc:docMk/>
            <pc:sldMk cId="4147812096" sldId="301"/>
            <ac:spMk id="3" creationId="{0661E4EF-0955-E7B9-FB8B-AEB0E0C474C4}"/>
          </ac:spMkLst>
        </pc:spChg>
        <pc:picChg chg="add mod ord">
          <ac:chgData name="Sara Khall" userId="4cc9a9e1e6beb618" providerId="LiveId" clId="{38885B26-A5E4-4813-83E3-494B7BBE0A43}" dt="2023-01-06T20:12:08.826" v="253" actId="1038"/>
          <ac:picMkLst>
            <pc:docMk/>
            <pc:sldMk cId="4147812096" sldId="301"/>
            <ac:picMk id="5" creationId="{208E5BAB-068B-0F47-209E-A69416CF3BAF}"/>
          </ac:picMkLst>
        </pc:picChg>
      </pc:sldChg>
      <pc:sldChg chg="addSp delSp modSp new mod">
        <pc:chgData name="Sara Khall" userId="4cc9a9e1e6beb618" providerId="LiveId" clId="{38885B26-A5E4-4813-83E3-494B7BBE0A43}" dt="2023-01-06T20:13:03.240" v="255" actId="22"/>
        <pc:sldMkLst>
          <pc:docMk/>
          <pc:sldMk cId="847092066" sldId="302"/>
        </pc:sldMkLst>
        <pc:spChg chg="del">
          <ac:chgData name="Sara Khall" userId="4cc9a9e1e6beb618" providerId="LiveId" clId="{38885B26-A5E4-4813-83E3-494B7BBE0A43}" dt="2023-01-06T20:13:03.240" v="255" actId="22"/>
          <ac:spMkLst>
            <pc:docMk/>
            <pc:sldMk cId="847092066" sldId="302"/>
            <ac:spMk id="3" creationId="{5709E18F-7ED1-B45A-B6D9-7DD58755FA6F}"/>
          </ac:spMkLst>
        </pc:spChg>
        <pc:picChg chg="add mod ord">
          <ac:chgData name="Sara Khall" userId="4cc9a9e1e6beb618" providerId="LiveId" clId="{38885B26-A5E4-4813-83E3-494B7BBE0A43}" dt="2023-01-06T20:13:03.240" v="255" actId="22"/>
          <ac:picMkLst>
            <pc:docMk/>
            <pc:sldMk cId="847092066" sldId="302"/>
            <ac:picMk id="5" creationId="{67360E85-F230-A5E3-8CF9-AAEF88433D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5F34-304F-270A-DC91-70511CDF6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89858-0D91-1A84-4340-78875170A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2FBC7-C5B2-DA38-8E3B-EF224F71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D006B-F79A-C70D-80D2-5E589DA8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6E7BA-4A2C-6F94-917E-C2EC7C7A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D0F3-F418-B4E2-BAA2-400856F4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43C28-1CF4-C7DF-FFD2-86DC77193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4138-B33E-3526-B95F-2213EB3F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EBD6A-8258-7DF7-E5D6-7EA6D0BE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180EB-83DA-852B-8C59-78216579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E0AB2-C4F0-39A3-D7B1-784987A5A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08973-A8DC-D230-7BA7-042B835A2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A85E3-9C7B-3321-45D0-D32C8EF5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95C8-8161-F1AF-9D51-F85B0316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D9DA5-77E5-DC70-5E05-F3F4E4AB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6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C635-B22A-ACDC-E1B7-DF93602C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948A-41FC-8C43-7FFA-FFB17DA81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BFB6A-894F-4BE3-305F-1C5969EA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34F25-6735-BF9A-617D-7D174060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A2AE-4B55-535F-A205-B42A8931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0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C254-A406-D2BC-71CA-DB6E07DC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DA144-8BF7-9B0C-5DC9-2C5B258FC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2E73B-C347-CB1C-6C9B-91DEA17F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B955A-F740-B1D0-2B33-E9FC0678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A5E6A-0985-EE90-2AA9-37F45D88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E0C3-1859-7CCD-07DC-A7826736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E0916-BC7B-E474-801D-4A6162E2D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5E6B5-51E6-426F-5720-87F60B785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1644A-F5B6-45FF-EBAC-DBF70731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7F85C-79F7-D2D6-ADD9-802B5C74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93100-446D-E364-0466-058A6367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B624-D200-C06D-D700-CB0849C7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E8B7E-A6B0-B5CA-1C37-179DDC16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CAE94-4866-48DA-4BC3-7B853606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4B521-5E4F-7685-7A3D-0D0BBE1B0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80450-D1ED-2328-A680-30E96C2D9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42144-E097-98F0-D227-C852F695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4948C-682C-43CE-57E8-EDF119FC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BB99B-3523-CA45-767B-187A8023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CFF0-E229-15BF-3A28-BFDD595F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CF22E-F93E-9420-5F79-A86D662C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95839-1CB1-DA26-E3C3-AE604C31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B1CBA-52AB-1F6E-0808-75CDD34F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D194E-E9BE-FDD0-8AA7-9C03D303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6B6C3-E1FB-F8AE-1085-CC550321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C627E-6758-84CC-182C-C5BFE8E6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8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7973-F530-0A67-AC88-50060465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DCA1E-73A9-9C57-FB53-7C65E3DB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B1442-E033-6219-A905-D92BE29FB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850FE-3297-8DE9-B2B0-35654892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DFBAA-2B73-26CB-4D26-FE3B392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9BFB9-4D91-B6F3-9FA4-4316EA1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9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7C9D-F425-0196-F661-8BE1BD2D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4EEB3-BF4C-BB6C-D749-DAEE2BAC4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5D7B-59B5-C164-AEFF-17E7E7BCB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DA794-3744-2C17-62B5-9D2ACED5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7B4FF-39CC-05BF-0AB8-7DAA9E9B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EE20F-1692-B837-5BC8-371C87A0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1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61017-82E1-49AF-AD31-FD9C7BA7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81D43-AB1C-C69E-2A9B-03D6A001E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3AD8E-4925-8380-BB94-D93D98F1E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FBC0-A619-4255-9FEA-3A263196499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DF218-E4AF-C9C1-A9C6-12D8E1A2B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080D6-A283-F2CE-4FA1-3214405F9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00EF-3A0C-4B59-BB98-75D9DEDC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1272-FBF5-5B10-780F-BD5167193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85CFB-C401-2CED-4AF2-567A89BF8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Business Management</a:t>
            </a:r>
          </a:p>
          <a:p>
            <a:r>
              <a:rPr lang="en-US" sz="3600" dirty="0"/>
              <a:t>Second Stage </a:t>
            </a:r>
          </a:p>
          <a:p>
            <a:r>
              <a:rPr lang="en-US" sz="3600" dirty="0"/>
              <a:t>Sara Khalid Khall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BFF02-6213-FB5D-A495-76BB57234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272143"/>
            <a:ext cx="8926286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9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8E5BAB-068B-0F47-209E-A69416CF3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43" y="337457"/>
            <a:ext cx="11430000" cy="6270172"/>
          </a:xfrm>
        </p:spPr>
      </p:pic>
    </p:spTree>
    <p:extLst>
      <p:ext uri="{BB962C8B-B14F-4D97-AF65-F5344CB8AC3E}">
        <p14:creationId xmlns:p14="http://schemas.microsoft.com/office/powerpoint/2010/main" val="414781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DA3F82-7050-2EAF-9791-F0EFE792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457200"/>
            <a:ext cx="11114314" cy="59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99E02B-5ABE-EC67-F2FE-939FAC2EC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71" y="239487"/>
            <a:ext cx="11473543" cy="6291942"/>
          </a:xfrm>
        </p:spPr>
      </p:pic>
    </p:spTree>
    <p:extLst>
      <p:ext uri="{BB962C8B-B14F-4D97-AF65-F5344CB8AC3E}">
        <p14:creationId xmlns:p14="http://schemas.microsoft.com/office/powerpoint/2010/main" val="278536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6DC4D-BFE0-1092-7A50-ABDAAA47F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57" y="315686"/>
            <a:ext cx="11157857" cy="6313714"/>
          </a:xfrm>
        </p:spPr>
      </p:pic>
    </p:spTree>
    <p:extLst>
      <p:ext uri="{BB962C8B-B14F-4D97-AF65-F5344CB8AC3E}">
        <p14:creationId xmlns:p14="http://schemas.microsoft.com/office/powerpoint/2010/main" val="395304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F37DA2-34E7-0D7A-486F-FA0FA64FC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"/>
            <a:ext cx="10983686" cy="6400800"/>
          </a:xfrm>
        </p:spPr>
      </p:pic>
    </p:spTree>
    <p:extLst>
      <p:ext uri="{BB962C8B-B14F-4D97-AF65-F5344CB8AC3E}">
        <p14:creationId xmlns:p14="http://schemas.microsoft.com/office/powerpoint/2010/main" val="217341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E60E7-E43F-03B7-D81C-DBE168E8F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171" y="468086"/>
            <a:ext cx="11266715" cy="6063343"/>
          </a:xfrm>
        </p:spPr>
      </p:pic>
    </p:spTree>
    <p:extLst>
      <p:ext uri="{BB962C8B-B14F-4D97-AF65-F5344CB8AC3E}">
        <p14:creationId xmlns:p14="http://schemas.microsoft.com/office/powerpoint/2010/main" val="14256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3C33D0-FA0D-1590-5EA6-E4571569E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478971"/>
            <a:ext cx="11157857" cy="5987144"/>
          </a:xfrm>
        </p:spPr>
      </p:pic>
    </p:spTree>
    <p:extLst>
      <p:ext uri="{BB962C8B-B14F-4D97-AF65-F5344CB8AC3E}">
        <p14:creationId xmlns:p14="http://schemas.microsoft.com/office/powerpoint/2010/main" val="222751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EFEAD4-0999-E271-1F9F-054624FB9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57" y="174170"/>
            <a:ext cx="11364686" cy="6444343"/>
          </a:xfrm>
        </p:spPr>
      </p:pic>
    </p:spTree>
    <p:extLst>
      <p:ext uri="{BB962C8B-B14F-4D97-AF65-F5344CB8AC3E}">
        <p14:creationId xmlns:p14="http://schemas.microsoft.com/office/powerpoint/2010/main" val="260540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B41A6D-1974-1266-E96A-52688409F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1" y="348343"/>
            <a:ext cx="11506199" cy="6204857"/>
          </a:xfrm>
        </p:spPr>
      </p:pic>
    </p:spTree>
    <p:extLst>
      <p:ext uri="{BB962C8B-B14F-4D97-AF65-F5344CB8AC3E}">
        <p14:creationId xmlns:p14="http://schemas.microsoft.com/office/powerpoint/2010/main" val="388625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10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Principles of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Management</dc:title>
  <dc:creator>Sara Khall</dc:creator>
  <cp:lastModifiedBy>Sara Khall</cp:lastModifiedBy>
  <cp:revision>2</cp:revision>
  <dcterms:created xsi:type="dcterms:W3CDTF">2023-01-06T18:35:10Z</dcterms:created>
  <dcterms:modified xsi:type="dcterms:W3CDTF">2023-03-03T07:38:35Z</dcterms:modified>
</cp:coreProperties>
</file>