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696" r:id="rId2"/>
    <p:sldMasterId id="2147483708" r:id="rId3"/>
  </p:sldMasterIdLst>
  <p:sldIdLst>
    <p:sldId id="269" r:id="rId4"/>
    <p:sldId id="257" r:id="rId5"/>
    <p:sldId id="259" r:id="rId6"/>
    <p:sldId id="272" r:id="rId7"/>
    <p:sldId id="260" r:id="rId8"/>
    <p:sldId id="261" r:id="rId9"/>
    <p:sldId id="268" r:id="rId10"/>
    <p:sldId id="264" r:id="rId11"/>
    <p:sldId id="265" r:id="rId12"/>
    <p:sldId id="266" r:id="rId13"/>
    <p:sldId id="270" r:id="rId14"/>
    <p:sldId id="271" r:id="rId15"/>
    <p:sldId id="273"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57" autoAdjust="0"/>
    <p:restoredTop sz="94660"/>
  </p:normalViewPr>
  <p:slideViewPr>
    <p:cSldViewPr>
      <p:cViewPr varScale="1">
        <p:scale>
          <a:sx n="83" d="100"/>
          <a:sy n="83" d="100"/>
        </p:scale>
        <p:origin x="-1459"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9BAC1-33BE-48A5-BDB6-3B6610F45A3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4048F2C5-5F2F-4229-B652-9101D1AE1D97}">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ar-IQ" sz="3200" b="1" dirty="0" smtClean="0"/>
            <a:t>آثار النظم البدائية في نظم الأمم القديمة</a:t>
          </a:r>
          <a:r>
            <a:rPr lang="ar-IQ" sz="2800" b="1" dirty="0" smtClean="0"/>
            <a:t> </a:t>
          </a:r>
          <a:endParaRPr lang="en-US" sz="2800" b="1" dirty="0"/>
        </a:p>
      </dgm:t>
    </dgm:pt>
    <dgm:pt modelId="{7BD7430A-4C4D-48C9-992C-B67CAE286A5B}" type="parTrans" cxnId="{7940ADEB-EC12-4622-9A8B-8117250C0B0D}">
      <dgm:prSet/>
      <dgm:spPr/>
      <dgm:t>
        <a:bodyPr/>
        <a:lstStyle/>
        <a:p>
          <a:endParaRPr lang="en-US"/>
        </a:p>
      </dgm:t>
    </dgm:pt>
    <dgm:pt modelId="{77D286EC-77B6-4FBF-A17D-40FBA4DFD8FE}" type="sibTrans" cxnId="{7940ADEB-EC12-4622-9A8B-8117250C0B0D}">
      <dgm:prSet/>
      <dgm:spPr/>
      <dgm:t>
        <a:bodyPr/>
        <a:lstStyle/>
        <a:p>
          <a:endParaRPr lang="en-US"/>
        </a:p>
      </dgm:t>
    </dgm:pt>
    <dgm:pt modelId="{0A19363A-E96D-46AE-B417-17255A28B2E9}">
      <dgm:prSet phldrT="[Text]">
        <dgm:style>
          <a:lnRef idx="1">
            <a:schemeClr val="accent6"/>
          </a:lnRef>
          <a:fillRef idx="3">
            <a:schemeClr val="accent6"/>
          </a:fillRef>
          <a:effectRef idx="2">
            <a:schemeClr val="accent6"/>
          </a:effectRef>
          <a:fontRef idx="minor">
            <a:schemeClr val="lt1"/>
          </a:fontRef>
        </dgm:style>
      </dgm:prSet>
      <dgm:spPr/>
      <dgm:t>
        <a:bodyPr/>
        <a:lstStyle/>
        <a:p>
          <a:r>
            <a:rPr lang="ar-IQ" dirty="0" smtClean="0"/>
            <a:t>رابعاً- نظام القضاء</a:t>
          </a:r>
          <a:endParaRPr lang="en-US" dirty="0"/>
        </a:p>
      </dgm:t>
    </dgm:pt>
    <dgm:pt modelId="{C43620C6-6EDE-410F-8321-4F9F4A3EFDB7}" type="parTrans" cxnId="{6BB87894-7F66-41AC-9579-720B3DDAB478}">
      <dgm:prSet/>
      <dgm:spPr/>
      <dgm:t>
        <a:bodyPr/>
        <a:lstStyle/>
        <a:p>
          <a:endParaRPr lang="en-US"/>
        </a:p>
      </dgm:t>
    </dgm:pt>
    <dgm:pt modelId="{51017768-5FAA-4D9C-A10E-7283153998FC}" type="sibTrans" cxnId="{6BB87894-7F66-41AC-9579-720B3DDAB478}">
      <dgm:prSet/>
      <dgm:spPr/>
      <dgm:t>
        <a:bodyPr/>
        <a:lstStyle/>
        <a:p>
          <a:endParaRPr lang="en-US"/>
        </a:p>
      </dgm:t>
    </dgm:pt>
    <dgm:pt modelId="{2F5288A7-E9C0-486D-9A95-9768E0451A92}">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ar-IQ" sz="3200" dirty="0" smtClean="0"/>
            <a:t>أولاً- نظام الأسرة </a:t>
          </a:r>
          <a:endParaRPr lang="en-US" sz="3200" dirty="0"/>
        </a:p>
      </dgm:t>
    </dgm:pt>
    <dgm:pt modelId="{C6AE9D4D-ADCF-4F5E-AAFB-54FF34B6AC2C}" type="parTrans" cxnId="{0A017DE3-7E49-4906-B0D1-BF75CBF1BA89}">
      <dgm:prSet/>
      <dgm:spPr/>
      <dgm:t>
        <a:bodyPr/>
        <a:lstStyle/>
        <a:p>
          <a:endParaRPr lang="en-US"/>
        </a:p>
      </dgm:t>
    </dgm:pt>
    <dgm:pt modelId="{D545D934-5F34-4C48-BA48-63EAB9961F35}" type="sibTrans" cxnId="{0A017DE3-7E49-4906-B0D1-BF75CBF1BA89}">
      <dgm:prSet/>
      <dgm:spPr/>
      <dgm:t>
        <a:bodyPr/>
        <a:lstStyle/>
        <a:p>
          <a:endParaRPr lang="en-US"/>
        </a:p>
      </dgm:t>
    </dgm:pt>
    <dgm:pt modelId="{020357DC-063F-40FC-8A33-BCB232A1B6A2}">
      <dgm:prSet phldrT="[Text]">
        <dgm:style>
          <a:lnRef idx="1">
            <a:schemeClr val="accent2"/>
          </a:lnRef>
          <a:fillRef idx="3">
            <a:schemeClr val="accent2"/>
          </a:fillRef>
          <a:effectRef idx="2">
            <a:schemeClr val="accent2"/>
          </a:effectRef>
          <a:fontRef idx="minor">
            <a:schemeClr val="lt1"/>
          </a:fontRef>
        </dgm:style>
      </dgm:prSet>
      <dgm:spPr/>
      <dgm:t>
        <a:bodyPr/>
        <a:lstStyle/>
        <a:p>
          <a:r>
            <a:rPr lang="ar-IQ" dirty="0" smtClean="0"/>
            <a:t>ثانياً- نظام الملكية </a:t>
          </a:r>
          <a:endParaRPr lang="en-US" dirty="0"/>
        </a:p>
      </dgm:t>
    </dgm:pt>
    <dgm:pt modelId="{251AEDA9-DF0F-4D9B-9C8A-E6648626362C}" type="parTrans" cxnId="{EDA4BD8B-1134-4EB3-B05F-4D3381B851E2}">
      <dgm:prSet/>
      <dgm:spPr/>
      <dgm:t>
        <a:bodyPr/>
        <a:lstStyle/>
        <a:p>
          <a:endParaRPr lang="en-US"/>
        </a:p>
      </dgm:t>
    </dgm:pt>
    <dgm:pt modelId="{6BBFF6A5-6753-4E09-9077-557AC9ED4E90}" type="sibTrans" cxnId="{EDA4BD8B-1134-4EB3-B05F-4D3381B851E2}">
      <dgm:prSet/>
      <dgm:spPr/>
      <dgm:t>
        <a:bodyPr/>
        <a:lstStyle/>
        <a:p>
          <a:endParaRPr lang="en-US"/>
        </a:p>
      </dgm:t>
    </dgm:pt>
    <dgm:pt modelId="{7A67FA59-725C-4A20-AC7D-54DEDD0D14D6}">
      <dgm:prSet phldrT="[Text]">
        <dgm:style>
          <a:lnRef idx="1">
            <a:schemeClr val="accent4"/>
          </a:lnRef>
          <a:fillRef idx="3">
            <a:schemeClr val="accent4"/>
          </a:fillRef>
          <a:effectRef idx="2">
            <a:schemeClr val="accent4"/>
          </a:effectRef>
          <a:fontRef idx="minor">
            <a:schemeClr val="lt1"/>
          </a:fontRef>
        </dgm:style>
      </dgm:prSet>
      <dgm:spPr/>
      <dgm:t>
        <a:bodyPr/>
        <a:lstStyle/>
        <a:p>
          <a:r>
            <a:rPr lang="ar-IQ" dirty="0" smtClean="0"/>
            <a:t>ثالثاً- نظام الجريمة والعقاب</a:t>
          </a:r>
          <a:endParaRPr lang="en-US" dirty="0"/>
        </a:p>
      </dgm:t>
    </dgm:pt>
    <dgm:pt modelId="{6A3FDBD4-976C-47C0-8FC2-D4383E1490B6}" type="parTrans" cxnId="{943418B3-E44B-4978-9883-018DEB4C2041}">
      <dgm:prSet/>
      <dgm:spPr/>
      <dgm:t>
        <a:bodyPr/>
        <a:lstStyle/>
        <a:p>
          <a:endParaRPr lang="en-US"/>
        </a:p>
      </dgm:t>
    </dgm:pt>
    <dgm:pt modelId="{C72BAE69-F03D-4DF9-9A47-C06C1DA21153}" type="sibTrans" cxnId="{943418B3-E44B-4978-9883-018DEB4C2041}">
      <dgm:prSet/>
      <dgm:spPr/>
      <dgm:t>
        <a:bodyPr/>
        <a:lstStyle/>
        <a:p>
          <a:endParaRPr lang="en-US"/>
        </a:p>
      </dgm:t>
    </dgm:pt>
    <dgm:pt modelId="{E1426415-6D7C-4F07-88C0-0EEA465C02B1}">
      <dgm:prSet/>
      <dgm:spPr/>
      <dgm:t>
        <a:bodyPr/>
        <a:lstStyle/>
        <a:p>
          <a:endParaRPr lang="en-US"/>
        </a:p>
      </dgm:t>
    </dgm:pt>
    <dgm:pt modelId="{276CFE77-565B-4B16-B46E-9361808EB348}" type="parTrans" cxnId="{CE761DF6-869D-4E9C-9D7B-1A1BD525D171}">
      <dgm:prSet/>
      <dgm:spPr/>
      <dgm:t>
        <a:bodyPr/>
        <a:lstStyle/>
        <a:p>
          <a:endParaRPr lang="en-US"/>
        </a:p>
      </dgm:t>
    </dgm:pt>
    <dgm:pt modelId="{76A810DC-430E-4322-8931-7D457249D76E}" type="sibTrans" cxnId="{CE761DF6-869D-4E9C-9D7B-1A1BD525D171}">
      <dgm:prSet/>
      <dgm:spPr/>
      <dgm:t>
        <a:bodyPr/>
        <a:lstStyle/>
        <a:p>
          <a:endParaRPr lang="en-US"/>
        </a:p>
      </dgm:t>
    </dgm:pt>
    <dgm:pt modelId="{3BC4375A-3DD2-406C-AF51-501AD640F232}">
      <dgm:prSet/>
      <dgm:spPr/>
      <dgm:t>
        <a:bodyPr/>
        <a:lstStyle/>
        <a:p>
          <a:endParaRPr lang="en-US"/>
        </a:p>
      </dgm:t>
    </dgm:pt>
    <dgm:pt modelId="{B495A8A3-C293-4163-9E51-6385A5488D67}" type="parTrans" cxnId="{29393A39-1DCE-4930-B23C-04DBC47B70CC}">
      <dgm:prSet/>
      <dgm:spPr/>
      <dgm:t>
        <a:bodyPr/>
        <a:lstStyle/>
        <a:p>
          <a:endParaRPr lang="en-US"/>
        </a:p>
      </dgm:t>
    </dgm:pt>
    <dgm:pt modelId="{2599CCBA-40E4-4ECE-9E2C-0DBACC7EFEC7}" type="sibTrans" cxnId="{29393A39-1DCE-4930-B23C-04DBC47B70CC}">
      <dgm:prSet/>
      <dgm:spPr/>
      <dgm:t>
        <a:bodyPr/>
        <a:lstStyle/>
        <a:p>
          <a:endParaRPr lang="en-US"/>
        </a:p>
      </dgm:t>
    </dgm:pt>
    <dgm:pt modelId="{03E553F6-07FA-4908-AB2C-8C1C512DAA66}" type="pres">
      <dgm:prSet presAssocID="{2919BAC1-33BE-48A5-BDB6-3B6610F45A30}" presName="Name0" presStyleCnt="0">
        <dgm:presLayoutVars>
          <dgm:chMax val="1"/>
          <dgm:dir/>
          <dgm:animLvl val="ctr"/>
          <dgm:resizeHandles val="exact"/>
        </dgm:presLayoutVars>
      </dgm:prSet>
      <dgm:spPr/>
      <dgm:t>
        <a:bodyPr/>
        <a:lstStyle/>
        <a:p>
          <a:endParaRPr lang="en-US"/>
        </a:p>
      </dgm:t>
    </dgm:pt>
    <dgm:pt modelId="{DDF3054B-51E5-4AC7-9D1E-0E542C7046C1}" type="pres">
      <dgm:prSet presAssocID="{4048F2C5-5F2F-4229-B652-9101D1AE1D97}" presName="centerShape" presStyleLbl="node0" presStyleIdx="0" presStyleCnt="1" custScaleX="185529" custScaleY="133686"/>
      <dgm:spPr/>
      <dgm:t>
        <a:bodyPr/>
        <a:lstStyle/>
        <a:p>
          <a:endParaRPr lang="en-US"/>
        </a:p>
      </dgm:t>
    </dgm:pt>
    <dgm:pt modelId="{1522F034-F5CD-4A22-A4ED-E8E2EB1517B7}" type="pres">
      <dgm:prSet presAssocID="{C43620C6-6EDE-410F-8321-4F9F4A3EFDB7}" presName="parTrans" presStyleLbl="sibTrans2D1" presStyleIdx="0" presStyleCnt="4"/>
      <dgm:spPr/>
      <dgm:t>
        <a:bodyPr/>
        <a:lstStyle/>
        <a:p>
          <a:endParaRPr lang="en-US"/>
        </a:p>
      </dgm:t>
    </dgm:pt>
    <dgm:pt modelId="{D09DF681-1703-4CE3-9DC6-5974F26ED7B7}" type="pres">
      <dgm:prSet presAssocID="{C43620C6-6EDE-410F-8321-4F9F4A3EFDB7}" presName="connectorText" presStyleLbl="sibTrans2D1" presStyleIdx="0" presStyleCnt="4"/>
      <dgm:spPr/>
      <dgm:t>
        <a:bodyPr/>
        <a:lstStyle/>
        <a:p>
          <a:endParaRPr lang="en-US"/>
        </a:p>
      </dgm:t>
    </dgm:pt>
    <dgm:pt modelId="{C03A1662-D7EF-4807-B803-64AB680C1282}" type="pres">
      <dgm:prSet presAssocID="{0A19363A-E96D-46AE-B417-17255A28B2E9}" presName="node" presStyleLbl="node1" presStyleIdx="0" presStyleCnt="4" custScaleX="129840" custScaleY="108911" custRadScaleRad="97739" custRadScaleInc="3385">
        <dgm:presLayoutVars>
          <dgm:bulletEnabled val="1"/>
        </dgm:presLayoutVars>
      </dgm:prSet>
      <dgm:spPr/>
      <dgm:t>
        <a:bodyPr/>
        <a:lstStyle/>
        <a:p>
          <a:endParaRPr lang="en-US"/>
        </a:p>
      </dgm:t>
    </dgm:pt>
    <dgm:pt modelId="{574BFFAD-C85F-40AE-9DCD-6232E9956D7E}" type="pres">
      <dgm:prSet presAssocID="{C6AE9D4D-ADCF-4F5E-AAFB-54FF34B6AC2C}" presName="parTrans" presStyleLbl="sibTrans2D1" presStyleIdx="1" presStyleCnt="4"/>
      <dgm:spPr/>
      <dgm:t>
        <a:bodyPr/>
        <a:lstStyle/>
        <a:p>
          <a:endParaRPr lang="en-US"/>
        </a:p>
      </dgm:t>
    </dgm:pt>
    <dgm:pt modelId="{10B47735-5943-4E08-AFFB-671AC2FE0878}" type="pres">
      <dgm:prSet presAssocID="{C6AE9D4D-ADCF-4F5E-AAFB-54FF34B6AC2C}" presName="connectorText" presStyleLbl="sibTrans2D1" presStyleIdx="1" presStyleCnt="4"/>
      <dgm:spPr/>
      <dgm:t>
        <a:bodyPr/>
        <a:lstStyle/>
        <a:p>
          <a:endParaRPr lang="en-US"/>
        </a:p>
      </dgm:t>
    </dgm:pt>
    <dgm:pt modelId="{AA8F7020-4FEF-44A6-8DEC-2CAF84FBB735}" type="pres">
      <dgm:prSet presAssocID="{2F5288A7-E9C0-486D-9A95-9768E0451A92}" presName="node" presStyleLbl="node1" presStyleIdx="1" presStyleCnt="4" custScaleX="121042" custScaleY="122123" custRadScaleRad="126868" custRadScaleInc="3273">
        <dgm:presLayoutVars>
          <dgm:bulletEnabled val="1"/>
        </dgm:presLayoutVars>
      </dgm:prSet>
      <dgm:spPr/>
      <dgm:t>
        <a:bodyPr/>
        <a:lstStyle/>
        <a:p>
          <a:endParaRPr lang="en-US"/>
        </a:p>
      </dgm:t>
    </dgm:pt>
    <dgm:pt modelId="{23E1FB0B-EB2C-4A36-AD89-A60EB927EE55}" type="pres">
      <dgm:prSet presAssocID="{251AEDA9-DF0F-4D9B-9C8A-E6648626362C}" presName="parTrans" presStyleLbl="sibTrans2D1" presStyleIdx="2" presStyleCnt="4"/>
      <dgm:spPr/>
      <dgm:t>
        <a:bodyPr/>
        <a:lstStyle/>
        <a:p>
          <a:endParaRPr lang="en-US"/>
        </a:p>
      </dgm:t>
    </dgm:pt>
    <dgm:pt modelId="{37EA4F3D-0120-4C5D-A3B8-E20CCAC54DBA}" type="pres">
      <dgm:prSet presAssocID="{251AEDA9-DF0F-4D9B-9C8A-E6648626362C}" presName="connectorText" presStyleLbl="sibTrans2D1" presStyleIdx="2" presStyleCnt="4"/>
      <dgm:spPr/>
      <dgm:t>
        <a:bodyPr/>
        <a:lstStyle/>
        <a:p>
          <a:endParaRPr lang="en-US"/>
        </a:p>
      </dgm:t>
    </dgm:pt>
    <dgm:pt modelId="{861D1596-9F65-4269-8CC1-7340DA8CD2AF}" type="pres">
      <dgm:prSet presAssocID="{020357DC-063F-40FC-8A33-BCB232A1B6A2}" presName="node" presStyleLbl="node1" presStyleIdx="2" presStyleCnt="4" custScaleX="116836" custScaleY="103191" custRadScaleRad="97966" custRadScaleInc="-1069">
        <dgm:presLayoutVars>
          <dgm:bulletEnabled val="1"/>
        </dgm:presLayoutVars>
      </dgm:prSet>
      <dgm:spPr/>
      <dgm:t>
        <a:bodyPr/>
        <a:lstStyle/>
        <a:p>
          <a:endParaRPr lang="en-US"/>
        </a:p>
      </dgm:t>
    </dgm:pt>
    <dgm:pt modelId="{22DD6A6B-A17D-4FCC-9A80-1D023E47BAAF}" type="pres">
      <dgm:prSet presAssocID="{6A3FDBD4-976C-47C0-8FC2-D4383E1490B6}" presName="parTrans" presStyleLbl="sibTrans2D1" presStyleIdx="3" presStyleCnt="4"/>
      <dgm:spPr/>
      <dgm:t>
        <a:bodyPr/>
        <a:lstStyle/>
        <a:p>
          <a:endParaRPr lang="en-US"/>
        </a:p>
      </dgm:t>
    </dgm:pt>
    <dgm:pt modelId="{8B5A9E69-1E94-458C-B630-E2E005F882AC}" type="pres">
      <dgm:prSet presAssocID="{6A3FDBD4-976C-47C0-8FC2-D4383E1490B6}" presName="connectorText" presStyleLbl="sibTrans2D1" presStyleIdx="3" presStyleCnt="4"/>
      <dgm:spPr/>
      <dgm:t>
        <a:bodyPr/>
        <a:lstStyle/>
        <a:p>
          <a:endParaRPr lang="en-US"/>
        </a:p>
      </dgm:t>
    </dgm:pt>
    <dgm:pt modelId="{38D9844A-FAFB-4864-A109-95AE5F5469B3}" type="pres">
      <dgm:prSet presAssocID="{7A67FA59-725C-4A20-AC7D-54DEDD0D14D6}" presName="node" presStyleLbl="node1" presStyleIdx="3" presStyleCnt="4" custScaleX="129092" custScaleY="120156" custRadScaleRad="122183" custRadScaleInc="1855">
        <dgm:presLayoutVars>
          <dgm:bulletEnabled val="1"/>
        </dgm:presLayoutVars>
      </dgm:prSet>
      <dgm:spPr/>
      <dgm:t>
        <a:bodyPr/>
        <a:lstStyle/>
        <a:p>
          <a:endParaRPr lang="en-US"/>
        </a:p>
      </dgm:t>
    </dgm:pt>
  </dgm:ptLst>
  <dgm:cxnLst>
    <dgm:cxn modelId="{CE761DF6-869D-4E9C-9D7B-1A1BD525D171}" srcId="{2919BAC1-33BE-48A5-BDB6-3B6610F45A30}" destId="{E1426415-6D7C-4F07-88C0-0EEA465C02B1}" srcOrd="2" destOrd="0" parTransId="{276CFE77-565B-4B16-B46E-9361808EB348}" sibTransId="{76A810DC-430E-4322-8931-7D457249D76E}"/>
    <dgm:cxn modelId="{6BB87894-7F66-41AC-9579-720B3DDAB478}" srcId="{4048F2C5-5F2F-4229-B652-9101D1AE1D97}" destId="{0A19363A-E96D-46AE-B417-17255A28B2E9}" srcOrd="0" destOrd="0" parTransId="{C43620C6-6EDE-410F-8321-4F9F4A3EFDB7}" sibTransId="{51017768-5FAA-4D9C-A10E-7283153998FC}"/>
    <dgm:cxn modelId="{DE165A72-1A7C-4BAA-8066-CF31302D7A61}" type="presOf" srcId="{C43620C6-6EDE-410F-8321-4F9F4A3EFDB7}" destId="{D09DF681-1703-4CE3-9DC6-5974F26ED7B7}" srcOrd="1" destOrd="0" presId="urn:microsoft.com/office/officeart/2005/8/layout/radial5"/>
    <dgm:cxn modelId="{F2B56709-5B7D-4A7A-A4AD-AC6B4645A560}" type="presOf" srcId="{2F5288A7-E9C0-486D-9A95-9768E0451A92}" destId="{AA8F7020-4FEF-44A6-8DEC-2CAF84FBB735}" srcOrd="0" destOrd="0" presId="urn:microsoft.com/office/officeart/2005/8/layout/radial5"/>
    <dgm:cxn modelId="{D6D04985-CA03-4F78-A441-082D65006C83}" type="presOf" srcId="{0A19363A-E96D-46AE-B417-17255A28B2E9}" destId="{C03A1662-D7EF-4807-B803-64AB680C1282}" srcOrd="0" destOrd="0" presId="urn:microsoft.com/office/officeart/2005/8/layout/radial5"/>
    <dgm:cxn modelId="{57149368-3A77-4CC5-B1FA-20DA75C33652}" type="presOf" srcId="{251AEDA9-DF0F-4D9B-9C8A-E6648626362C}" destId="{23E1FB0B-EB2C-4A36-AD89-A60EB927EE55}" srcOrd="0" destOrd="0" presId="urn:microsoft.com/office/officeart/2005/8/layout/radial5"/>
    <dgm:cxn modelId="{C15EB047-AC95-4C0A-8C56-F4F4C7DB01F8}" type="presOf" srcId="{7A67FA59-725C-4A20-AC7D-54DEDD0D14D6}" destId="{38D9844A-FAFB-4864-A109-95AE5F5469B3}" srcOrd="0" destOrd="0" presId="urn:microsoft.com/office/officeart/2005/8/layout/radial5"/>
    <dgm:cxn modelId="{5FE7C572-E6B9-48CB-A926-343652187CFA}" type="presOf" srcId="{C6AE9D4D-ADCF-4F5E-AAFB-54FF34B6AC2C}" destId="{574BFFAD-C85F-40AE-9DCD-6232E9956D7E}" srcOrd="0" destOrd="0" presId="urn:microsoft.com/office/officeart/2005/8/layout/radial5"/>
    <dgm:cxn modelId="{29393A39-1DCE-4930-B23C-04DBC47B70CC}" srcId="{2919BAC1-33BE-48A5-BDB6-3B6610F45A30}" destId="{3BC4375A-3DD2-406C-AF51-501AD640F232}" srcOrd="1" destOrd="0" parTransId="{B495A8A3-C293-4163-9E51-6385A5488D67}" sibTransId="{2599CCBA-40E4-4ECE-9E2C-0DBACC7EFEC7}"/>
    <dgm:cxn modelId="{943418B3-E44B-4978-9883-018DEB4C2041}" srcId="{4048F2C5-5F2F-4229-B652-9101D1AE1D97}" destId="{7A67FA59-725C-4A20-AC7D-54DEDD0D14D6}" srcOrd="3" destOrd="0" parTransId="{6A3FDBD4-976C-47C0-8FC2-D4383E1490B6}" sibTransId="{C72BAE69-F03D-4DF9-9A47-C06C1DA21153}"/>
    <dgm:cxn modelId="{4E3E58B8-0268-4F2D-AC5E-6E3A3F6279DC}" type="presOf" srcId="{2919BAC1-33BE-48A5-BDB6-3B6610F45A30}" destId="{03E553F6-07FA-4908-AB2C-8C1C512DAA66}" srcOrd="0" destOrd="0" presId="urn:microsoft.com/office/officeart/2005/8/layout/radial5"/>
    <dgm:cxn modelId="{E520CD9C-DF9F-4C21-9953-8ED7E2C49C39}" type="presOf" srcId="{020357DC-063F-40FC-8A33-BCB232A1B6A2}" destId="{861D1596-9F65-4269-8CC1-7340DA8CD2AF}" srcOrd="0" destOrd="0" presId="urn:microsoft.com/office/officeart/2005/8/layout/radial5"/>
    <dgm:cxn modelId="{680E5CD1-EC17-48F7-936C-225AAECC0FDA}" type="presOf" srcId="{6A3FDBD4-976C-47C0-8FC2-D4383E1490B6}" destId="{8B5A9E69-1E94-458C-B630-E2E005F882AC}" srcOrd="1" destOrd="0" presId="urn:microsoft.com/office/officeart/2005/8/layout/radial5"/>
    <dgm:cxn modelId="{EDA4BD8B-1134-4EB3-B05F-4D3381B851E2}" srcId="{4048F2C5-5F2F-4229-B652-9101D1AE1D97}" destId="{020357DC-063F-40FC-8A33-BCB232A1B6A2}" srcOrd="2" destOrd="0" parTransId="{251AEDA9-DF0F-4D9B-9C8A-E6648626362C}" sibTransId="{6BBFF6A5-6753-4E09-9077-557AC9ED4E90}"/>
    <dgm:cxn modelId="{ED8A23C1-FD75-4154-868D-E467C6E9AD29}" type="presOf" srcId="{4048F2C5-5F2F-4229-B652-9101D1AE1D97}" destId="{DDF3054B-51E5-4AC7-9D1E-0E542C7046C1}" srcOrd="0" destOrd="0" presId="urn:microsoft.com/office/officeart/2005/8/layout/radial5"/>
    <dgm:cxn modelId="{3669C8B6-1E35-4B65-97D5-D4DB968BE528}" type="presOf" srcId="{6A3FDBD4-976C-47C0-8FC2-D4383E1490B6}" destId="{22DD6A6B-A17D-4FCC-9A80-1D023E47BAAF}" srcOrd="0" destOrd="0" presId="urn:microsoft.com/office/officeart/2005/8/layout/radial5"/>
    <dgm:cxn modelId="{0A017DE3-7E49-4906-B0D1-BF75CBF1BA89}" srcId="{4048F2C5-5F2F-4229-B652-9101D1AE1D97}" destId="{2F5288A7-E9C0-486D-9A95-9768E0451A92}" srcOrd="1" destOrd="0" parTransId="{C6AE9D4D-ADCF-4F5E-AAFB-54FF34B6AC2C}" sibTransId="{D545D934-5F34-4C48-BA48-63EAB9961F35}"/>
    <dgm:cxn modelId="{609279A0-B90B-4D69-832F-A438CC8AABF7}" type="presOf" srcId="{C43620C6-6EDE-410F-8321-4F9F4A3EFDB7}" destId="{1522F034-F5CD-4A22-A4ED-E8E2EB1517B7}" srcOrd="0" destOrd="0" presId="urn:microsoft.com/office/officeart/2005/8/layout/radial5"/>
    <dgm:cxn modelId="{7940ADEB-EC12-4622-9A8B-8117250C0B0D}" srcId="{2919BAC1-33BE-48A5-BDB6-3B6610F45A30}" destId="{4048F2C5-5F2F-4229-B652-9101D1AE1D97}" srcOrd="0" destOrd="0" parTransId="{7BD7430A-4C4D-48C9-992C-B67CAE286A5B}" sibTransId="{77D286EC-77B6-4FBF-A17D-40FBA4DFD8FE}"/>
    <dgm:cxn modelId="{C772EB36-1893-439D-BAEC-BBD60076D70D}" type="presOf" srcId="{C6AE9D4D-ADCF-4F5E-AAFB-54FF34B6AC2C}" destId="{10B47735-5943-4E08-AFFB-671AC2FE0878}" srcOrd="1" destOrd="0" presId="urn:microsoft.com/office/officeart/2005/8/layout/radial5"/>
    <dgm:cxn modelId="{687B3232-9D1D-4A47-B97E-204D673E54F9}" type="presOf" srcId="{251AEDA9-DF0F-4D9B-9C8A-E6648626362C}" destId="{37EA4F3D-0120-4C5D-A3B8-E20CCAC54DBA}" srcOrd="1" destOrd="0" presId="urn:microsoft.com/office/officeart/2005/8/layout/radial5"/>
    <dgm:cxn modelId="{3B8B5B26-A771-41E0-89FB-45C425AF60E5}" type="presParOf" srcId="{03E553F6-07FA-4908-AB2C-8C1C512DAA66}" destId="{DDF3054B-51E5-4AC7-9D1E-0E542C7046C1}" srcOrd="0" destOrd="0" presId="urn:microsoft.com/office/officeart/2005/8/layout/radial5"/>
    <dgm:cxn modelId="{14CEB4FB-FC21-441E-868D-D174864F2F85}" type="presParOf" srcId="{03E553F6-07FA-4908-AB2C-8C1C512DAA66}" destId="{1522F034-F5CD-4A22-A4ED-E8E2EB1517B7}" srcOrd="1" destOrd="0" presId="urn:microsoft.com/office/officeart/2005/8/layout/radial5"/>
    <dgm:cxn modelId="{DAAD9713-4F83-4BA8-8CD2-93F50F359B1D}" type="presParOf" srcId="{1522F034-F5CD-4A22-A4ED-E8E2EB1517B7}" destId="{D09DF681-1703-4CE3-9DC6-5974F26ED7B7}" srcOrd="0" destOrd="0" presId="urn:microsoft.com/office/officeart/2005/8/layout/radial5"/>
    <dgm:cxn modelId="{B3B3D28B-B8A6-4164-985D-D6204911680E}" type="presParOf" srcId="{03E553F6-07FA-4908-AB2C-8C1C512DAA66}" destId="{C03A1662-D7EF-4807-B803-64AB680C1282}" srcOrd="2" destOrd="0" presId="urn:microsoft.com/office/officeart/2005/8/layout/radial5"/>
    <dgm:cxn modelId="{FEDC74FC-87B8-4369-AE6E-8796C25C9E0E}" type="presParOf" srcId="{03E553F6-07FA-4908-AB2C-8C1C512DAA66}" destId="{574BFFAD-C85F-40AE-9DCD-6232E9956D7E}" srcOrd="3" destOrd="0" presId="urn:microsoft.com/office/officeart/2005/8/layout/radial5"/>
    <dgm:cxn modelId="{47066506-A00B-4D4D-A04C-B4F61EFA9696}" type="presParOf" srcId="{574BFFAD-C85F-40AE-9DCD-6232E9956D7E}" destId="{10B47735-5943-4E08-AFFB-671AC2FE0878}" srcOrd="0" destOrd="0" presId="urn:microsoft.com/office/officeart/2005/8/layout/radial5"/>
    <dgm:cxn modelId="{53F88078-9DF0-417A-AE52-B07075EE9FB2}" type="presParOf" srcId="{03E553F6-07FA-4908-AB2C-8C1C512DAA66}" destId="{AA8F7020-4FEF-44A6-8DEC-2CAF84FBB735}" srcOrd="4" destOrd="0" presId="urn:microsoft.com/office/officeart/2005/8/layout/radial5"/>
    <dgm:cxn modelId="{09A90453-CF5D-4C77-A43D-282727FD6D27}" type="presParOf" srcId="{03E553F6-07FA-4908-AB2C-8C1C512DAA66}" destId="{23E1FB0B-EB2C-4A36-AD89-A60EB927EE55}" srcOrd="5" destOrd="0" presId="urn:microsoft.com/office/officeart/2005/8/layout/radial5"/>
    <dgm:cxn modelId="{082E0D80-BE2F-426D-80E3-AF2A1A14A469}" type="presParOf" srcId="{23E1FB0B-EB2C-4A36-AD89-A60EB927EE55}" destId="{37EA4F3D-0120-4C5D-A3B8-E20CCAC54DBA}" srcOrd="0" destOrd="0" presId="urn:microsoft.com/office/officeart/2005/8/layout/radial5"/>
    <dgm:cxn modelId="{DC3CC7BB-64B8-4A2B-AE40-B8F12035026C}" type="presParOf" srcId="{03E553F6-07FA-4908-AB2C-8C1C512DAA66}" destId="{861D1596-9F65-4269-8CC1-7340DA8CD2AF}" srcOrd="6" destOrd="0" presId="urn:microsoft.com/office/officeart/2005/8/layout/radial5"/>
    <dgm:cxn modelId="{7E2137C1-B682-495C-A8B8-A8DEE9A5B1AF}" type="presParOf" srcId="{03E553F6-07FA-4908-AB2C-8C1C512DAA66}" destId="{22DD6A6B-A17D-4FCC-9A80-1D023E47BAAF}" srcOrd="7" destOrd="0" presId="urn:microsoft.com/office/officeart/2005/8/layout/radial5"/>
    <dgm:cxn modelId="{3339F89C-713D-4801-A2FE-9AF05BC7B26C}" type="presParOf" srcId="{22DD6A6B-A17D-4FCC-9A80-1D023E47BAAF}" destId="{8B5A9E69-1E94-458C-B630-E2E005F882AC}" srcOrd="0" destOrd="0" presId="urn:microsoft.com/office/officeart/2005/8/layout/radial5"/>
    <dgm:cxn modelId="{25528EDB-3C8A-41E1-A798-04E8BFC9EA2B}" type="presParOf" srcId="{03E553F6-07FA-4908-AB2C-8C1C512DAA66}" destId="{38D9844A-FAFB-4864-A109-95AE5F5469B3}"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4E3DA3-3E8B-46CF-8C35-870FB1253BAF}" type="doc">
      <dgm:prSet loTypeId="urn:microsoft.com/office/officeart/2005/8/layout/default" loCatId="list" qsTypeId="urn:microsoft.com/office/officeart/2005/8/quickstyle/simple2" qsCatId="simple" csTypeId="urn:microsoft.com/office/officeart/2005/8/colors/accent3_1" csCatId="accent3" phldr="1"/>
      <dgm:spPr/>
      <dgm:t>
        <a:bodyPr/>
        <a:lstStyle/>
        <a:p>
          <a:endParaRPr lang="en-US"/>
        </a:p>
      </dgm:t>
    </dgm:pt>
    <dgm:pt modelId="{073CF852-16DC-40B1-AD5A-63669C2EDA37}">
      <dgm:prSet phldrT="[Text]"/>
      <dgm:spPr/>
      <dgm:t>
        <a:bodyPr/>
        <a:lstStyle/>
        <a:p>
          <a:r>
            <a:rPr lang="ar-IQ" dirty="0" smtClean="0"/>
            <a:t>3-السلطة الأبوية</a:t>
          </a:r>
          <a:endParaRPr lang="en-US" dirty="0"/>
        </a:p>
      </dgm:t>
    </dgm:pt>
    <dgm:pt modelId="{0C6DAFD7-F305-4447-BC66-8474EB5A0EF6}" type="parTrans" cxnId="{BFF34FCC-AB8F-4D6F-9ED8-8D35C0F64C6A}">
      <dgm:prSet/>
      <dgm:spPr/>
      <dgm:t>
        <a:bodyPr/>
        <a:lstStyle/>
        <a:p>
          <a:endParaRPr lang="en-US"/>
        </a:p>
      </dgm:t>
    </dgm:pt>
    <dgm:pt modelId="{1F70E5ED-33F8-4306-9237-647FBF0109A3}" type="sibTrans" cxnId="{BFF34FCC-AB8F-4D6F-9ED8-8D35C0F64C6A}">
      <dgm:prSet/>
      <dgm:spPr/>
      <dgm:t>
        <a:bodyPr/>
        <a:lstStyle/>
        <a:p>
          <a:endParaRPr lang="en-US"/>
        </a:p>
      </dgm:t>
    </dgm:pt>
    <dgm:pt modelId="{284BACE8-834C-4C5C-9742-244A42343CB3}">
      <dgm:prSet phldrT="[Text]"/>
      <dgm:spPr/>
      <dgm:t>
        <a:bodyPr/>
        <a:lstStyle/>
        <a:p>
          <a:r>
            <a:rPr lang="ar-IQ" dirty="0" smtClean="0"/>
            <a:t>2- النسب والقرابة</a:t>
          </a:r>
          <a:endParaRPr lang="en-US" dirty="0"/>
        </a:p>
      </dgm:t>
    </dgm:pt>
    <dgm:pt modelId="{7DDEE868-082D-4F07-9972-B847434AA1E6}" type="parTrans" cxnId="{8F10A1DA-7762-4EE0-A44C-2418313D44C8}">
      <dgm:prSet/>
      <dgm:spPr/>
      <dgm:t>
        <a:bodyPr/>
        <a:lstStyle/>
        <a:p>
          <a:endParaRPr lang="en-US"/>
        </a:p>
      </dgm:t>
    </dgm:pt>
    <dgm:pt modelId="{DBDCDB6B-992B-4808-8C7E-1A5B3B6976C6}" type="sibTrans" cxnId="{8F10A1DA-7762-4EE0-A44C-2418313D44C8}">
      <dgm:prSet/>
      <dgm:spPr/>
      <dgm:t>
        <a:bodyPr/>
        <a:lstStyle/>
        <a:p>
          <a:endParaRPr lang="en-US"/>
        </a:p>
      </dgm:t>
    </dgm:pt>
    <dgm:pt modelId="{139BB874-24D6-4716-908C-AAAE1867AE36}">
      <dgm:prSet phldrT="[Text]"/>
      <dgm:spPr/>
      <dgm:t>
        <a:bodyPr/>
        <a:lstStyle/>
        <a:p>
          <a:r>
            <a:rPr lang="ar-IQ" dirty="0" smtClean="0"/>
            <a:t>1- الزواج</a:t>
          </a:r>
          <a:endParaRPr lang="en-US" dirty="0"/>
        </a:p>
      </dgm:t>
    </dgm:pt>
    <dgm:pt modelId="{8A6B40D5-67FD-4BB4-B8E4-FCE7E4B32ED0}" type="parTrans" cxnId="{448E8008-2068-462F-AE49-C2F2EADD2F72}">
      <dgm:prSet/>
      <dgm:spPr/>
      <dgm:t>
        <a:bodyPr/>
        <a:lstStyle/>
        <a:p>
          <a:endParaRPr lang="en-US"/>
        </a:p>
      </dgm:t>
    </dgm:pt>
    <dgm:pt modelId="{4D242AFF-3355-4598-BFCC-A3524FCDF1DF}" type="sibTrans" cxnId="{448E8008-2068-462F-AE49-C2F2EADD2F72}">
      <dgm:prSet/>
      <dgm:spPr/>
      <dgm:t>
        <a:bodyPr/>
        <a:lstStyle/>
        <a:p>
          <a:endParaRPr lang="en-US"/>
        </a:p>
      </dgm:t>
    </dgm:pt>
    <dgm:pt modelId="{D58CF7C3-51C0-4735-A72F-5D37F928BB70}">
      <dgm:prSet phldrT="[Text]"/>
      <dgm:spPr/>
      <dgm:t>
        <a:bodyPr/>
        <a:lstStyle/>
        <a:p>
          <a:r>
            <a:rPr lang="ar-IQ" dirty="0" smtClean="0"/>
            <a:t>6- التضامن العائلي</a:t>
          </a:r>
          <a:endParaRPr lang="en-US" dirty="0"/>
        </a:p>
      </dgm:t>
    </dgm:pt>
    <dgm:pt modelId="{859D3CEF-D0DF-4851-A100-7EDDEF0FF944}" type="parTrans" cxnId="{ACB7219B-3609-4AB5-9EF0-0DB0B8A321C2}">
      <dgm:prSet/>
      <dgm:spPr/>
      <dgm:t>
        <a:bodyPr/>
        <a:lstStyle/>
        <a:p>
          <a:endParaRPr lang="en-US"/>
        </a:p>
      </dgm:t>
    </dgm:pt>
    <dgm:pt modelId="{D16713EA-60AB-4714-9EC9-26D4703B1A98}" type="sibTrans" cxnId="{ACB7219B-3609-4AB5-9EF0-0DB0B8A321C2}">
      <dgm:prSet/>
      <dgm:spPr/>
      <dgm:t>
        <a:bodyPr/>
        <a:lstStyle/>
        <a:p>
          <a:endParaRPr lang="en-US"/>
        </a:p>
      </dgm:t>
    </dgm:pt>
    <dgm:pt modelId="{A0A2AE14-FDEE-4CEB-8468-D3486A278686}">
      <dgm:prSet phldrT="[Text]"/>
      <dgm:spPr/>
      <dgm:t>
        <a:bodyPr/>
        <a:lstStyle/>
        <a:p>
          <a:r>
            <a:rPr lang="ar-IQ" dirty="0" smtClean="0"/>
            <a:t>5- عبادة الأسلاف</a:t>
          </a:r>
          <a:endParaRPr lang="en-US" dirty="0"/>
        </a:p>
      </dgm:t>
    </dgm:pt>
    <dgm:pt modelId="{0FE329E6-2FAB-4A05-94CD-9FB53F010A03}" type="parTrans" cxnId="{C9222C1F-A2E4-408D-A87E-4AAE43669BF8}">
      <dgm:prSet/>
      <dgm:spPr/>
      <dgm:t>
        <a:bodyPr/>
        <a:lstStyle/>
        <a:p>
          <a:endParaRPr lang="en-US"/>
        </a:p>
      </dgm:t>
    </dgm:pt>
    <dgm:pt modelId="{ED1CAEEE-802B-4800-BC39-231E94DB8A30}" type="sibTrans" cxnId="{C9222C1F-A2E4-408D-A87E-4AAE43669BF8}">
      <dgm:prSet/>
      <dgm:spPr/>
      <dgm:t>
        <a:bodyPr/>
        <a:lstStyle/>
        <a:p>
          <a:endParaRPr lang="en-US"/>
        </a:p>
      </dgm:t>
    </dgm:pt>
    <dgm:pt modelId="{24195138-7225-42AE-B2D5-60BA84CBD278}">
      <dgm:prSet phldrT="[Text]"/>
      <dgm:spPr/>
      <dgm:t>
        <a:bodyPr/>
        <a:lstStyle/>
        <a:p>
          <a:r>
            <a:rPr lang="ar-IQ" dirty="0" smtClean="0"/>
            <a:t>4- الإرث</a:t>
          </a:r>
          <a:endParaRPr lang="en-US" dirty="0"/>
        </a:p>
      </dgm:t>
    </dgm:pt>
    <dgm:pt modelId="{BFE397A0-C2A9-4137-BA6A-4443BDA1BC69}" type="parTrans" cxnId="{D6621E32-BDFD-4042-A352-C4F229205146}">
      <dgm:prSet/>
      <dgm:spPr/>
      <dgm:t>
        <a:bodyPr/>
        <a:lstStyle/>
        <a:p>
          <a:endParaRPr lang="en-US"/>
        </a:p>
      </dgm:t>
    </dgm:pt>
    <dgm:pt modelId="{A156C6D8-FBE3-4BB1-B988-8D5D6FF39EE6}" type="sibTrans" cxnId="{D6621E32-BDFD-4042-A352-C4F229205146}">
      <dgm:prSet/>
      <dgm:spPr/>
      <dgm:t>
        <a:bodyPr/>
        <a:lstStyle/>
        <a:p>
          <a:endParaRPr lang="en-US"/>
        </a:p>
      </dgm:t>
    </dgm:pt>
    <dgm:pt modelId="{92D3B75E-FC2F-4401-96BE-D55A6E6430ED}" type="pres">
      <dgm:prSet presAssocID="{B04E3DA3-3E8B-46CF-8C35-870FB1253BAF}" presName="diagram" presStyleCnt="0">
        <dgm:presLayoutVars>
          <dgm:dir/>
          <dgm:resizeHandles val="exact"/>
        </dgm:presLayoutVars>
      </dgm:prSet>
      <dgm:spPr/>
      <dgm:t>
        <a:bodyPr/>
        <a:lstStyle/>
        <a:p>
          <a:endParaRPr lang="en-US"/>
        </a:p>
      </dgm:t>
    </dgm:pt>
    <dgm:pt modelId="{A1FF7838-9BC2-4B39-BC0A-101DDFB26B61}" type="pres">
      <dgm:prSet presAssocID="{073CF852-16DC-40B1-AD5A-63669C2EDA37}" presName="node" presStyleLbl="node1" presStyleIdx="0" presStyleCnt="6">
        <dgm:presLayoutVars>
          <dgm:bulletEnabled val="1"/>
        </dgm:presLayoutVars>
      </dgm:prSet>
      <dgm:spPr/>
      <dgm:t>
        <a:bodyPr/>
        <a:lstStyle/>
        <a:p>
          <a:endParaRPr lang="en-US"/>
        </a:p>
      </dgm:t>
    </dgm:pt>
    <dgm:pt modelId="{F6B66BF0-A39C-4CF0-8429-3611E7443A21}" type="pres">
      <dgm:prSet presAssocID="{1F70E5ED-33F8-4306-9237-647FBF0109A3}" presName="sibTrans" presStyleCnt="0"/>
      <dgm:spPr/>
    </dgm:pt>
    <dgm:pt modelId="{46283E49-F280-48A0-ADEC-607F9077B882}" type="pres">
      <dgm:prSet presAssocID="{284BACE8-834C-4C5C-9742-244A42343CB3}" presName="node" presStyleLbl="node1" presStyleIdx="1" presStyleCnt="6">
        <dgm:presLayoutVars>
          <dgm:bulletEnabled val="1"/>
        </dgm:presLayoutVars>
      </dgm:prSet>
      <dgm:spPr/>
      <dgm:t>
        <a:bodyPr/>
        <a:lstStyle/>
        <a:p>
          <a:endParaRPr lang="en-US"/>
        </a:p>
      </dgm:t>
    </dgm:pt>
    <dgm:pt modelId="{F12DA7B7-2B33-41C4-A2A5-13AD28D9E3E9}" type="pres">
      <dgm:prSet presAssocID="{DBDCDB6B-992B-4808-8C7E-1A5B3B6976C6}" presName="sibTrans" presStyleCnt="0"/>
      <dgm:spPr/>
    </dgm:pt>
    <dgm:pt modelId="{0AB1CB98-72CA-4873-96F1-03D4F957CC1C}" type="pres">
      <dgm:prSet presAssocID="{139BB874-24D6-4716-908C-AAAE1867AE36}" presName="node" presStyleLbl="node1" presStyleIdx="2" presStyleCnt="6">
        <dgm:presLayoutVars>
          <dgm:bulletEnabled val="1"/>
        </dgm:presLayoutVars>
      </dgm:prSet>
      <dgm:spPr/>
      <dgm:t>
        <a:bodyPr/>
        <a:lstStyle/>
        <a:p>
          <a:endParaRPr lang="en-US"/>
        </a:p>
      </dgm:t>
    </dgm:pt>
    <dgm:pt modelId="{1DB7F493-2A66-435F-B10C-9B2C52A7BD7A}" type="pres">
      <dgm:prSet presAssocID="{4D242AFF-3355-4598-BFCC-A3524FCDF1DF}" presName="sibTrans" presStyleCnt="0"/>
      <dgm:spPr/>
    </dgm:pt>
    <dgm:pt modelId="{E4BEF945-DBC8-406F-886E-398E5C4867C5}" type="pres">
      <dgm:prSet presAssocID="{D58CF7C3-51C0-4735-A72F-5D37F928BB70}" presName="node" presStyleLbl="node1" presStyleIdx="3" presStyleCnt="6">
        <dgm:presLayoutVars>
          <dgm:bulletEnabled val="1"/>
        </dgm:presLayoutVars>
      </dgm:prSet>
      <dgm:spPr/>
      <dgm:t>
        <a:bodyPr/>
        <a:lstStyle/>
        <a:p>
          <a:endParaRPr lang="en-US"/>
        </a:p>
      </dgm:t>
    </dgm:pt>
    <dgm:pt modelId="{26752FD0-D7EA-4350-85CC-E066A7951F6E}" type="pres">
      <dgm:prSet presAssocID="{D16713EA-60AB-4714-9EC9-26D4703B1A98}" presName="sibTrans" presStyleCnt="0"/>
      <dgm:spPr/>
    </dgm:pt>
    <dgm:pt modelId="{BDB4980C-F70F-4C52-8F34-B86A10E16246}" type="pres">
      <dgm:prSet presAssocID="{A0A2AE14-FDEE-4CEB-8468-D3486A278686}" presName="node" presStyleLbl="node1" presStyleIdx="4" presStyleCnt="6">
        <dgm:presLayoutVars>
          <dgm:bulletEnabled val="1"/>
        </dgm:presLayoutVars>
      </dgm:prSet>
      <dgm:spPr/>
      <dgm:t>
        <a:bodyPr/>
        <a:lstStyle/>
        <a:p>
          <a:endParaRPr lang="en-US"/>
        </a:p>
      </dgm:t>
    </dgm:pt>
    <dgm:pt modelId="{53EE6B54-4D46-4D60-8835-F44F880AF1AD}" type="pres">
      <dgm:prSet presAssocID="{ED1CAEEE-802B-4800-BC39-231E94DB8A30}" presName="sibTrans" presStyleCnt="0"/>
      <dgm:spPr/>
    </dgm:pt>
    <dgm:pt modelId="{510D3EA9-7F5F-4EBA-B997-CBAA8DE2B687}" type="pres">
      <dgm:prSet presAssocID="{24195138-7225-42AE-B2D5-60BA84CBD278}" presName="node" presStyleLbl="node1" presStyleIdx="5" presStyleCnt="6">
        <dgm:presLayoutVars>
          <dgm:bulletEnabled val="1"/>
        </dgm:presLayoutVars>
      </dgm:prSet>
      <dgm:spPr/>
      <dgm:t>
        <a:bodyPr/>
        <a:lstStyle/>
        <a:p>
          <a:endParaRPr lang="en-US"/>
        </a:p>
      </dgm:t>
    </dgm:pt>
  </dgm:ptLst>
  <dgm:cxnLst>
    <dgm:cxn modelId="{D6621E32-BDFD-4042-A352-C4F229205146}" srcId="{B04E3DA3-3E8B-46CF-8C35-870FB1253BAF}" destId="{24195138-7225-42AE-B2D5-60BA84CBD278}" srcOrd="5" destOrd="0" parTransId="{BFE397A0-C2A9-4137-BA6A-4443BDA1BC69}" sibTransId="{A156C6D8-FBE3-4BB1-B988-8D5D6FF39EE6}"/>
    <dgm:cxn modelId="{ACB7219B-3609-4AB5-9EF0-0DB0B8A321C2}" srcId="{B04E3DA3-3E8B-46CF-8C35-870FB1253BAF}" destId="{D58CF7C3-51C0-4735-A72F-5D37F928BB70}" srcOrd="3" destOrd="0" parTransId="{859D3CEF-D0DF-4851-A100-7EDDEF0FF944}" sibTransId="{D16713EA-60AB-4714-9EC9-26D4703B1A98}"/>
    <dgm:cxn modelId="{BFF34FCC-AB8F-4D6F-9ED8-8D35C0F64C6A}" srcId="{B04E3DA3-3E8B-46CF-8C35-870FB1253BAF}" destId="{073CF852-16DC-40B1-AD5A-63669C2EDA37}" srcOrd="0" destOrd="0" parTransId="{0C6DAFD7-F305-4447-BC66-8474EB5A0EF6}" sibTransId="{1F70E5ED-33F8-4306-9237-647FBF0109A3}"/>
    <dgm:cxn modelId="{004AD05D-9361-48F3-A028-92B97DBDD707}" type="presOf" srcId="{A0A2AE14-FDEE-4CEB-8468-D3486A278686}" destId="{BDB4980C-F70F-4C52-8F34-B86A10E16246}" srcOrd="0" destOrd="0" presId="urn:microsoft.com/office/officeart/2005/8/layout/default"/>
    <dgm:cxn modelId="{B1AE2174-199F-4D4D-8A3D-3A81B632EA4F}" type="presOf" srcId="{139BB874-24D6-4716-908C-AAAE1867AE36}" destId="{0AB1CB98-72CA-4873-96F1-03D4F957CC1C}" srcOrd="0" destOrd="0" presId="urn:microsoft.com/office/officeart/2005/8/layout/default"/>
    <dgm:cxn modelId="{C9222C1F-A2E4-408D-A87E-4AAE43669BF8}" srcId="{B04E3DA3-3E8B-46CF-8C35-870FB1253BAF}" destId="{A0A2AE14-FDEE-4CEB-8468-D3486A278686}" srcOrd="4" destOrd="0" parTransId="{0FE329E6-2FAB-4A05-94CD-9FB53F010A03}" sibTransId="{ED1CAEEE-802B-4800-BC39-231E94DB8A30}"/>
    <dgm:cxn modelId="{E55CF7D7-FE49-4035-ACC8-57D297483F60}" type="presOf" srcId="{284BACE8-834C-4C5C-9742-244A42343CB3}" destId="{46283E49-F280-48A0-ADEC-607F9077B882}" srcOrd="0" destOrd="0" presId="urn:microsoft.com/office/officeart/2005/8/layout/default"/>
    <dgm:cxn modelId="{8F10A1DA-7762-4EE0-A44C-2418313D44C8}" srcId="{B04E3DA3-3E8B-46CF-8C35-870FB1253BAF}" destId="{284BACE8-834C-4C5C-9742-244A42343CB3}" srcOrd="1" destOrd="0" parTransId="{7DDEE868-082D-4F07-9972-B847434AA1E6}" sibTransId="{DBDCDB6B-992B-4808-8C7E-1A5B3B6976C6}"/>
    <dgm:cxn modelId="{D5CA9711-5139-47E1-AB59-3DB7919B0207}" type="presOf" srcId="{D58CF7C3-51C0-4735-A72F-5D37F928BB70}" destId="{E4BEF945-DBC8-406F-886E-398E5C4867C5}" srcOrd="0" destOrd="0" presId="urn:microsoft.com/office/officeart/2005/8/layout/default"/>
    <dgm:cxn modelId="{AFF27E42-286C-4105-B129-75825F63DEE7}" type="presOf" srcId="{073CF852-16DC-40B1-AD5A-63669C2EDA37}" destId="{A1FF7838-9BC2-4B39-BC0A-101DDFB26B61}" srcOrd="0" destOrd="0" presId="urn:microsoft.com/office/officeart/2005/8/layout/default"/>
    <dgm:cxn modelId="{89596D81-1568-41BB-AB54-40D424AB4DFB}" type="presOf" srcId="{B04E3DA3-3E8B-46CF-8C35-870FB1253BAF}" destId="{92D3B75E-FC2F-4401-96BE-D55A6E6430ED}" srcOrd="0" destOrd="0" presId="urn:microsoft.com/office/officeart/2005/8/layout/default"/>
    <dgm:cxn modelId="{448E8008-2068-462F-AE49-C2F2EADD2F72}" srcId="{B04E3DA3-3E8B-46CF-8C35-870FB1253BAF}" destId="{139BB874-24D6-4716-908C-AAAE1867AE36}" srcOrd="2" destOrd="0" parTransId="{8A6B40D5-67FD-4BB4-B8E4-FCE7E4B32ED0}" sibTransId="{4D242AFF-3355-4598-BFCC-A3524FCDF1DF}"/>
    <dgm:cxn modelId="{A2B25392-31C7-4EE0-BC70-2B08AA7C193B}" type="presOf" srcId="{24195138-7225-42AE-B2D5-60BA84CBD278}" destId="{510D3EA9-7F5F-4EBA-B997-CBAA8DE2B687}" srcOrd="0" destOrd="0" presId="urn:microsoft.com/office/officeart/2005/8/layout/default"/>
    <dgm:cxn modelId="{41EF420B-808C-42A7-BD9B-7216DC744FDC}" type="presParOf" srcId="{92D3B75E-FC2F-4401-96BE-D55A6E6430ED}" destId="{A1FF7838-9BC2-4B39-BC0A-101DDFB26B61}" srcOrd="0" destOrd="0" presId="urn:microsoft.com/office/officeart/2005/8/layout/default"/>
    <dgm:cxn modelId="{C747FA09-2B9D-47D0-9C8D-D2C0A2262127}" type="presParOf" srcId="{92D3B75E-FC2F-4401-96BE-D55A6E6430ED}" destId="{F6B66BF0-A39C-4CF0-8429-3611E7443A21}" srcOrd="1" destOrd="0" presId="urn:microsoft.com/office/officeart/2005/8/layout/default"/>
    <dgm:cxn modelId="{8F11AF4B-A1BE-46D2-A491-DD2EDFDABC23}" type="presParOf" srcId="{92D3B75E-FC2F-4401-96BE-D55A6E6430ED}" destId="{46283E49-F280-48A0-ADEC-607F9077B882}" srcOrd="2" destOrd="0" presId="urn:microsoft.com/office/officeart/2005/8/layout/default"/>
    <dgm:cxn modelId="{FC55E17F-8D84-4AD8-B63C-0F467AF1EC79}" type="presParOf" srcId="{92D3B75E-FC2F-4401-96BE-D55A6E6430ED}" destId="{F12DA7B7-2B33-41C4-A2A5-13AD28D9E3E9}" srcOrd="3" destOrd="0" presId="urn:microsoft.com/office/officeart/2005/8/layout/default"/>
    <dgm:cxn modelId="{B7906B9A-C94A-4B52-B9F4-5E032B67F223}" type="presParOf" srcId="{92D3B75E-FC2F-4401-96BE-D55A6E6430ED}" destId="{0AB1CB98-72CA-4873-96F1-03D4F957CC1C}" srcOrd="4" destOrd="0" presId="urn:microsoft.com/office/officeart/2005/8/layout/default"/>
    <dgm:cxn modelId="{60B6C57C-CDD6-46F6-B813-5F0B449180FE}" type="presParOf" srcId="{92D3B75E-FC2F-4401-96BE-D55A6E6430ED}" destId="{1DB7F493-2A66-435F-B10C-9B2C52A7BD7A}" srcOrd="5" destOrd="0" presId="urn:microsoft.com/office/officeart/2005/8/layout/default"/>
    <dgm:cxn modelId="{CE14AD68-15B8-452E-B443-6466D397D2EF}" type="presParOf" srcId="{92D3B75E-FC2F-4401-96BE-D55A6E6430ED}" destId="{E4BEF945-DBC8-406F-886E-398E5C4867C5}" srcOrd="6" destOrd="0" presId="urn:microsoft.com/office/officeart/2005/8/layout/default"/>
    <dgm:cxn modelId="{8FD8DF43-8095-4099-8C3F-A5374E6C0D32}" type="presParOf" srcId="{92D3B75E-FC2F-4401-96BE-D55A6E6430ED}" destId="{26752FD0-D7EA-4350-85CC-E066A7951F6E}" srcOrd="7" destOrd="0" presId="urn:microsoft.com/office/officeart/2005/8/layout/default"/>
    <dgm:cxn modelId="{2EAAD063-63FC-4FD6-A34E-37B48CCFE1B1}" type="presParOf" srcId="{92D3B75E-FC2F-4401-96BE-D55A6E6430ED}" destId="{BDB4980C-F70F-4C52-8F34-B86A10E16246}" srcOrd="8" destOrd="0" presId="urn:microsoft.com/office/officeart/2005/8/layout/default"/>
    <dgm:cxn modelId="{CD206FB6-A181-458E-A475-E9F4C748121C}" type="presParOf" srcId="{92D3B75E-FC2F-4401-96BE-D55A6E6430ED}" destId="{53EE6B54-4D46-4D60-8835-F44F880AF1AD}" srcOrd="9" destOrd="0" presId="urn:microsoft.com/office/officeart/2005/8/layout/default"/>
    <dgm:cxn modelId="{3838CF5B-D488-40D6-8BAF-6357AE744781}" type="presParOf" srcId="{92D3B75E-FC2F-4401-96BE-D55A6E6430ED}" destId="{510D3EA9-7F5F-4EBA-B997-CBAA8DE2B68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15FC72-CFC3-4F3C-ACC4-C9097AF3363D}" type="doc">
      <dgm:prSet loTypeId="urn:microsoft.com/office/officeart/2005/8/layout/StepDownProcess" loCatId="process" qsTypeId="urn:microsoft.com/office/officeart/2005/8/quickstyle/simple1" qsCatId="simple" csTypeId="urn:microsoft.com/office/officeart/2005/8/colors/accent2_1" csCatId="accent2" phldr="1"/>
      <dgm:spPr/>
      <dgm:t>
        <a:bodyPr/>
        <a:lstStyle/>
        <a:p>
          <a:endParaRPr lang="en-US"/>
        </a:p>
      </dgm:t>
    </dgm:pt>
    <dgm:pt modelId="{8FF12E6D-A6DE-4AB6-BC2D-5C2849AC8584}">
      <dgm:prSet phldrT="[Text]" custT="1"/>
      <dgm:spPr/>
      <dgm:t>
        <a:bodyPr/>
        <a:lstStyle/>
        <a:p>
          <a:pPr algn="ctr" rtl="1"/>
          <a:r>
            <a:rPr lang="ar-IQ" sz="2800" b="1" dirty="0" smtClean="0"/>
            <a:t>ملكية الأموال المنقولة</a:t>
          </a:r>
          <a:endParaRPr lang="en-US" sz="2800" b="1" dirty="0"/>
        </a:p>
      </dgm:t>
    </dgm:pt>
    <dgm:pt modelId="{70A15FC1-A587-4076-B9CF-3D610C733695}" type="parTrans" cxnId="{660FAB8A-60F5-43E8-A6F5-47EDA5A52E5A}">
      <dgm:prSet/>
      <dgm:spPr/>
      <dgm:t>
        <a:bodyPr/>
        <a:lstStyle/>
        <a:p>
          <a:endParaRPr lang="en-US"/>
        </a:p>
      </dgm:t>
    </dgm:pt>
    <dgm:pt modelId="{912D65DD-B625-4A78-8A9D-10C9D2AF5D05}" type="sibTrans" cxnId="{660FAB8A-60F5-43E8-A6F5-47EDA5A52E5A}">
      <dgm:prSet/>
      <dgm:spPr/>
      <dgm:t>
        <a:bodyPr/>
        <a:lstStyle/>
        <a:p>
          <a:endParaRPr lang="en-US"/>
        </a:p>
      </dgm:t>
    </dgm:pt>
    <dgm:pt modelId="{F3CFA597-B33F-4262-B3FC-C2D1253B61CD}">
      <dgm:prSet phldrT="[Text]" custT="1"/>
      <dgm:spPr/>
      <dgm:t>
        <a:bodyPr/>
        <a:lstStyle/>
        <a:p>
          <a:pPr algn="ctr" rtl="1"/>
          <a:r>
            <a:rPr lang="ar-IQ" sz="2800" b="1" dirty="0" smtClean="0"/>
            <a:t>الملكية العقارية الجماعية</a:t>
          </a:r>
          <a:endParaRPr lang="en-US" sz="2800" b="1" dirty="0"/>
        </a:p>
      </dgm:t>
    </dgm:pt>
    <dgm:pt modelId="{3B636D93-0FC3-4B68-A501-0B08247A427E}" type="parTrans" cxnId="{EC16DECB-375E-455D-ADEF-16D6FE2490C2}">
      <dgm:prSet/>
      <dgm:spPr/>
      <dgm:t>
        <a:bodyPr/>
        <a:lstStyle/>
        <a:p>
          <a:endParaRPr lang="en-US"/>
        </a:p>
      </dgm:t>
    </dgm:pt>
    <dgm:pt modelId="{79777AD2-B3B7-4C3E-AA1D-86ACF0874217}" type="sibTrans" cxnId="{EC16DECB-375E-455D-ADEF-16D6FE2490C2}">
      <dgm:prSet/>
      <dgm:spPr/>
      <dgm:t>
        <a:bodyPr/>
        <a:lstStyle/>
        <a:p>
          <a:endParaRPr lang="en-US"/>
        </a:p>
      </dgm:t>
    </dgm:pt>
    <dgm:pt modelId="{D4D165CD-EAE6-4D3B-B80F-F081149FE263}">
      <dgm:prSet phldrT="[Text]" custT="1"/>
      <dgm:spPr/>
      <dgm:t>
        <a:bodyPr/>
        <a:lstStyle/>
        <a:p>
          <a:pPr rtl="1"/>
          <a:r>
            <a:rPr lang="ar-IQ" sz="2800" b="1" dirty="0" smtClean="0"/>
            <a:t>الملكية العقارية العائلية</a:t>
          </a:r>
          <a:endParaRPr lang="en-US" sz="2800" b="1" dirty="0"/>
        </a:p>
      </dgm:t>
    </dgm:pt>
    <dgm:pt modelId="{2815EA1B-C47B-4043-B686-7C64C1FDBB2C}" type="parTrans" cxnId="{DB5D5AD0-6EFE-40BA-BA54-822E84BB225F}">
      <dgm:prSet/>
      <dgm:spPr/>
      <dgm:t>
        <a:bodyPr/>
        <a:lstStyle/>
        <a:p>
          <a:endParaRPr lang="en-US"/>
        </a:p>
      </dgm:t>
    </dgm:pt>
    <dgm:pt modelId="{8B28A9A4-F7A2-464A-97CD-CBA54C63ACB6}" type="sibTrans" cxnId="{DB5D5AD0-6EFE-40BA-BA54-822E84BB225F}">
      <dgm:prSet/>
      <dgm:spPr/>
      <dgm:t>
        <a:bodyPr/>
        <a:lstStyle/>
        <a:p>
          <a:endParaRPr lang="en-US"/>
        </a:p>
      </dgm:t>
    </dgm:pt>
    <dgm:pt modelId="{F3C0EE39-077D-4C4E-8F0B-7E0335BF140D}">
      <dgm:prSet custT="1"/>
      <dgm:spPr/>
      <dgm:t>
        <a:bodyPr/>
        <a:lstStyle/>
        <a:p>
          <a:pPr rtl="1"/>
          <a:r>
            <a:rPr lang="ar-IQ" sz="2800" b="1" dirty="0" smtClean="0">
              <a:cs typeface="+mj-cs"/>
            </a:rPr>
            <a:t>الملكية العقارية الفردية </a:t>
          </a:r>
          <a:endParaRPr lang="en-US" sz="2800" dirty="0"/>
        </a:p>
      </dgm:t>
    </dgm:pt>
    <dgm:pt modelId="{E7FD2838-98D9-4B25-A250-30F40DB917A7}" type="parTrans" cxnId="{639113C9-937A-487B-93D8-4734E11FCFAA}">
      <dgm:prSet/>
      <dgm:spPr/>
      <dgm:t>
        <a:bodyPr/>
        <a:lstStyle/>
        <a:p>
          <a:endParaRPr lang="en-US"/>
        </a:p>
      </dgm:t>
    </dgm:pt>
    <dgm:pt modelId="{E410F4A4-FA05-4669-B556-ACE0C9406044}" type="sibTrans" cxnId="{639113C9-937A-487B-93D8-4734E11FCFAA}">
      <dgm:prSet/>
      <dgm:spPr/>
      <dgm:t>
        <a:bodyPr/>
        <a:lstStyle/>
        <a:p>
          <a:endParaRPr lang="en-US"/>
        </a:p>
      </dgm:t>
    </dgm:pt>
    <dgm:pt modelId="{27CDFC6E-C0C9-489B-995E-D945813057B7}" type="pres">
      <dgm:prSet presAssocID="{E915FC72-CFC3-4F3C-ACC4-C9097AF3363D}" presName="rootnode" presStyleCnt="0">
        <dgm:presLayoutVars>
          <dgm:chMax/>
          <dgm:chPref/>
          <dgm:dir/>
          <dgm:animLvl val="lvl"/>
        </dgm:presLayoutVars>
      </dgm:prSet>
      <dgm:spPr/>
      <dgm:t>
        <a:bodyPr/>
        <a:lstStyle/>
        <a:p>
          <a:endParaRPr lang="en-US"/>
        </a:p>
      </dgm:t>
    </dgm:pt>
    <dgm:pt modelId="{561A82A3-953E-40E6-A7B5-6450AAB09DA5}" type="pres">
      <dgm:prSet presAssocID="{8FF12E6D-A6DE-4AB6-BC2D-5C2849AC8584}" presName="composite" presStyleCnt="0"/>
      <dgm:spPr/>
    </dgm:pt>
    <dgm:pt modelId="{2D2DC98C-C62A-47E8-8445-CD05DB2B3B72}" type="pres">
      <dgm:prSet presAssocID="{8FF12E6D-A6DE-4AB6-BC2D-5C2849AC8584}" presName="bentUpArrow1" presStyleLbl="alignImgPlace1" presStyleIdx="0" presStyleCnt="3" custAng="0" custLinFactNeighborX="-14175" custLinFactNeighborY="-1460"/>
      <dgm:spPr/>
    </dgm:pt>
    <dgm:pt modelId="{57AC9C25-681D-4BB4-A43D-E567A58D426D}" type="pres">
      <dgm:prSet presAssocID="{8FF12E6D-A6DE-4AB6-BC2D-5C2849AC8584}" presName="ParentText" presStyleLbl="node1" presStyleIdx="0" presStyleCnt="4" custScaleX="194846" custLinFactNeighborX="-96433" custLinFactNeighborY="7269">
        <dgm:presLayoutVars>
          <dgm:chMax val="1"/>
          <dgm:chPref val="1"/>
          <dgm:bulletEnabled val="1"/>
        </dgm:presLayoutVars>
      </dgm:prSet>
      <dgm:spPr/>
      <dgm:t>
        <a:bodyPr/>
        <a:lstStyle/>
        <a:p>
          <a:endParaRPr lang="en-US"/>
        </a:p>
      </dgm:t>
    </dgm:pt>
    <dgm:pt modelId="{5D1AFA7E-09F3-475E-BF58-800E717C994D}" type="pres">
      <dgm:prSet presAssocID="{8FF12E6D-A6DE-4AB6-BC2D-5C2849AC8584}" presName="ChildText" presStyleLbl="revTx" presStyleIdx="0" presStyleCnt="3">
        <dgm:presLayoutVars>
          <dgm:chMax val="0"/>
          <dgm:chPref val="0"/>
          <dgm:bulletEnabled val="1"/>
        </dgm:presLayoutVars>
      </dgm:prSet>
      <dgm:spPr/>
    </dgm:pt>
    <dgm:pt modelId="{168E2C0C-E210-4CC2-BEB8-310469F891F9}" type="pres">
      <dgm:prSet presAssocID="{912D65DD-B625-4A78-8A9D-10C9D2AF5D05}" presName="sibTrans" presStyleCnt="0"/>
      <dgm:spPr/>
    </dgm:pt>
    <dgm:pt modelId="{8F67FBED-E59A-43BC-97DF-B102AA1793C3}" type="pres">
      <dgm:prSet presAssocID="{F3CFA597-B33F-4262-B3FC-C2D1253B61CD}" presName="composite" presStyleCnt="0"/>
      <dgm:spPr/>
    </dgm:pt>
    <dgm:pt modelId="{18784FB3-3935-449F-BAFB-6DCD531664F7}" type="pres">
      <dgm:prSet presAssocID="{F3CFA597-B33F-4262-B3FC-C2D1253B61CD}" presName="bentUpArrow1" presStyleLbl="alignImgPlace1" presStyleIdx="1" presStyleCnt="3"/>
      <dgm:spPr/>
    </dgm:pt>
    <dgm:pt modelId="{5CBF7BC8-DC44-437D-96FE-188EC3977B41}" type="pres">
      <dgm:prSet presAssocID="{F3CFA597-B33F-4262-B3FC-C2D1253B61CD}" presName="ParentText" presStyleLbl="node1" presStyleIdx="1" presStyleCnt="4" custScaleX="199060" custScaleY="113174" custLinFactNeighborX="14056" custLinFactNeighborY="-12146">
        <dgm:presLayoutVars>
          <dgm:chMax val="1"/>
          <dgm:chPref val="1"/>
          <dgm:bulletEnabled val="1"/>
        </dgm:presLayoutVars>
      </dgm:prSet>
      <dgm:spPr/>
      <dgm:t>
        <a:bodyPr/>
        <a:lstStyle/>
        <a:p>
          <a:endParaRPr lang="en-US"/>
        </a:p>
      </dgm:t>
    </dgm:pt>
    <dgm:pt modelId="{5B22DD68-484D-443C-80D7-73D87E76736B}" type="pres">
      <dgm:prSet presAssocID="{F3CFA597-B33F-4262-B3FC-C2D1253B61CD}" presName="ChildText" presStyleLbl="revTx" presStyleIdx="1" presStyleCnt="3">
        <dgm:presLayoutVars>
          <dgm:chMax val="0"/>
          <dgm:chPref val="0"/>
          <dgm:bulletEnabled val="1"/>
        </dgm:presLayoutVars>
      </dgm:prSet>
      <dgm:spPr/>
    </dgm:pt>
    <dgm:pt modelId="{F1C26085-168D-4558-AC4A-27569E3EB875}" type="pres">
      <dgm:prSet presAssocID="{79777AD2-B3B7-4C3E-AA1D-86ACF0874217}" presName="sibTrans" presStyleCnt="0"/>
      <dgm:spPr/>
    </dgm:pt>
    <dgm:pt modelId="{954A67A1-6823-48B1-A544-571AEB9E0644}" type="pres">
      <dgm:prSet presAssocID="{D4D165CD-EAE6-4D3B-B80F-F081149FE263}" presName="composite" presStyleCnt="0"/>
      <dgm:spPr/>
    </dgm:pt>
    <dgm:pt modelId="{0BBEB17C-69C7-4A93-8189-84A8C4916858}" type="pres">
      <dgm:prSet presAssocID="{D4D165CD-EAE6-4D3B-B80F-F081149FE263}" presName="bentUpArrow1" presStyleLbl="alignImgPlace1" presStyleIdx="2" presStyleCnt="3"/>
      <dgm:spPr/>
    </dgm:pt>
    <dgm:pt modelId="{5D2FB977-4263-47D7-A140-C0380BFCC69A}" type="pres">
      <dgm:prSet presAssocID="{D4D165CD-EAE6-4D3B-B80F-F081149FE263}" presName="ParentText" presStyleLbl="node1" presStyleIdx="2" presStyleCnt="4" custScaleX="170648" custLinFactNeighborX="29766" custLinFactNeighborY="-9671">
        <dgm:presLayoutVars>
          <dgm:chMax val="1"/>
          <dgm:chPref val="1"/>
          <dgm:bulletEnabled val="1"/>
        </dgm:presLayoutVars>
      </dgm:prSet>
      <dgm:spPr/>
      <dgm:t>
        <a:bodyPr/>
        <a:lstStyle/>
        <a:p>
          <a:endParaRPr lang="en-US"/>
        </a:p>
      </dgm:t>
    </dgm:pt>
    <dgm:pt modelId="{1814181D-DA6B-4CAF-9E97-6B77B5DF9E69}" type="pres">
      <dgm:prSet presAssocID="{D4D165CD-EAE6-4D3B-B80F-F081149FE263}" presName="ChildText" presStyleLbl="revTx" presStyleIdx="2" presStyleCnt="3">
        <dgm:presLayoutVars>
          <dgm:chMax val="0"/>
          <dgm:chPref val="0"/>
          <dgm:bulletEnabled val="1"/>
        </dgm:presLayoutVars>
      </dgm:prSet>
      <dgm:spPr/>
    </dgm:pt>
    <dgm:pt modelId="{60511298-3C59-47B4-9735-EC540681DD10}" type="pres">
      <dgm:prSet presAssocID="{8B28A9A4-F7A2-464A-97CD-CBA54C63ACB6}" presName="sibTrans" presStyleCnt="0"/>
      <dgm:spPr/>
    </dgm:pt>
    <dgm:pt modelId="{AE262330-38E5-4BB8-8592-D46F4388D295}" type="pres">
      <dgm:prSet presAssocID="{F3C0EE39-077D-4C4E-8F0B-7E0335BF140D}" presName="composite" presStyleCnt="0"/>
      <dgm:spPr/>
    </dgm:pt>
    <dgm:pt modelId="{AA37B2FD-041A-4E7F-A983-97C7A1751F7A}" type="pres">
      <dgm:prSet presAssocID="{F3C0EE39-077D-4C4E-8F0B-7E0335BF140D}" presName="ParentText" presStyleLbl="node1" presStyleIdx="3" presStyleCnt="4" custScaleX="155208" custLinFactNeighborX="14063" custLinFactNeighborY="-610">
        <dgm:presLayoutVars>
          <dgm:chMax val="1"/>
          <dgm:chPref val="1"/>
          <dgm:bulletEnabled val="1"/>
        </dgm:presLayoutVars>
      </dgm:prSet>
      <dgm:spPr/>
      <dgm:t>
        <a:bodyPr/>
        <a:lstStyle/>
        <a:p>
          <a:endParaRPr lang="en-US"/>
        </a:p>
      </dgm:t>
    </dgm:pt>
  </dgm:ptLst>
  <dgm:cxnLst>
    <dgm:cxn modelId="{979EE15B-FF6C-4855-AE0A-2770F2B9D5FF}" type="presOf" srcId="{F3C0EE39-077D-4C4E-8F0B-7E0335BF140D}" destId="{AA37B2FD-041A-4E7F-A983-97C7A1751F7A}" srcOrd="0" destOrd="0" presId="urn:microsoft.com/office/officeart/2005/8/layout/StepDownProcess"/>
    <dgm:cxn modelId="{EDE1B2CE-90D8-4CAC-AC23-47B506D37D5A}" type="presOf" srcId="{E915FC72-CFC3-4F3C-ACC4-C9097AF3363D}" destId="{27CDFC6E-C0C9-489B-995E-D945813057B7}" srcOrd="0" destOrd="0" presId="urn:microsoft.com/office/officeart/2005/8/layout/StepDownProcess"/>
    <dgm:cxn modelId="{E12CA3CA-20E6-40F9-847E-C81BB3E8284C}" type="presOf" srcId="{8FF12E6D-A6DE-4AB6-BC2D-5C2849AC8584}" destId="{57AC9C25-681D-4BB4-A43D-E567A58D426D}" srcOrd="0" destOrd="0" presId="urn:microsoft.com/office/officeart/2005/8/layout/StepDownProcess"/>
    <dgm:cxn modelId="{F9DDEADC-5282-4736-ACB6-DA825303FF8F}" type="presOf" srcId="{D4D165CD-EAE6-4D3B-B80F-F081149FE263}" destId="{5D2FB977-4263-47D7-A140-C0380BFCC69A}" srcOrd="0" destOrd="0" presId="urn:microsoft.com/office/officeart/2005/8/layout/StepDownProcess"/>
    <dgm:cxn modelId="{EC16DECB-375E-455D-ADEF-16D6FE2490C2}" srcId="{E915FC72-CFC3-4F3C-ACC4-C9097AF3363D}" destId="{F3CFA597-B33F-4262-B3FC-C2D1253B61CD}" srcOrd="1" destOrd="0" parTransId="{3B636D93-0FC3-4B68-A501-0B08247A427E}" sibTransId="{79777AD2-B3B7-4C3E-AA1D-86ACF0874217}"/>
    <dgm:cxn modelId="{EC587E5C-6FDF-4502-B5AE-92D2DD2EF70D}" type="presOf" srcId="{F3CFA597-B33F-4262-B3FC-C2D1253B61CD}" destId="{5CBF7BC8-DC44-437D-96FE-188EC3977B41}" srcOrd="0" destOrd="0" presId="urn:microsoft.com/office/officeart/2005/8/layout/StepDownProcess"/>
    <dgm:cxn modelId="{DB5D5AD0-6EFE-40BA-BA54-822E84BB225F}" srcId="{E915FC72-CFC3-4F3C-ACC4-C9097AF3363D}" destId="{D4D165CD-EAE6-4D3B-B80F-F081149FE263}" srcOrd="2" destOrd="0" parTransId="{2815EA1B-C47B-4043-B686-7C64C1FDBB2C}" sibTransId="{8B28A9A4-F7A2-464A-97CD-CBA54C63ACB6}"/>
    <dgm:cxn modelId="{660FAB8A-60F5-43E8-A6F5-47EDA5A52E5A}" srcId="{E915FC72-CFC3-4F3C-ACC4-C9097AF3363D}" destId="{8FF12E6D-A6DE-4AB6-BC2D-5C2849AC8584}" srcOrd="0" destOrd="0" parTransId="{70A15FC1-A587-4076-B9CF-3D610C733695}" sibTransId="{912D65DD-B625-4A78-8A9D-10C9D2AF5D05}"/>
    <dgm:cxn modelId="{639113C9-937A-487B-93D8-4734E11FCFAA}" srcId="{E915FC72-CFC3-4F3C-ACC4-C9097AF3363D}" destId="{F3C0EE39-077D-4C4E-8F0B-7E0335BF140D}" srcOrd="3" destOrd="0" parTransId="{E7FD2838-98D9-4B25-A250-30F40DB917A7}" sibTransId="{E410F4A4-FA05-4669-B556-ACE0C9406044}"/>
    <dgm:cxn modelId="{60F0243D-EB95-49BE-BAC1-7F710A526BBE}" type="presParOf" srcId="{27CDFC6E-C0C9-489B-995E-D945813057B7}" destId="{561A82A3-953E-40E6-A7B5-6450AAB09DA5}" srcOrd="0" destOrd="0" presId="urn:microsoft.com/office/officeart/2005/8/layout/StepDownProcess"/>
    <dgm:cxn modelId="{754CCACA-3B29-49B5-82B2-31CA670D526D}" type="presParOf" srcId="{561A82A3-953E-40E6-A7B5-6450AAB09DA5}" destId="{2D2DC98C-C62A-47E8-8445-CD05DB2B3B72}" srcOrd="0" destOrd="0" presId="urn:microsoft.com/office/officeart/2005/8/layout/StepDownProcess"/>
    <dgm:cxn modelId="{30D4C0A9-E9BA-4602-AC28-D9B23457177A}" type="presParOf" srcId="{561A82A3-953E-40E6-A7B5-6450AAB09DA5}" destId="{57AC9C25-681D-4BB4-A43D-E567A58D426D}" srcOrd="1" destOrd="0" presId="urn:microsoft.com/office/officeart/2005/8/layout/StepDownProcess"/>
    <dgm:cxn modelId="{9BC3D0D2-3680-4877-BA51-1ECA7D919365}" type="presParOf" srcId="{561A82A3-953E-40E6-A7B5-6450AAB09DA5}" destId="{5D1AFA7E-09F3-475E-BF58-800E717C994D}" srcOrd="2" destOrd="0" presId="urn:microsoft.com/office/officeart/2005/8/layout/StepDownProcess"/>
    <dgm:cxn modelId="{E7446990-DDDB-45B5-BDFE-B57BD9E3820B}" type="presParOf" srcId="{27CDFC6E-C0C9-489B-995E-D945813057B7}" destId="{168E2C0C-E210-4CC2-BEB8-310469F891F9}" srcOrd="1" destOrd="0" presId="urn:microsoft.com/office/officeart/2005/8/layout/StepDownProcess"/>
    <dgm:cxn modelId="{ADFA8102-4F80-462A-9F92-0274AB34B3EB}" type="presParOf" srcId="{27CDFC6E-C0C9-489B-995E-D945813057B7}" destId="{8F67FBED-E59A-43BC-97DF-B102AA1793C3}" srcOrd="2" destOrd="0" presId="urn:microsoft.com/office/officeart/2005/8/layout/StepDownProcess"/>
    <dgm:cxn modelId="{B9969524-4F25-4E3A-919D-9AD6B8B07057}" type="presParOf" srcId="{8F67FBED-E59A-43BC-97DF-B102AA1793C3}" destId="{18784FB3-3935-449F-BAFB-6DCD531664F7}" srcOrd="0" destOrd="0" presId="urn:microsoft.com/office/officeart/2005/8/layout/StepDownProcess"/>
    <dgm:cxn modelId="{BAFF2C40-ED19-4061-95FD-BE9128A3A070}" type="presParOf" srcId="{8F67FBED-E59A-43BC-97DF-B102AA1793C3}" destId="{5CBF7BC8-DC44-437D-96FE-188EC3977B41}" srcOrd="1" destOrd="0" presId="urn:microsoft.com/office/officeart/2005/8/layout/StepDownProcess"/>
    <dgm:cxn modelId="{5F0AC0E2-9A80-4191-A640-7269398F42EE}" type="presParOf" srcId="{8F67FBED-E59A-43BC-97DF-B102AA1793C3}" destId="{5B22DD68-484D-443C-80D7-73D87E76736B}" srcOrd="2" destOrd="0" presId="urn:microsoft.com/office/officeart/2005/8/layout/StepDownProcess"/>
    <dgm:cxn modelId="{8B1D4B2D-9826-472F-8458-6B93F7D1FEB2}" type="presParOf" srcId="{27CDFC6E-C0C9-489B-995E-D945813057B7}" destId="{F1C26085-168D-4558-AC4A-27569E3EB875}" srcOrd="3" destOrd="0" presId="urn:microsoft.com/office/officeart/2005/8/layout/StepDownProcess"/>
    <dgm:cxn modelId="{AAF7DDDE-1BA4-4C42-AF83-6A0C8D9ABFAB}" type="presParOf" srcId="{27CDFC6E-C0C9-489B-995E-D945813057B7}" destId="{954A67A1-6823-48B1-A544-571AEB9E0644}" srcOrd="4" destOrd="0" presId="urn:microsoft.com/office/officeart/2005/8/layout/StepDownProcess"/>
    <dgm:cxn modelId="{9C50DB71-C6D8-4538-A138-88D57A815C4B}" type="presParOf" srcId="{954A67A1-6823-48B1-A544-571AEB9E0644}" destId="{0BBEB17C-69C7-4A93-8189-84A8C4916858}" srcOrd="0" destOrd="0" presId="urn:microsoft.com/office/officeart/2005/8/layout/StepDownProcess"/>
    <dgm:cxn modelId="{7680B77C-B2DF-429C-AF44-CB40AEC4E62F}" type="presParOf" srcId="{954A67A1-6823-48B1-A544-571AEB9E0644}" destId="{5D2FB977-4263-47D7-A140-C0380BFCC69A}" srcOrd="1" destOrd="0" presId="urn:microsoft.com/office/officeart/2005/8/layout/StepDownProcess"/>
    <dgm:cxn modelId="{14EE669E-FE11-480F-AD81-135A6AE7BF0D}" type="presParOf" srcId="{954A67A1-6823-48B1-A544-571AEB9E0644}" destId="{1814181D-DA6B-4CAF-9E97-6B77B5DF9E69}" srcOrd="2" destOrd="0" presId="urn:microsoft.com/office/officeart/2005/8/layout/StepDownProcess"/>
    <dgm:cxn modelId="{162A2DE8-0C53-4FA3-8333-8FC4AD3B2556}" type="presParOf" srcId="{27CDFC6E-C0C9-489B-995E-D945813057B7}" destId="{60511298-3C59-47B4-9735-EC540681DD10}" srcOrd="5" destOrd="0" presId="urn:microsoft.com/office/officeart/2005/8/layout/StepDownProcess"/>
    <dgm:cxn modelId="{6C4F4EFC-FA36-4285-AACA-F856449ACF8B}" type="presParOf" srcId="{27CDFC6E-C0C9-489B-995E-D945813057B7}" destId="{AE262330-38E5-4BB8-8592-D46F4388D295}" srcOrd="6" destOrd="0" presId="urn:microsoft.com/office/officeart/2005/8/layout/StepDownProcess"/>
    <dgm:cxn modelId="{7E391CBC-D5CC-4C49-A0E5-E212181A28DF}" type="presParOf" srcId="{AE262330-38E5-4BB8-8592-D46F4388D295}" destId="{AA37B2FD-041A-4E7F-A983-97C7A1751F7A}"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3054B-51E5-4AC7-9D1E-0E542C7046C1}">
      <dsp:nvSpPr>
        <dsp:cNvPr id="0" name=""/>
        <dsp:cNvSpPr/>
      </dsp:nvSpPr>
      <dsp:spPr>
        <a:xfrm>
          <a:off x="3064245" y="2332678"/>
          <a:ext cx="3052155" cy="2199281"/>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IQ" sz="3200" b="1" kern="1200" dirty="0" smtClean="0"/>
            <a:t>آثار النظم البدائية في نظم الأمم القديمة</a:t>
          </a:r>
          <a:r>
            <a:rPr lang="ar-IQ" sz="2800" b="1" kern="1200" dirty="0" smtClean="0"/>
            <a:t> </a:t>
          </a:r>
          <a:endParaRPr lang="en-US" sz="2800" b="1" kern="1200" dirty="0"/>
        </a:p>
      </dsp:txBody>
      <dsp:txXfrm>
        <a:off x="3511223" y="2654755"/>
        <a:ext cx="2158199" cy="1555127"/>
      </dsp:txXfrm>
    </dsp:sp>
    <dsp:sp modelId="{1522F034-F5CD-4A22-A4ED-E8E2EB1517B7}">
      <dsp:nvSpPr>
        <dsp:cNvPr id="0" name=""/>
        <dsp:cNvSpPr/>
      </dsp:nvSpPr>
      <dsp:spPr>
        <a:xfrm rot="16291395">
          <a:off x="4525086" y="1846499"/>
          <a:ext cx="198608" cy="6093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4554085" y="1998159"/>
        <a:ext cx="139026" cy="365638"/>
      </dsp:txXfrm>
    </dsp:sp>
    <dsp:sp modelId="{C03A1662-D7EF-4807-B803-64AB680C1282}">
      <dsp:nvSpPr>
        <dsp:cNvPr id="0" name=""/>
        <dsp:cNvSpPr/>
      </dsp:nvSpPr>
      <dsp:spPr>
        <a:xfrm>
          <a:off x="3491876" y="6458"/>
          <a:ext cx="2327183" cy="1952063"/>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ar-IQ" sz="3400" kern="1200" dirty="0" smtClean="0"/>
            <a:t>رابعاً- نظام القضاء</a:t>
          </a:r>
          <a:endParaRPr lang="en-US" sz="3400" kern="1200" dirty="0"/>
        </a:p>
      </dsp:txBody>
      <dsp:txXfrm>
        <a:off x="3832684" y="292331"/>
        <a:ext cx="1645567" cy="1380317"/>
      </dsp:txXfrm>
    </dsp:sp>
    <dsp:sp modelId="{574BFFAD-C85F-40AE-9DCD-6232E9956D7E}">
      <dsp:nvSpPr>
        <dsp:cNvPr id="0" name=""/>
        <dsp:cNvSpPr/>
      </dsp:nvSpPr>
      <dsp:spPr>
        <a:xfrm rot="88371">
          <a:off x="6240893" y="3173947"/>
          <a:ext cx="302474" cy="6093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6240908" y="3294661"/>
        <a:ext cx="211732" cy="365638"/>
      </dsp:txXfrm>
    </dsp:sp>
    <dsp:sp modelId="{AA8F7020-4FEF-44A6-8DEC-2CAF84FBB735}">
      <dsp:nvSpPr>
        <dsp:cNvPr id="0" name=""/>
        <dsp:cNvSpPr/>
      </dsp:nvSpPr>
      <dsp:spPr>
        <a:xfrm>
          <a:off x="6685596" y="2419648"/>
          <a:ext cx="2169492" cy="2188868"/>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IQ" sz="3200" kern="1200" dirty="0" smtClean="0"/>
            <a:t>أولاً- نظام الأسرة </a:t>
          </a:r>
          <a:endParaRPr lang="en-US" sz="3200" kern="1200" dirty="0"/>
        </a:p>
      </dsp:txBody>
      <dsp:txXfrm>
        <a:off x="7003311" y="2740200"/>
        <a:ext cx="1534062" cy="1547764"/>
      </dsp:txXfrm>
    </dsp:sp>
    <dsp:sp modelId="{23E1FB0B-EB2C-4A36-AD89-A60EB927EE55}">
      <dsp:nvSpPr>
        <dsp:cNvPr id="0" name=""/>
        <dsp:cNvSpPr/>
      </dsp:nvSpPr>
      <dsp:spPr>
        <a:xfrm rot="5371137">
          <a:off x="4486847" y="4436727"/>
          <a:ext cx="228932" cy="6093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4520899" y="4524268"/>
        <a:ext cx="160252" cy="365638"/>
      </dsp:txXfrm>
    </dsp:sp>
    <dsp:sp modelId="{861D1596-9F65-4269-8CC1-7340DA8CD2AF}">
      <dsp:nvSpPr>
        <dsp:cNvPr id="0" name=""/>
        <dsp:cNvSpPr/>
      </dsp:nvSpPr>
      <dsp:spPr>
        <a:xfrm>
          <a:off x="3563892" y="4963847"/>
          <a:ext cx="2094106" cy="1849541"/>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ar-IQ" sz="3400" kern="1200" dirty="0" smtClean="0"/>
            <a:t>ثانياً- نظام الملكية </a:t>
          </a:r>
          <a:endParaRPr lang="en-US" sz="3400" kern="1200" dirty="0"/>
        </a:p>
      </dsp:txBody>
      <dsp:txXfrm>
        <a:off x="3870567" y="5234706"/>
        <a:ext cx="1480756" cy="1307823"/>
      </dsp:txXfrm>
    </dsp:sp>
    <dsp:sp modelId="{22DD6A6B-A17D-4FCC-9A80-1D023E47BAAF}">
      <dsp:nvSpPr>
        <dsp:cNvPr id="0" name=""/>
        <dsp:cNvSpPr/>
      </dsp:nvSpPr>
      <dsp:spPr>
        <a:xfrm rot="10850085">
          <a:off x="2778975" y="3102698"/>
          <a:ext cx="201825" cy="6093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10800000">
        <a:off x="2839519" y="3225019"/>
        <a:ext cx="141278" cy="365638"/>
      </dsp:txXfrm>
    </dsp:sp>
    <dsp:sp modelId="{38D9844A-FAFB-4864-A109-95AE5F5469B3}">
      <dsp:nvSpPr>
        <dsp:cNvPr id="0" name=""/>
        <dsp:cNvSpPr/>
      </dsp:nvSpPr>
      <dsp:spPr>
        <a:xfrm>
          <a:off x="370160" y="2310879"/>
          <a:ext cx="2313776" cy="2153612"/>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ar-IQ" sz="3400" kern="1200" dirty="0" smtClean="0"/>
            <a:t>ثالثاً- نظام الجريمة والعقاب</a:t>
          </a:r>
          <a:endParaRPr lang="en-US" sz="3400" kern="1200" dirty="0"/>
        </a:p>
      </dsp:txBody>
      <dsp:txXfrm>
        <a:off x="709005" y="2626268"/>
        <a:ext cx="1636086" cy="1522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F7838-9BC2-4B39-BC0A-101DDFB26B61}">
      <dsp:nvSpPr>
        <dsp:cNvPr id="0" name=""/>
        <dsp:cNvSpPr/>
      </dsp:nvSpPr>
      <dsp:spPr>
        <a:xfrm>
          <a:off x="0" y="591343"/>
          <a:ext cx="2571749" cy="1543050"/>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IQ" sz="4400" kern="1200" dirty="0" smtClean="0"/>
            <a:t>3-السلطة الأبوية</a:t>
          </a:r>
          <a:endParaRPr lang="en-US" sz="4400" kern="1200" dirty="0"/>
        </a:p>
      </dsp:txBody>
      <dsp:txXfrm>
        <a:off x="0" y="591343"/>
        <a:ext cx="2571749" cy="1543050"/>
      </dsp:txXfrm>
    </dsp:sp>
    <dsp:sp modelId="{46283E49-F280-48A0-ADEC-607F9077B882}">
      <dsp:nvSpPr>
        <dsp:cNvPr id="0" name=""/>
        <dsp:cNvSpPr/>
      </dsp:nvSpPr>
      <dsp:spPr>
        <a:xfrm>
          <a:off x="2828925" y="591343"/>
          <a:ext cx="2571749" cy="1543050"/>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IQ" sz="4400" kern="1200" dirty="0" smtClean="0"/>
            <a:t>2- النسب والقرابة</a:t>
          </a:r>
          <a:endParaRPr lang="en-US" sz="4400" kern="1200" dirty="0"/>
        </a:p>
      </dsp:txBody>
      <dsp:txXfrm>
        <a:off x="2828925" y="591343"/>
        <a:ext cx="2571749" cy="1543050"/>
      </dsp:txXfrm>
    </dsp:sp>
    <dsp:sp modelId="{0AB1CB98-72CA-4873-96F1-03D4F957CC1C}">
      <dsp:nvSpPr>
        <dsp:cNvPr id="0" name=""/>
        <dsp:cNvSpPr/>
      </dsp:nvSpPr>
      <dsp:spPr>
        <a:xfrm>
          <a:off x="5657849" y="591343"/>
          <a:ext cx="2571749" cy="1543050"/>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IQ" sz="4400" kern="1200" dirty="0" smtClean="0"/>
            <a:t>1- الزواج</a:t>
          </a:r>
          <a:endParaRPr lang="en-US" sz="4400" kern="1200" dirty="0"/>
        </a:p>
      </dsp:txBody>
      <dsp:txXfrm>
        <a:off x="5657849" y="591343"/>
        <a:ext cx="2571749" cy="1543050"/>
      </dsp:txXfrm>
    </dsp:sp>
    <dsp:sp modelId="{E4BEF945-DBC8-406F-886E-398E5C4867C5}">
      <dsp:nvSpPr>
        <dsp:cNvPr id="0" name=""/>
        <dsp:cNvSpPr/>
      </dsp:nvSpPr>
      <dsp:spPr>
        <a:xfrm>
          <a:off x="0" y="2391569"/>
          <a:ext cx="2571749" cy="1543050"/>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IQ" sz="4400" kern="1200" dirty="0" smtClean="0"/>
            <a:t>6- التضامن العائلي</a:t>
          </a:r>
          <a:endParaRPr lang="en-US" sz="4400" kern="1200" dirty="0"/>
        </a:p>
      </dsp:txBody>
      <dsp:txXfrm>
        <a:off x="0" y="2391569"/>
        <a:ext cx="2571749" cy="1543050"/>
      </dsp:txXfrm>
    </dsp:sp>
    <dsp:sp modelId="{BDB4980C-F70F-4C52-8F34-B86A10E16246}">
      <dsp:nvSpPr>
        <dsp:cNvPr id="0" name=""/>
        <dsp:cNvSpPr/>
      </dsp:nvSpPr>
      <dsp:spPr>
        <a:xfrm>
          <a:off x="2828925" y="2391569"/>
          <a:ext cx="2571749" cy="1543050"/>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IQ" sz="4400" kern="1200" dirty="0" smtClean="0"/>
            <a:t>5- عبادة الأسلاف</a:t>
          </a:r>
          <a:endParaRPr lang="en-US" sz="4400" kern="1200" dirty="0"/>
        </a:p>
      </dsp:txBody>
      <dsp:txXfrm>
        <a:off x="2828925" y="2391569"/>
        <a:ext cx="2571749" cy="1543050"/>
      </dsp:txXfrm>
    </dsp:sp>
    <dsp:sp modelId="{510D3EA9-7F5F-4EBA-B997-CBAA8DE2B687}">
      <dsp:nvSpPr>
        <dsp:cNvPr id="0" name=""/>
        <dsp:cNvSpPr/>
      </dsp:nvSpPr>
      <dsp:spPr>
        <a:xfrm>
          <a:off x="5657849" y="2391569"/>
          <a:ext cx="2571749" cy="1543050"/>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IQ" sz="4400" kern="1200" dirty="0" smtClean="0"/>
            <a:t>4- الإرث</a:t>
          </a:r>
          <a:endParaRPr lang="en-US" sz="4400" kern="1200" dirty="0"/>
        </a:p>
      </dsp:txBody>
      <dsp:txXfrm>
        <a:off x="5657849" y="2391569"/>
        <a:ext cx="2571749" cy="1543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57020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178996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109855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65119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097803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89398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606477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02964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32180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339998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563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39659910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27498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781695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5872672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284602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5597385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6202558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207626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989961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878527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92954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D2989-C51E-4399-9159-93D6F125279E}"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3114687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87230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106121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388021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61554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BD2989-C51E-4399-9159-93D6F125279E}"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589879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D2989-C51E-4399-9159-93D6F125279E}" type="datetimeFigureOut">
              <a:rPr lang="ar-IQ" smtClean="0"/>
              <a:t>13/04/1445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112547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BD2989-C51E-4399-9159-93D6F125279E}" type="datetimeFigureOut">
              <a:rPr lang="ar-IQ" smtClean="0"/>
              <a:t>13/04/1445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321382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D2989-C51E-4399-9159-93D6F125279E}" type="datetimeFigureOut">
              <a:rPr lang="ar-IQ" smtClean="0"/>
              <a:t>13/04/1445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2007137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D2989-C51E-4399-9159-93D6F125279E}"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69347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D2989-C51E-4399-9159-93D6F125279E}"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8D089A-68F8-46D2-9102-D7E9758C4664}" type="slidenum">
              <a:rPr lang="ar-IQ" smtClean="0"/>
              <a:t>‹#›</a:t>
            </a:fld>
            <a:endParaRPr lang="ar-IQ"/>
          </a:p>
        </p:txBody>
      </p:sp>
    </p:spTree>
    <p:extLst>
      <p:ext uri="{BB962C8B-B14F-4D97-AF65-F5344CB8AC3E}">
        <p14:creationId xmlns:p14="http://schemas.microsoft.com/office/powerpoint/2010/main" val="181897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D2989-C51E-4399-9159-93D6F125279E}" type="datetimeFigureOut">
              <a:rPr lang="ar-IQ" smtClean="0"/>
              <a:t>13/04/1445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D089A-68F8-46D2-9102-D7E9758C4664}" type="slidenum">
              <a:rPr lang="ar-IQ" smtClean="0"/>
              <a:t>‹#›</a:t>
            </a:fld>
            <a:endParaRPr lang="ar-IQ"/>
          </a:p>
        </p:txBody>
      </p:sp>
    </p:spTree>
    <p:extLst>
      <p:ext uri="{BB962C8B-B14F-4D97-AF65-F5344CB8AC3E}">
        <p14:creationId xmlns:p14="http://schemas.microsoft.com/office/powerpoint/2010/main" val="19510135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295292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7F5641-0B65-4473-847B-34842BD33EA5}"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EBBDBBD-061D-4324-895E-05FC17DE26CB}"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237134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ka.Ahmed@su.edu.krd" TargetMode="External"/><Relationship Id="rId2" Type="http://schemas.openxmlformats.org/officeDocument/2006/relationships/hyperlink" Target="mailto:sarbast.husen@su.edu.krd"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708920"/>
            <a:ext cx="8435280" cy="4248471"/>
          </a:xfrm>
        </p:spPr>
        <p:txBody>
          <a:bodyPr>
            <a:normAutofit/>
          </a:bodyPr>
          <a:lstStyle/>
          <a:p>
            <a:pPr marL="0" marR="64008" lvl="0" indent="0" algn="ctr">
              <a:spcBef>
                <a:spcPts val="400"/>
              </a:spcBef>
              <a:buClr>
                <a:srgbClr val="2DA2BF"/>
              </a:buClr>
              <a:buSzPct val="68000"/>
              <a:buNone/>
            </a:pPr>
            <a:r>
              <a:rPr lang="ar-IQ" sz="4400" b="1" dirty="0" smtClean="0">
                <a:ln w="10541" cmpd="sng">
                  <a:solidFill>
                    <a:prstClr val="black"/>
                  </a:solidFill>
                  <a:prstDash val="solid"/>
                </a:ln>
                <a:solidFill>
                  <a:prstClr val="black"/>
                </a:solidFill>
                <a:latin typeface="Unikurd Goran" pitchFamily="34" charset="-78"/>
                <a:cs typeface="Ali-A-Traditional" pitchFamily="2" charset="-78"/>
              </a:rPr>
              <a:t>آثار النظم البدائية في نظم الأمم القديمة </a:t>
            </a:r>
            <a:endParaRPr lang="ar-IQ" sz="44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r>
              <a:rPr lang="ar-IQ" sz="3500" b="1" dirty="0">
                <a:ln w="10541" cmpd="sng">
                  <a:solidFill>
                    <a:prstClr val="black"/>
                  </a:solidFill>
                  <a:prstDash val="solid"/>
                </a:ln>
                <a:solidFill>
                  <a:prstClr val="black"/>
                </a:solidFill>
                <a:latin typeface="Unikurd Goran" pitchFamily="34" charset="-78"/>
                <a:cs typeface="Ali-A-Traditional" pitchFamily="2" charset="-78"/>
              </a:rPr>
              <a:t>المحاضرة </a:t>
            </a:r>
            <a:r>
              <a:rPr lang="ar-IQ" sz="3500" b="1" dirty="0" smtClean="0">
                <a:ln w="10541" cmpd="sng">
                  <a:solidFill>
                    <a:prstClr val="black"/>
                  </a:solidFill>
                  <a:prstDash val="solid"/>
                </a:ln>
                <a:solidFill>
                  <a:prstClr val="black"/>
                </a:solidFill>
                <a:latin typeface="Unikurd Goran" pitchFamily="34" charset="-78"/>
                <a:cs typeface="Ali-A-Traditional" pitchFamily="2" charset="-78"/>
              </a:rPr>
              <a:t>الرابعة </a:t>
            </a:r>
            <a:endParaRPr lang="ar-IQ" sz="35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endParaRPr lang="ar-IQ" sz="1600"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rtl="1">
              <a:spcBef>
                <a:spcPts val="400"/>
              </a:spcBef>
              <a:buClr>
                <a:srgbClr val="2DA2BF"/>
              </a:buClr>
              <a:buSzPct val="68000"/>
              <a:buNone/>
            </a:pPr>
            <a:r>
              <a:rPr lang="ar-IQ" sz="2600" b="1" dirty="0">
                <a:ln w="10541" cmpd="sng">
                  <a:solidFill>
                    <a:prstClr val="black"/>
                  </a:solidFill>
                  <a:prstDash val="solid"/>
                </a:ln>
                <a:solidFill>
                  <a:prstClr val="black"/>
                </a:solidFill>
                <a:latin typeface="Unikurd Goran" pitchFamily="34" charset="-78"/>
                <a:cs typeface="Ali-A-Traditional" pitchFamily="2" charset="-78"/>
              </a:rPr>
              <a:t>سربست قادر حسين</a:t>
            </a:r>
          </a:p>
          <a:p>
            <a:pPr marL="0" marR="64008" lvl="0" indent="0" algn="ctr" rtl="1">
              <a:spcBef>
                <a:spcPts val="400"/>
              </a:spcBef>
              <a:buClr>
                <a:srgbClr val="2DA2BF"/>
              </a:buClr>
              <a:buSzPct val="68000"/>
              <a:buNone/>
            </a:pPr>
            <a:r>
              <a:rPr lang="ar-IQ" sz="2600" b="1" dirty="0">
                <a:ln w="10541" cmpd="sng">
                  <a:solidFill>
                    <a:prstClr val="black"/>
                  </a:solidFill>
                  <a:prstDash val="solid"/>
                </a:ln>
                <a:solidFill>
                  <a:prstClr val="black"/>
                </a:solidFill>
                <a:latin typeface="Unikurd Goran" pitchFamily="34" charset="-78"/>
                <a:cs typeface="Ali-A-Traditional" pitchFamily="2" charset="-78"/>
              </a:rPr>
              <a:t>تاكه محمد أحمد   </a:t>
            </a:r>
          </a:p>
          <a:p>
            <a:pPr marL="0" marR="64008" lvl="0" indent="0" algn="ctr" rtl="1">
              <a:spcBef>
                <a:spcPts val="400"/>
              </a:spcBef>
              <a:buClr>
                <a:srgbClr val="2DA2BF"/>
              </a:buClr>
              <a:buSzPct val="68000"/>
              <a:buNone/>
            </a:pPr>
            <a:r>
              <a:rPr lang="ar-IQ" sz="1700" dirty="0">
                <a:ln w="10541" cmpd="sng">
                  <a:solidFill>
                    <a:prstClr val="black"/>
                  </a:solidFill>
                  <a:prstDash val="solid"/>
                </a:ln>
                <a:solidFill>
                  <a:prstClr val="black"/>
                </a:solidFill>
                <a:latin typeface="Unikurd Goran" pitchFamily="34" charset="-78"/>
                <a:cs typeface="Ali-A-Traditional" pitchFamily="2" charset="-78"/>
              </a:rPr>
              <a:t>السنة الدراسية: </a:t>
            </a:r>
            <a:r>
              <a:rPr lang="ar-IQ" sz="1700" dirty="0">
                <a:ln w="10541" cmpd="sng">
                  <a:solidFill>
                    <a:prstClr val="black"/>
                  </a:solidFill>
                  <a:prstDash val="solid"/>
                </a:ln>
                <a:solidFill>
                  <a:prstClr val="black"/>
                </a:solidFill>
                <a:latin typeface="Unikurd Goran" pitchFamily="34" charset="-78"/>
                <a:cs typeface="Tahoma"/>
              </a:rPr>
              <a:t>2023-2024</a:t>
            </a:r>
          </a:p>
          <a:p>
            <a:pPr marL="0" marR="64008" lvl="0" indent="0" algn="ctr" rtl="1">
              <a:spcBef>
                <a:spcPts val="400"/>
              </a:spcBef>
              <a:buClr>
                <a:srgbClr val="2DA2BF"/>
              </a:buClr>
              <a:buSzPct val="68000"/>
              <a:buNone/>
            </a:pPr>
            <a:endParaRPr lang="ar-IQ" sz="1700" b="1" dirty="0">
              <a:ln w="10541" cmpd="sng">
                <a:solidFill>
                  <a:prstClr val="black"/>
                </a:solidFill>
                <a:prstDash val="solid"/>
              </a:ln>
              <a:solidFill>
                <a:prstClr val="black"/>
              </a:solidFill>
              <a:latin typeface="Unikurd Goran" pitchFamily="34" charset="-78"/>
              <a:cs typeface="Tahoma"/>
            </a:endParaRPr>
          </a:p>
          <a:p>
            <a:pPr marL="0" marR="64008" lvl="0" indent="0" algn="ctr" rtl="1">
              <a:spcBef>
                <a:spcPts val="400"/>
              </a:spcBef>
              <a:buClr>
                <a:srgbClr val="2DA2BF"/>
              </a:buClr>
              <a:buSzPct val="68000"/>
              <a:buNone/>
            </a:pPr>
            <a:endParaRPr lang="ar-IQ" sz="9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r>
              <a:rPr lang="ar-IQ" sz="1500" b="1" dirty="0">
                <a:ln w="10541" cmpd="sng">
                  <a:solidFill>
                    <a:prstClr val="black"/>
                  </a:solidFill>
                  <a:prstDash val="solid"/>
                </a:ln>
                <a:solidFill>
                  <a:prstClr val="black"/>
                </a:solidFill>
                <a:latin typeface="Unikurd Goran" pitchFamily="34" charset="-78"/>
                <a:cs typeface="Ali-A-Traditional" pitchFamily="2" charset="-78"/>
              </a:rPr>
              <a:t>        </a:t>
            </a:r>
            <a:r>
              <a:rPr lang="en-US" sz="1500" b="1" dirty="0">
                <a:ln w="10541" cmpd="sng">
                  <a:solidFill>
                    <a:prstClr val="black"/>
                  </a:solidFill>
                  <a:prstDash val="solid"/>
                </a:ln>
                <a:solidFill>
                  <a:prstClr val="black"/>
                </a:solidFill>
                <a:latin typeface="Unikurd Goran" pitchFamily="34" charset="-78"/>
                <a:cs typeface="Ali-A-Traditional" pitchFamily="2" charset="-78"/>
              </a:rPr>
              <a:t>Email: </a:t>
            </a:r>
            <a:r>
              <a:rPr lang="ar-IQ" sz="1500" b="1" dirty="0">
                <a:ln w="10541" cmpd="sng">
                  <a:solidFill>
                    <a:prstClr val="black"/>
                  </a:solidFill>
                  <a:prstDash val="solid"/>
                </a:ln>
                <a:solidFill>
                  <a:prstClr val="black"/>
                </a:solidFill>
                <a:latin typeface="Unikurd Goran" pitchFamily="34" charset="-78"/>
                <a:cs typeface="Ali-A-Traditional" pitchFamily="2" charset="-78"/>
              </a:rPr>
              <a:t> </a:t>
            </a:r>
            <a:r>
              <a:rPr lang="en-US" sz="1500" b="1" dirty="0">
                <a:ln w="10541" cmpd="sng">
                  <a:solidFill>
                    <a:prstClr val="black"/>
                  </a:solidFill>
                  <a:prstDash val="solid"/>
                </a:ln>
                <a:solidFill>
                  <a:srgbClr val="C0504D"/>
                </a:solidFill>
                <a:latin typeface="Unikurd Goran" pitchFamily="34" charset="-78"/>
                <a:cs typeface="Ali-A-Traditional" pitchFamily="2" charset="-78"/>
                <a:hlinkClick r:id="rId2"/>
              </a:rPr>
              <a:t>sarbast.husen@su.edu.krd</a:t>
            </a:r>
            <a:r>
              <a:rPr lang="ar-IQ" sz="1500" b="1" dirty="0">
                <a:ln w="10541" cmpd="sng">
                  <a:solidFill>
                    <a:prstClr val="black"/>
                  </a:solidFill>
                  <a:prstDash val="solid"/>
                </a:ln>
                <a:solidFill>
                  <a:srgbClr val="C0504D"/>
                </a:solidFill>
                <a:latin typeface="Unikurd Goran" pitchFamily="34" charset="-78"/>
                <a:cs typeface="Ali-A-Traditional" pitchFamily="2" charset="-78"/>
              </a:rPr>
              <a:t>               </a:t>
            </a:r>
          </a:p>
          <a:p>
            <a:pPr marL="0" marR="64008" lvl="0" indent="0" algn="ctr">
              <a:spcBef>
                <a:spcPts val="400"/>
              </a:spcBef>
              <a:buClr>
                <a:srgbClr val="2DA2BF"/>
              </a:buClr>
              <a:buSzPct val="68000"/>
              <a:buNone/>
            </a:pPr>
            <a:r>
              <a:rPr lang="en-US" sz="1500" b="1" dirty="0">
                <a:solidFill>
                  <a:srgbClr val="C0504D"/>
                </a:solidFill>
                <a:hlinkClick r:id="rId3"/>
              </a:rPr>
              <a:t>Taka.Ahmed@su.edu.krd</a:t>
            </a:r>
            <a:endParaRPr lang="ar-IQ" sz="1500" b="1">
              <a:ln w="10541" cmpd="sng">
                <a:solidFill>
                  <a:prstClr val="black"/>
                </a:solidFill>
                <a:prstDash val="solid"/>
              </a:ln>
              <a:solidFill>
                <a:srgbClr val="C0504D"/>
              </a:solidFill>
              <a:latin typeface="Unikurd Goran" pitchFamily="34" charset="-78"/>
              <a:cs typeface="Ali-A-Traditional" pitchFamily="2" charset="-78"/>
            </a:endParaRPr>
          </a:p>
          <a:p>
            <a:pPr marL="0" marR="64008" lvl="0" indent="0" algn="ctr">
              <a:spcBef>
                <a:spcPts val="400"/>
              </a:spcBef>
              <a:buClr>
                <a:srgbClr val="2DA2BF"/>
              </a:buClr>
              <a:buSzPct val="68000"/>
              <a:buNone/>
            </a:pPr>
            <a:endParaRPr lang="ar-IQ" sz="2000" b="1" dirty="0">
              <a:ln w="10541" cmpd="sng">
                <a:solidFill>
                  <a:prstClr val="black"/>
                </a:solidFill>
                <a:prstDash val="solid"/>
              </a:ln>
              <a:solidFill>
                <a:prstClr val="black"/>
              </a:solidFill>
              <a:latin typeface="Unikurd Goran" pitchFamily="34" charset="-78"/>
              <a:cs typeface="Tahoma"/>
            </a:endParaRPr>
          </a:p>
          <a:p>
            <a:pPr marL="0" marR="64008" lvl="0" indent="0" algn="ctr">
              <a:spcBef>
                <a:spcPts val="400"/>
              </a:spcBef>
              <a:buClr>
                <a:srgbClr val="2DA2BF"/>
              </a:buClr>
              <a:buSzPct val="68000"/>
              <a:buNone/>
            </a:pPr>
            <a:endParaRPr lang="ar-IQ" sz="1000" b="1" dirty="0">
              <a:ln w="10541" cmpd="sng">
                <a:solidFill>
                  <a:prstClr val="black"/>
                </a:solidFill>
                <a:prstDash val="solid"/>
              </a:ln>
              <a:solidFill>
                <a:prstClr val="black"/>
              </a:solidFill>
              <a:latin typeface="Unikurd Goran" pitchFamily="34" charset="-78"/>
              <a:cs typeface="Ali-A-Traditional" pitchFamily="2" charset="-78"/>
            </a:endParaRPr>
          </a:p>
          <a:p>
            <a:pPr marL="0" indent="0">
              <a:buNone/>
            </a:pPr>
            <a:endParaRPr lang="ar-IQ" dirty="0"/>
          </a:p>
        </p:txBody>
      </p:sp>
      <p:sp>
        <p:nvSpPr>
          <p:cNvPr id="4" name="TextBox 3"/>
          <p:cNvSpPr txBox="1"/>
          <p:nvPr/>
        </p:nvSpPr>
        <p:spPr>
          <a:xfrm>
            <a:off x="5724128" y="106692"/>
            <a:ext cx="3312368" cy="2677656"/>
          </a:xfrm>
          <a:prstGeom prst="rect">
            <a:avLst/>
          </a:prstGeom>
          <a:noFill/>
        </p:spPr>
        <p:txBody>
          <a:bodyPr wrap="square" rtlCol="0">
            <a:spAutoFit/>
          </a:bodyPr>
          <a:lstStyle/>
          <a:p>
            <a:r>
              <a:rPr lang="ar-IQ" sz="2800" b="1" dirty="0">
                <a:ln w="10541" cmpd="sng">
                  <a:solidFill>
                    <a:prstClr val="black"/>
                  </a:solidFill>
                  <a:prstDash val="solid"/>
                </a:ln>
                <a:solidFill>
                  <a:prstClr val="black"/>
                </a:solidFill>
                <a:latin typeface="Unikurd Goran" pitchFamily="34" charset="-78"/>
                <a:cs typeface="Ali-A-Traditional" pitchFamily="2" charset="-78"/>
              </a:rPr>
              <a:t>وزارة التعليم العالي والبحث العلمي</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جامعة صلاح الدين– أربيل</a:t>
            </a:r>
            <a:br>
              <a:rPr lang="ar-IQ" sz="2800" b="1" dirty="0">
                <a:ln w="10541" cmpd="sng">
                  <a:solidFill>
                    <a:prstClr val="black"/>
                  </a:solidFill>
                  <a:prstDash val="solid"/>
                </a:ln>
                <a:solidFill>
                  <a:prstClr val="black"/>
                </a:solidFill>
                <a:latin typeface="Unikurd Goran" pitchFamily="34" charset="-78"/>
                <a:cs typeface="Ali-A-Traditional" pitchFamily="2" charset="-78"/>
              </a:rPr>
            </a:br>
            <a:r>
              <a:rPr lang="ar-IQ" sz="2800" b="1" dirty="0">
                <a:ln w="10541" cmpd="sng">
                  <a:solidFill>
                    <a:prstClr val="black"/>
                  </a:solidFill>
                  <a:prstDash val="solid"/>
                </a:ln>
                <a:solidFill>
                  <a:prstClr val="black"/>
                </a:solidFill>
                <a:latin typeface="Unikurd Goran" pitchFamily="34" charset="-78"/>
                <a:cs typeface="Ali-A-Traditional" pitchFamily="2" charset="-78"/>
              </a:rPr>
              <a:t>كلية القانون</a:t>
            </a:r>
            <a:r>
              <a:rPr lang="en-US" sz="2800" b="1" dirty="0">
                <a:ln w="10541" cmpd="sng">
                  <a:solidFill>
                    <a:prstClr val="black"/>
                  </a:solidFill>
                  <a:prstDash val="solid"/>
                </a:ln>
                <a:solidFill>
                  <a:prstClr val="black"/>
                </a:solidFill>
                <a:latin typeface="Unikurd Goran" pitchFamily="34" charset="-78"/>
                <a:cs typeface="Ali-A-Traditional" pitchFamily="2" charset="-78"/>
              </a:rPr>
              <a:t> </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المادة: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ت</a:t>
            </a:r>
            <a:r>
              <a:rPr lang="ar-SA" sz="2800" b="1" smtClean="0">
                <a:ln w="10541" cmpd="sng">
                  <a:solidFill>
                    <a:prstClr val="black"/>
                  </a:solidFill>
                  <a:prstDash val="solid"/>
                </a:ln>
                <a:solidFill>
                  <a:prstClr val="black"/>
                </a:solidFill>
                <a:latin typeface="Unikurd Goran" pitchFamily="34" charset="-78"/>
                <a:cs typeface="Ali-A-Traditional" pitchFamily="2" charset="-78"/>
              </a:rPr>
              <a:t>ا</a:t>
            </a:r>
            <a:r>
              <a:rPr lang="ar-IQ" sz="2800" b="1" smtClean="0">
                <a:ln w="10541" cmpd="sng">
                  <a:solidFill>
                    <a:prstClr val="black"/>
                  </a:solidFill>
                  <a:prstDash val="solid"/>
                </a:ln>
                <a:solidFill>
                  <a:prstClr val="black"/>
                </a:solidFill>
                <a:latin typeface="Unikurd Goran" pitchFamily="34" charset="-78"/>
                <a:cs typeface="Ali-A-Traditional" pitchFamily="2" charset="-78"/>
              </a:rPr>
              <a:t>ريخ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القانون</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المرحلة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الاولى</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p:txBody>
      </p:sp>
      <p:pic>
        <p:nvPicPr>
          <p:cNvPr id="5" name="Picture 4" descr="VESAL Cooperation and Mutual Agreement with Salahaddin University -  VESAL2020"/>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0" y="-99392"/>
            <a:ext cx="2514600" cy="2365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34" y="116632"/>
            <a:ext cx="2517775" cy="23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67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IQ" b="1" dirty="0"/>
              <a:t>6- التضامن العائلي</a:t>
            </a:r>
          </a:p>
        </p:txBody>
      </p:sp>
      <p:sp>
        <p:nvSpPr>
          <p:cNvPr id="3" name="Content Placeholder 2"/>
          <p:cNvSpPr>
            <a:spLocks noGrp="1"/>
          </p:cNvSpPr>
          <p:nvPr>
            <p:ph idx="1"/>
          </p:nvPr>
        </p:nvSpPr>
        <p:spPr/>
        <p:txBody>
          <a:bodyPr>
            <a:normAutofit/>
          </a:bodyPr>
          <a:lstStyle/>
          <a:p>
            <a:pPr marL="0" indent="0" algn="just" rtl="1">
              <a:buNone/>
            </a:pPr>
            <a:r>
              <a:rPr lang="ar-IQ" sz="2800" dirty="0">
                <a:cs typeface="+mj-cs"/>
              </a:rPr>
              <a:t>ان مظاهر التضامن العائلي واضحة في قوانين الامم القديمة. فأفراد الجماعات القديمة متضامنون في الحقوق والواجبات ومتكافئون للانتقام ممن اعتدى على </a:t>
            </a:r>
            <a:r>
              <a:rPr lang="ar-IQ" sz="2800" dirty="0" smtClean="0">
                <a:cs typeface="+mj-cs"/>
              </a:rPr>
              <a:t>احدهم ومعرضون للمؤخذة بجريرة كل منهم.</a:t>
            </a:r>
            <a:endParaRPr lang="ar-IQ" sz="2800" dirty="0">
              <a:cs typeface="+mj-cs"/>
            </a:endParaRPr>
          </a:p>
          <a:p>
            <a:pPr marL="0" indent="0" algn="just" rtl="1">
              <a:buNone/>
            </a:pPr>
            <a:r>
              <a:rPr lang="ar-IQ" sz="2800" dirty="0">
                <a:cs typeface="+mj-cs"/>
              </a:rPr>
              <a:t>-مثال على ذلك كانت الامم القديمة كالعرب واليونان والاسكندناف تمنح لأولياء القتيل حق المطالبة بديته  كما كان جميع أسرة القاتل يسألون عن دية القتيل وكانت قوانين صولون اليونانية </a:t>
            </a:r>
            <a:r>
              <a:rPr lang="ar-IQ" sz="2800" dirty="0" smtClean="0">
                <a:cs typeface="+mj-cs"/>
              </a:rPr>
              <a:t>تسمح </a:t>
            </a:r>
            <a:r>
              <a:rPr lang="ar-IQ" sz="2800" dirty="0">
                <a:cs typeface="+mj-cs"/>
              </a:rPr>
              <a:t>للمدين بتقديم افراد عائلته الى دائنه ليوفوا بخدماتهم بمبلغ الدين.</a:t>
            </a:r>
          </a:p>
        </p:txBody>
      </p:sp>
    </p:spTree>
    <p:extLst>
      <p:ext uri="{BB962C8B-B14F-4D97-AF65-F5344CB8AC3E}">
        <p14:creationId xmlns:p14="http://schemas.microsoft.com/office/powerpoint/2010/main" val="406157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b="1" dirty="0" smtClean="0"/>
              <a:t>ثانياً- نظام الملكية</a:t>
            </a:r>
            <a:endParaRPr lang="ar-IQ" b="1"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087775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339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IQ" b="1" dirty="0"/>
              <a:t> </a:t>
            </a:r>
            <a:r>
              <a:rPr lang="ar-IQ" b="1" dirty="0" smtClean="0"/>
              <a:t>أنواع </a:t>
            </a:r>
            <a:r>
              <a:rPr lang="ar-IQ" b="1" dirty="0"/>
              <a:t>الملكية</a:t>
            </a:r>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pPr marL="0" indent="0" algn="just">
              <a:buNone/>
            </a:pPr>
            <a:r>
              <a:rPr lang="ar-IQ" b="1" dirty="0" smtClean="0">
                <a:cs typeface="+mj-cs"/>
              </a:rPr>
              <a:t>1- ملكية </a:t>
            </a:r>
            <a:r>
              <a:rPr lang="ar-IQ" b="1" dirty="0">
                <a:cs typeface="+mj-cs"/>
              </a:rPr>
              <a:t>الامول </a:t>
            </a:r>
            <a:r>
              <a:rPr lang="ar-IQ" b="1" dirty="0" smtClean="0">
                <a:cs typeface="+mj-cs"/>
              </a:rPr>
              <a:t>المنقولة: </a:t>
            </a:r>
            <a:r>
              <a:rPr lang="ar-IQ" dirty="0" smtClean="0">
                <a:cs typeface="+mj-cs"/>
              </a:rPr>
              <a:t>عرفها </a:t>
            </a:r>
            <a:r>
              <a:rPr lang="ar-IQ" dirty="0">
                <a:cs typeface="+mj-cs"/>
              </a:rPr>
              <a:t>الانسان في عصور الصيد والزراعة</a:t>
            </a:r>
          </a:p>
          <a:p>
            <a:pPr marL="0" indent="0" algn="just">
              <a:buNone/>
            </a:pPr>
            <a:r>
              <a:rPr lang="ar-IQ" b="1" dirty="0">
                <a:cs typeface="+mj-cs"/>
              </a:rPr>
              <a:t>2- الاموال غير المنقولة</a:t>
            </a:r>
            <a:r>
              <a:rPr lang="ar-IQ" dirty="0">
                <a:cs typeface="+mj-cs"/>
              </a:rPr>
              <a:t>: أول أنواع الملكية كانت </a:t>
            </a:r>
            <a:r>
              <a:rPr lang="ar-IQ" b="1" dirty="0">
                <a:solidFill>
                  <a:srgbClr val="FF0000"/>
                </a:solidFill>
                <a:cs typeface="+mj-cs"/>
              </a:rPr>
              <a:t>الملكية الجماعية  </a:t>
            </a:r>
            <a:r>
              <a:rPr lang="ar-IQ" dirty="0">
                <a:cs typeface="+mj-cs"/>
              </a:rPr>
              <a:t>حيث ان الأرض كانت تقسم على الأسر لزرعتها والانتفاع بها وإما ملكيتها فكانت باقية للعشيرة أو المدينة.</a:t>
            </a:r>
          </a:p>
          <a:p>
            <a:pPr marL="0" indent="0" algn="just">
              <a:buNone/>
            </a:pPr>
            <a:r>
              <a:rPr lang="ar-IQ" b="1" dirty="0">
                <a:solidFill>
                  <a:srgbClr val="FF0000"/>
                </a:solidFill>
                <a:cs typeface="+mj-cs"/>
              </a:rPr>
              <a:t>الملكية العقارية العائلية </a:t>
            </a:r>
            <a:r>
              <a:rPr lang="ar-IQ" dirty="0">
                <a:cs typeface="+mj-cs"/>
              </a:rPr>
              <a:t>: حيث ساعدت فكرة عبادة الاسلاف ودفنهم (أجداد الأسرة) في الأراضي الزراعية التي ينتفعون بها على تعزيز  ملكية الشخص لأرضه.</a:t>
            </a:r>
          </a:p>
          <a:p>
            <a:pPr marL="0" indent="0" algn="just">
              <a:buNone/>
            </a:pPr>
            <a:r>
              <a:rPr lang="ar-IQ" b="1" dirty="0">
                <a:solidFill>
                  <a:srgbClr val="FF0000"/>
                </a:solidFill>
                <a:cs typeface="+mj-cs"/>
              </a:rPr>
              <a:t>الملكية العقارية </a:t>
            </a:r>
            <a:r>
              <a:rPr lang="ar-IQ" b="1" dirty="0" smtClean="0">
                <a:solidFill>
                  <a:srgbClr val="FF0000"/>
                </a:solidFill>
                <a:cs typeface="+mj-cs"/>
              </a:rPr>
              <a:t>الفردية: </a:t>
            </a:r>
            <a:r>
              <a:rPr lang="ar-IQ" dirty="0" smtClean="0">
                <a:cs typeface="+mj-cs"/>
              </a:rPr>
              <a:t>وهي </a:t>
            </a:r>
            <a:r>
              <a:rPr lang="ar-IQ" dirty="0">
                <a:cs typeface="+mj-cs"/>
              </a:rPr>
              <a:t>تقضي بأن يكون رب الاسرة باعتبارة صاحب السلطة الابوية المتصرف الوحيد في اموال العائلة وفي ادارة طقوسها الدينة</a:t>
            </a:r>
            <a:r>
              <a:rPr lang="ar-IQ" dirty="0"/>
              <a:t>. </a:t>
            </a:r>
          </a:p>
        </p:txBody>
      </p:sp>
    </p:spTree>
    <p:extLst>
      <p:ext uri="{BB962C8B-B14F-4D97-AF65-F5344CB8AC3E}">
        <p14:creationId xmlns:p14="http://schemas.microsoft.com/office/powerpoint/2010/main" val="117324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rtl="1"/>
            <a:r>
              <a:rPr lang="ar-IQ" dirty="0" smtClean="0">
                <a:solidFill>
                  <a:srgbClr val="C00000"/>
                </a:solidFill>
              </a:rPr>
              <a:t>الأسئلة المتوقعة لمحاضرة اليوم </a:t>
            </a:r>
            <a:endParaRPr lang="en-US" dirty="0">
              <a:solidFill>
                <a:srgbClr val="C00000"/>
              </a:solidFill>
            </a:endParaRPr>
          </a:p>
        </p:txBody>
      </p:sp>
      <p:sp>
        <p:nvSpPr>
          <p:cNvPr id="3" name="Content Placeholder 2"/>
          <p:cNvSpPr>
            <a:spLocks noGrp="1"/>
          </p:cNvSpPr>
          <p:nvPr>
            <p:ph idx="1"/>
          </p:nvPr>
        </p:nvSpPr>
        <p:spPr>
          <a:xfrm>
            <a:off x="35496" y="1600200"/>
            <a:ext cx="9001000" cy="5257800"/>
          </a:xfrm>
        </p:spPr>
        <p:txBody>
          <a:bodyPr>
            <a:noAutofit/>
          </a:bodyPr>
          <a:lstStyle/>
          <a:p>
            <a:pPr marR="228600" algn="just" rtl="1">
              <a:lnSpc>
                <a:spcPct val="115000"/>
              </a:lnSpc>
              <a:buFont typeface="+mj-lt"/>
              <a:buAutoNum type="arabicParenR"/>
            </a:pPr>
            <a:r>
              <a:rPr lang="ar-SA" sz="1800" b="1" dirty="0" smtClean="0">
                <a:latin typeface="Times New Roman"/>
                <a:ea typeface="Times New Roman"/>
                <a:cs typeface="Times New Roman"/>
              </a:rPr>
              <a:t>عدد </a:t>
            </a:r>
            <a:r>
              <a:rPr lang="ar-SA" sz="1800" b="1" dirty="0">
                <a:latin typeface="Times New Roman"/>
                <a:ea typeface="Times New Roman"/>
                <a:cs typeface="Times New Roman"/>
              </a:rPr>
              <a:t>فقط أثار النظم البدائية الامم </a:t>
            </a:r>
            <a:r>
              <a:rPr lang="ar-SA" sz="1800" b="1" dirty="0" smtClean="0">
                <a:latin typeface="Times New Roman"/>
                <a:ea typeface="Times New Roman"/>
                <a:cs typeface="Times New Roman"/>
              </a:rPr>
              <a:t>القديمة؟</a:t>
            </a:r>
            <a:r>
              <a:rPr lang="en-US" sz="1400" dirty="0" smtClean="0">
                <a:latin typeface="Calibri Light"/>
                <a:ea typeface="Times New Roman"/>
                <a:cs typeface="Times New Roman"/>
              </a:rPr>
              <a:t> </a:t>
            </a:r>
            <a:r>
              <a:rPr lang="ar-SA" sz="1800" b="1" dirty="0" smtClean="0">
                <a:latin typeface="Times New Roman"/>
                <a:ea typeface="Times New Roman"/>
                <a:cs typeface="Ali_K_Samik"/>
              </a:rPr>
              <a:t>تةنها </a:t>
            </a:r>
            <a:r>
              <a:rPr lang="ar-SA" sz="1800" b="1" dirty="0">
                <a:latin typeface="Times New Roman"/>
                <a:ea typeface="Times New Roman"/>
                <a:cs typeface="Ali_K_Samik"/>
              </a:rPr>
              <a:t>كاريطةريةكانى سيستةمى سةرةتاى كؤمةلطةى كؤن بذميَرة؟</a:t>
            </a:r>
            <a:endParaRPr lang="en-US" sz="1400" dirty="0">
              <a:latin typeface="Times New Roman"/>
              <a:ea typeface="Times New Roman"/>
            </a:endParaRPr>
          </a:p>
          <a:p>
            <a:pPr marR="228600" algn="just" rtl="1">
              <a:lnSpc>
                <a:spcPct val="115000"/>
              </a:lnSpc>
              <a:buFont typeface="+mj-lt"/>
              <a:buAutoNum type="arabicParenR"/>
            </a:pPr>
            <a:r>
              <a:rPr lang="ar-SA" sz="1800" b="1" dirty="0">
                <a:latin typeface="Times New Roman"/>
                <a:ea typeface="Times New Roman"/>
                <a:cs typeface="Times New Roman"/>
              </a:rPr>
              <a:t>عدد فقط اثار النظم البدائية على نظام </a:t>
            </a:r>
            <a:r>
              <a:rPr lang="ar-SA" sz="1800" b="1" dirty="0" smtClean="0">
                <a:latin typeface="Times New Roman"/>
                <a:ea typeface="Times New Roman"/>
                <a:cs typeface="Times New Roman"/>
              </a:rPr>
              <a:t>الاسرة؟</a:t>
            </a:r>
            <a:r>
              <a:rPr lang="en-US" sz="1400" dirty="0" smtClean="0">
                <a:latin typeface="Calibri Light"/>
                <a:ea typeface="Times New Roman"/>
                <a:cs typeface="Times New Roman"/>
              </a:rPr>
              <a:t>  </a:t>
            </a:r>
            <a:r>
              <a:rPr lang="ar-SA" sz="1800" b="1" dirty="0" smtClean="0">
                <a:latin typeface="Times New Roman"/>
                <a:ea typeface="Times New Roman"/>
                <a:cs typeface="Ali_K_Samik"/>
              </a:rPr>
              <a:t>تةنها </a:t>
            </a:r>
            <a:r>
              <a:rPr lang="ar-SA" sz="1800" b="1" dirty="0">
                <a:latin typeface="Times New Roman"/>
                <a:ea typeface="Times New Roman"/>
                <a:cs typeface="Ali_K_Samik"/>
              </a:rPr>
              <a:t>كاريطةريةكانى سيستةمى سةرةتاى لةسةر سيستةمى خيَزان بذميَرة؟</a:t>
            </a:r>
            <a:endParaRPr lang="en-US" sz="1400" dirty="0">
              <a:latin typeface="Times New Roman"/>
              <a:ea typeface="Times New Roman"/>
            </a:endParaRPr>
          </a:p>
          <a:p>
            <a:pPr marR="228600" algn="just" rtl="1">
              <a:lnSpc>
                <a:spcPct val="115000"/>
              </a:lnSpc>
              <a:buFont typeface="+mj-lt"/>
              <a:buAutoNum type="arabicParenR"/>
            </a:pPr>
            <a:r>
              <a:rPr lang="ar-SA" sz="1800" b="1" dirty="0">
                <a:latin typeface="Times New Roman"/>
                <a:ea typeface="Times New Roman"/>
                <a:cs typeface="Times New Roman"/>
              </a:rPr>
              <a:t>عدد أنواع الزواج التي وجدت في الامم القديمة </a:t>
            </a:r>
            <a:r>
              <a:rPr lang="ar-SA" sz="1800" b="1" dirty="0" smtClean="0">
                <a:latin typeface="Times New Roman"/>
                <a:ea typeface="Times New Roman"/>
                <a:cs typeface="Times New Roman"/>
              </a:rPr>
              <a:t>والبدائية؟</a:t>
            </a:r>
            <a:r>
              <a:rPr lang="en-US" sz="1400" dirty="0" smtClean="0">
                <a:latin typeface="Calibri Light"/>
                <a:ea typeface="Times New Roman"/>
                <a:cs typeface="Times New Roman"/>
              </a:rPr>
              <a:t>  </a:t>
            </a:r>
            <a:r>
              <a:rPr lang="ar-SA" sz="1800" b="1" dirty="0" smtClean="0">
                <a:latin typeface="Times New Roman"/>
                <a:ea typeface="Times New Roman"/>
                <a:cs typeface="Ali_K_Samik"/>
              </a:rPr>
              <a:t>ئةو </a:t>
            </a:r>
            <a:r>
              <a:rPr lang="ar-SA" sz="1800" b="1" dirty="0">
                <a:latin typeface="Times New Roman"/>
                <a:ea typeface="Times New Roman"/>
                <a:cs typeface="Ali_K_Samik"/>
              </a:rPr>
              <a:t>جؤرانةى زةواج كة لةكؤمةلَطاى كؤن وسةرةتاى بونيان هةبوو بذميَرة </a:t>
            </a:r>
            <a:r>
              <a:rPr lang="ar-SA" sz="1800" b="1" dirty="0" smtClean="0">
                <a:latin typeface="Times New Roman"/>
                <a:ea typeface="Times New Roman"/>
                <a:cs typeface="Ali_K_Samik"/>
              </a:rPr>
              <a:t>؟</a:t>
            </a:r>
            <a:endParaRPr lang="en-US" sz="1400" dirty="0">
              <a:latin typeface="Times New Roman"/>
              <a:ea typeface="Times New Roman"/>
            </a:endParaRPr>
          </a:p>
          <a:p>
            <a:pPr marR="228600" algn="just" rtl="1">
              <a:lnSpc>
                <a:spcPct val="115000"/>
              </a:lnSpc>
              <a:buFont typeface="+mj-lt"/>
              <a:buAutoNum type="arabicParenR"/>
            </a:pPr>
            <a:r>
              <a:rPr lang="ar-SA" sz="1800" b="1" dirty="0">
                <a:latin typeface="Times New Roman"/>
                <a:ea typeface="Times New Roman"/>
                <a:cs typeface="Times New Roman"/>
              </a:rPr>
              <a:t> ماهي أثار العائلة </a:t>
            </a:r>
            <a:r>
              <a:rPr lang="ar-SA" sz="1800" b="1" dirty="0" smtClean="0">
                <a:latin typeface="Times New Roman"/>
                <a:ea typeface="Times New Roman"/>
                <a:cs typeface="Times New Roman"/>
              </a:rPr>
              <a:t>الأمية؟</a:t>
            </a:r>
            <a:r>
              <a:rPr lang="en-US" sz="1400" dirty="0" smtClean="0">
                <a:latin typeface="Calibri Light"/>
                <a:ea typeface="Times New Roman"/>
                <a:cs typeface="Times New Roman"/>
              </a:rPr>
              <a:t>  </a:t>
            </a:r>
            <a:r>
              <a:rPr lang="ar-SA" sz="1800" b="1" dirty="0" smtClean="0">
                <a:latin typeface="Times New Roman"/>
                <a:ea typeface="Times New Roman"/>
                <a:cs typeface="Ali_K_Samik"/>
              </a:rPr>
              <a:t>كاريطةرى </a:t>
            </a:r>
            <a:r>
              <a:rPr lang="ar-SA" sz="1800" b="1" dirty="0">
                <a:latin typeface="Times New Roman"/>
                <a:ea typeface="Times New Roman"/>
                <a:cs typeface="Ali_K_Samik"/>
              </a:rPr>
              <a:t>خيَزانى دايكي ضي بوو؟</a:t>
            </a:r>
            <a:endParaRPr lang="en-US" sz="1400" dirty="0">
              <a:latin typeface="Times New Roman"/>
              <a:ea typeface="Times New Roman"/>
            </a:endParaRPr>
          </a:p>
          <a:p>
            <a:pPr marR="228600" algn="just" rtl="1">
              <a:lnSpc>
                <a:spcPct val="115000"/>
              </a:lnSpc>
              <a:buFont typeface="+mj-lt"/>
              <a:buAutoNum type="arabicParenR"/>
            </a:pPr>
            <a:r>
              <a:rPr lang="ar-IQ" sz="1800" b="1" dirty="0">
                <a:latin typeface="Times New Roman"/>
                <a:ea typeface="Times New Roman"/>
                <a:cs typeface="Times New Roman"/>
              </a:rPr>
              <a:t>علل:  سبب وجود أكثر من الإلهة التي كان يملكنها كل </a:t>
            </a:r>
            <a:r>
              <a:rPr lang="ar-IQ" sz="1800" b="1" dirty="0" smtClean="0">
                <a:latin typeface="Times New Roman"/>
                <a:ea typeface="Times New Roman"/>
                <a:cs typeface="Times New Roman"/>
              </a:rPr>
              <a:t>أسرة؟</a:t>
            </a:r>
            <a:r>
              <a:rPr lang="en-US" sz="1400" dirty="0" smtClean="0">
                <a:latin typeface="Calibri Light"/>
                <a:ea typeface="Times New Roman"/>
                <a:cs typeface="Times New Roman"/>
              </a:rPr>
              <a:t>  </a:t>
            </a:r>
            <a:r>
              <a:rPr lang="ar-IQ" sz="1800" b="1" dirty="0" smtClean="0">
                <a:latin typeface="Calibri Light"/>
                <a:ea typeface="Times New Roman"/>
                <a:cs typeface="Ali_K_Samik"/>
              </a:rPr>
              <a:t>هؤكارةكةى </a:t>
            </a:r>
            <a:r>
              <a:rPr lang="ar-IQ" sz="1800" b="1" dirty="0">
                <a:latin typeface="Calibri Light"/>
                <a:ea typeface="Times New Roman"/>
                <a:cs typeface="Ali_K_Samik"/>
              </a:rPr>
              <a:t>بلَىَ: هؤكارى هةبوونى زياتر لة خواوةنديك كةوا هةر خيَزانيك خاوةنداريةتي دةكرد؟</a:t>
            </a:r>
            <a:endParaRPr lang="en-US" sz="1400" dirty="0">
              <a:latin typeface="Times New Roman"/>
              <a:ea typeface="Times New Roman"/>
            </a:endParaRPr>
          </a:p>
          <a:p>
            <a:pPr marR="228600" algn="just" rtl="1">
              <a:lnSpc>
                <a:spcPct val="115000"/>
              </a:lnSpc>
              <a:buFont typeface="+mj-lt"/>
              <a:buAutoNum type="arabicParenR"/>
            </a:pPr>
            <a:r>
              <a:rPr lang="ar-IQ" sz="1800" b="1" dirty="0">
                <a:latin typeface="Times New Roman"/>
                <a:ea typeface="Times New Roman"/>
                <a:cs typeface="Times New Roman"/>
              </a:rPr>
              <a:t>ما هي المراحل التي مر بها الملكية عند الانسان القديم </a:t>
            </a:r>
            <a:r>
              <a:rPr lang="ar-IQ" sz="1800" b="1" dirty="0" smtClean="0">
                <a:latin typeface="Times New Roman"/>
                <a:ea typeface="Times New Roman"/>
                <a:cs typeface="Times New Roman"/>
              </a:rPr>
              <a:t>؟</a:t>
            </a:r>
            <a:r>
              <a:rPr lang="en-US" sz="1400" dirty="0" smtClean="0">
                <a:latin typeface="Calibri Light"/>
                <a:ea typeface="Times New Roman"/>
                <a:cs typeface="Times New Roman"/>
              </a:rPr>
              <a:t> </a:t>
            </a:r>
            <a:r>
              <a:rPr lang="ar-IQ" sz="1800" b="1" dirty="0" smtClean="0">
                <a:latin typeface="Times New Roman"/>
                <a:ea typeface="Times New Roman"/>
                <a:cs typeface="Ali_K_Samik"/>
              </a:rPr>
              <a:t>قؤناغةكانى </a:t>
            </a:r>
            <a:r>
              <a:rPr lang="ar-IQ" sz="1800" b="1" dirty="0">
                <a:latin typeface="Times New Roman"/>
                <a:ea typeface="Times New Roman"/>
                <a:cs typeface="Ali_K_Samik"/>
              </a:rPr>
              <a:t>كة خاوةنداريةتى ثي تيَثةربوو لةسةردةمى مرؤظى كؤن ضين؟</a:t>
            </a:r>
            <a:endParaRPr lang="en-US" sz="1400" dirty="0">
              <a:latin typeface="Calibri Light"/>
              <a:ea typeface="Times New Roman"/>
              <a:cs typeface="Times New Roman"/>
            </a:endParaRPr>
          </a:p>
          <a:p>
            <a:pPr marR="228600" algn="just" rtl="1">
              <a:lnSpc>
                <a:spcPct val="115000"/>
              </a:lnSpc>
              <a:buFont typeface="+mj-lt"/>
              <a:buAutoNum type="arabicParenR"/>
            </a:pPr>
            <a:r>
              <a:rPr lang="ar-SA" sz="1800" b="1" dirty="0">
                <a:latin typeface="Times New Roman"/>
                <a:ea typeface="Times New Roman"/>
                <a:cs typeface="Times New Roman"/>
              </a:rPr>
              <a:t>ماهي أثار التضامن العائلي؟ </a:t>
            </a:r>
            <a:r>
              <a:rPr lang="en-US" sz="1400" dirty="0" smtClean="0">
                <a:latin typeface="Calibri Light"/>
                <a:ea typeface="Times New Roman"/>
                <a:cs typeface="Times New Roman"/>
              </a:rPr>
              <a:t> </a:t>
            </a:r>
            <a:r>
              <a:rPr lang="ar-SA" sz="1800" b="1" dirty="0" smtClean="0">
                <a:latin typeface="Times New Roman"/>
                <a:ea typeface="Times New Roman"/>
                <a:cs typeface="Ali_K_Samik"/>
              </a:rPr>
              <a:t>كاريطةرى </a:t>
            </a:r>
            <a:r>
              <a:rPr lang="ar-SA" sz="1800" b="1" dirty="0">
                <a:latin typeface="Times New Roman"/>
                <a:ea typeface="Times New Roman"/>
                <a:cs typeface="Ali_K_Samik"/>
              </a:rPr>
              <a:t>هاوبةشي خيَزانى ضية؟</a:t>
            </a:r>
            <a:endParaRPr lang="en-US" sz="1400" dirty="0">
              <a:latin typeface="Times New Roman"/>
              <a:ea typeface="Times New Roman"/>
            </a:endParaRPr>
          </a:p>
          <a:p>
            <a:pPr marR="228600" algn="just" rtl="1">
              <a:lnSpc>
                <a:spcPct val="115000"/>
              </a:lnSpc>
              <a:buFont typeface="+mj-lt"/>
              <a:buAutoNum type="arabicParenR"/>
            </a:pPr>
            <a:r>
              <a:rPr lang="ar-SA" sz="1800" b="1" dirty="0">
                <a:latin typeface="Times New Roman"/>
                <a:ea typeface="Times New Roman"/>
                <a:cs typeface="Times New Roman"/>
              </a:rPr>
              <a:t>عدد أنواع الملكية </a:t>
            </a:r>
            <a:r>
              <a:rPr lang="ar-SA" sz="1800" b="1" dirty="0" smtClean="0">
                <a:latin typeface="Times New Roman"/>
                <a:ea typeface="Times New Roman"/>
                <a:cs typeface="Times New Roman"/>
              </a:rPr>
              <a:t>؟</a:t>
            </a:r>
            <a:r>
              <a:rPr lang="en-US" sz="1800" b="1" smtClean="0">
                <a:latin typeface="Times New Roman"/>
                <a:ea typeface="Times New Roman"/>
                <a:cs typeface="Times New Roman"/>
              </a:rPr>
              <a:t> </a:t>
            </a:r>
            <a:r>
              <a:rPr lang="ar-IQ" sz="1800" b="1" smtClean="0">
                <a:latin typeface="Times New Roman"/>
                <a:ea typeface="Times New Roman"/>
                <a:cs typeface="Times New Roman"/>
              </a:rPr>
              <a:t>من </a:t>
            </a:r>
            <a:r>
              <a:rPr lang="ar-IQ" sz="1800" b="1" dirty="0">
                <a:latin typeface="Times New Roman"/>
                <a:ea typeface="Times New Roman"/>
                <a:cs typeface="Times New Roman"/>
              </a:rPr>
              <a:t>حيث نوعية المحل</a:t>
            </a:r>
            <a:r>
              <a:rPr lang="ar-SA" sz="1800" b="1" dirty="0">
                <a:latin typeface="Times New Roman"/>
                <a:ea typeface="Times New Roman"/>
                <a:cs typeface="Times New Roman"/>
              </a:rPr>
              <a:t> و من حيث الملكية </a:t>
            </a:r>
            <a:r>
              <a:rPr lang="ar-SA" sz="1800" b="1" dirty="0" smtClean="0">
                <a:latin typeface="Times New Roman"/>
                <a:ea typeface="Times New Roman"/>
                <a:cs typeface="Times New Roman"/>
              </a:rPr>
              <a:t>؟</a:t>
            </a:r>
            <a:r>
              <a:rPr lang="en-US" sz="1400" dirty="0" smtClean="0">
                <a:latin typeface="Calibri Light"/>
                <a:ea typeface="Times New Roman"/>
                <a:cs typeface="Times New Roman"/>
              </a:rPr>
              <a:t> </a:t>
            </a:r>
            <a:r>
              <a:rPr lang="ar-SA" sz="1800" b="1" dirty="0" smtClean="0">
                <a:latin typeface="Times New Roman"/>
                <a:ea typeface="Times New Roman"/>
                <a:cs typeface="Ali_K_Samik"/>
              </a:rPr>
              <a:t>جؤرةكانى </a:t>
            </a:r>
            <a:r>
              <a:rPr lang="ar-SA" sz="1800" b="1" dirty="0">
                <a:latin typeface="Times New Roman"/>
                <a:ea typeface="Times New Roman"/>
                <a:cs typeface="Ali_K_Samik"/>
              </a:rPr>
              <a:t>خاوةنداريةتى بذميَرة لةرووى جؤريةتى شويَن (محل) وة لةرووى خاوةنداريةتى؟</a:t>
            </a:r>
            <a:endParaRPr lang="en-US" sz="1400" dirty="0">
              <a:latin typeface="Times New Roman"/>
              <a:ea typeface="Times New Roman"/>
            </a:endParaRPr>
          </a:p>
          <a:p>
            <a:pPr marR="228600" algn="just" rtl="1"/>
            <a:endParaRPr lang="en-US" sz="1800" dirty="0" smtClean="0">
              <a:effectLst/>
              <a:latin typeface="Times New Roman"/>
              <a:ea typeface="Times New Roman"/>
            </a:endParaRPr>
          </a:p>
        </p:txBody>
      </p:sp>
    </p:spTree>
    <p:extLst>
      <p:ext uri="{BB962C8B-B14F-4D97-AF65-F5344CB8AC3E}">
        <p14:creationId xmlns:p14="http://schemas.microsoft.com/office/powerpoint/2010/main" val="251387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620689024"/>
              </p:ext>
            </p:extLst>
          </p:nvPr>
        </p:nvGraphicFramePr>
        <p:xfrm>
          <a:off x="0" y="44624"/>
          <a:ext cx="9108504" cy="6813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rtl="1"/>
            <a:r>
              <a:rPr lang="ar-IQ" b="1" dirty="0"/>
              <a:t> أولاً: </a:t>
            </a:r>
            <a:r>
              <a:rPr lang="ar-IQ" b="1" dirty="0" smtClean="0"/>
              <a:t>آثار </a:t>
            </a:r>
            <a:r>
              <a:rPr lang="ar-IQ" b="1" dirty="0"/>
              <a:t>النظم البدائية على نظام الاسرة</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39612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765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IQ" dirty="0" smtClean="0"/>
              <a:t>الزواج </a:t>
            </a:r>
            <a:endParaRPr lang="en-US" dirty="0"/>
          </a:p>
        </p:txBody>
      </p:sp>
      <p:sp>
        <p:nvSpPr>
          <p:cNvPr id="3" name="Content Placeholder 2"/>
          <p:cNvSpPr>
            <a:spLocks noGrp="1"/>
          </p:cNvSpPr>
          <p:nvPr>
            <p:ph idx="1"/>
          </p:nvPr>
        </p:nvSpPr>
        <p:spPr>
          <a:xfrm>
            <a:off x="457200" y="1600200"/>
            <a:ext cx="8219256" cy="5141168"/>
          </a:xfrm>
        </p:spPr>
        <p:txBody>
          <a:bodyPr>
            <a:normAutofit lnSpcReduction="10000"/>
          </a:bodyPr>
          <a:lstStyle/>
          <a:p>
            <a:pPr marL="0" lvl="0" indent="0" algn="just" rtl="1">
              <a:buNone/>
            </a:pPr>
            <a:r>
              <a:rPr lang="ar-IQ" sz="2800" b="1" dirty="0" smtClean="0">
                <a:solidFill>
                  <a:prstClr val="black"/>
                </a:solidFill>
              </a:rPr>
              <a:t>أ </a:t>
            </a:r>
            <a:r>
              <a:rPr lang="ar-IQ" sz="2800" b="1" dirty="0">
                <a:solidFill>
                  <a:prstClr val="black"/>
                </a:solidFill>
              </a:rPr>
              <a:t>- فكرة المحارم</a:t>
            </a:r>
            <a:r>
              <a:rPr lang="ar-IQ" sz="2800" dirty="0">
                <a:solidFill>
                  <a:prstClr val="black"/>
                </a:solidFill>
              </a:rPr>
              <a:t>: </a:t>
            </a:r>
          </a:p>
          <a:p>
            <a:pPr marL="0" lvl="0" indent="0" algn="just" rtl="1">
              <a:buNone/>
            </a:pPr>
            <a:r>
              <a:rPr lang="ar-IQ" sz="2800" dirty="0">
                <a:solidFill>
                  <a:prstClr val="black"/>
                </a:solidFill>
              </a:rPr>
              <a:t> </a:t>
            </a:r>
            <a:r>
              <a:rPr lang="ar-IQ" sz="3500" dirty="0">
                <a:solidFill>
                  <a:prstClr val="black"/>
                </a:solidFill>
              </a:rPr>
              <a:t>بداءت هذه الفكرة عن طريق الزواج بالنساء خارج نطاق الاسرة او العشيرة فكان الزواج محرما ما بين الاصول والفروع وبين الاخوة ومع الاعمام والاخوال واولاد الاعمام في ظل بعض القوانين كالقانون الروماني</a:t>
            </a:r>
            <a:r>
              <a:rPr lang="ar-IQ" sz="3500" dirty="0" smtClean="0">
                <a:solidFill>
                  <a:prstClr val="black"/>
                </a:solidFill>
              </a:rPr>
              <a:t>.</a:t>
            </a:r>
          </a:p>
          <a:p>
            <a:pPr marL="0" lvl="0" indent="0" algn="just" rtl="1">
              <a:buNone/>
            </a:pPr>
            <a:endParaRPr lang="ar-IQ" dirty="0" smtClean="0">
              <a:solidFill>
                <a:prstClr val="black"/>
              </a:solidFill>
            </a:endParaRPr>
          </a:p>
          <a:p>
            <a:pPr lvl="0" algn="just" rtl="1">
              <a:buFont typeface="Wingdings" panose="05000000000000000000" pitchFamily="2" charset="2"/>
              <a:buChar char="v"/>
            </a:pPr>
            <a:r>
              <a:rPr lang="ar-IQ" dirty="0" smtClean="0">
                <a:solidFill>
                  <a:prstClr val="black"/>
                </a:solidFill>
              </a:rPr>
              <a:t>وقد عرفت معظم الجماعات القديمة فكرة المحارم، إلا أن بعضها كالمصريين القدماء كانوا لا يقرون هذه الفكرة بل على العكس كانوا يوجبون الزواج بين الأقرباء وذلك لاعتبارات دينية أو سياسية.</a:t>
            </a:r>
            <a:endParaRPr lang="ar-IQ" dirty="0">
              <a:solidFill>
                <a:prstClr val="black"/>
              </a:solidFill>
            </a:endParaRPr>
          </a:p>
          <a:p>
            <a:pPr marL="0" lvl="0" indent="0" algn="just" rtl="1">
              <a:buNone/>
            </a:pPr>
            <a:endParaRPr lang="ar-IQ" dirty="0">
              <a:solidFill>
                <a:prstClr val="black"/>
              </a:solidFill>
              <a:cs typeface="Ali-A-Samik" pitchFamily="2" charset="-78"/>
            </a:endParaRPr>
          </a:p>
          <a:p>
            <a:pPr marL="0" indent="0" algn="r" rtl="1">
              <a:buNone/>
            </a:pPr>
            <a:endParaRPr lang="en-US" dirty="0">
              <a:cs typeface="Ali-A-Samik" pitchFamily="2" charset="-78"/>
            </a:endParaRPr>
          </a:p>
        </p:txBody>
      </p:sp>
    </p:spTree>
    <p:extLst>
      <p:ext uri="{BB962C8B-B14F-4D97-AF65-F5344CB8AC3E}">
        <p14:creationId xmlns:p14="http://schemas.microsoft.com/office/powerpoint/2010/main" val="302047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63272" cy="6480720"/>
          </a:xfrm>
        </p:spPr>
        <p:txBody>
          <a:bodyPr>
            <a:normAutofit fontScale="92500"/>
          </a:bodyPr>
          <a:lstStyle/>
          <a:p>
            <a:pPr marL="0" indent="0" algn="just" rtl="1">
              <a:buNone/>
            </a:pPr>
            <a:r>
              <a:rPr lang="ar-IQ" b="1" dirty="0">
                <a:solidFill>
                  <a:prstClr val="black"/>
                </a:solidFill>
                <a:ea typeface="+mj-ea"/>
                <a:cs typeface="Times New Roman"/>
              </a:rPr>
              <a:t>ب-</a:t>
            </a:r>
            <a:r>
              <a:rPr lang="en-US" b="1" dirty="0">
                <a:solidFill>
                  <a:prstClr val="black"/>
                </a:solidFill>
                <a:ea typeface="+mj-ea"/>
                <a:cs typeface="+mj-cs"/>
              </a:rPr>
              <a:t> </a:t>
            </a:r>
            <a:r>
              <a:rPr lang="ar-IQ" b="1" dirty="0">
                <a:solidFill>
                  <a:prstClr val="black"/>
                </a:solidFill>
                <a:ea typeface="+mj-ea"/>
              </a:rPr>
              <a:t>الزواج بالتراضي </a:t>
            </a:r>
            <a:endParaRPr lang="ar-IQ" dirty="0" smtClean="0"/>
          </a:p>
          <a:p>
            <a:pPr marL="0" indent="0" algn="just" rtl="1">
              <a:buNone/>
            </a:pPr>
            <a:r>
              <a:rPr lang="ar-IQ" dirty="0" smtClean="0"/>
              <a:t>ولم يدم نظام اختطاف النساء للزواج منهن، فقد حل محله نظام الزواج بالتراضي. وقد كان التراضي يتم أولاً بين عائلتي الزوج والزوجة ثم بتقدم الحضارة، أصبح يعقد برضاء الزوجين نفسيهما.</a:t>
            </a:r>
          </a:p>
          <a:p>
            <a:pPr marL="0" indent="0" algn="just" rtl="1">
              <a:buNone/>
            </a:pPr>
            <a:r>
              <a:rPr lang="ar-IQ" dirty="0" smtClean="0"/>
              <a:t> </a:t>
            </a:r>
            <a:r>
              <a:rPr lang="ar-IQ" u="sng" dirty="0">
                <a:solidFill>
                  <a:schemeClr val="accent3"/>
                </a:solidFill>
              </a:rPr>
              <a:t>وقد كان الرجل يرضى جماعة المرأة ليتزوج منها بعدة طرق منها:</a:t>
            </a:r>
          </a:p>
          <a:p>
            <a:pPr marL="0" indent="0" algn="just" rtl="1">
              <a:buNone/>
            </a:pPr>
            <a:r>
              <a:rPr lang="ar-IQ" dirty="0" smtClean="0"/>
              <a:t>1- أن يقوم بتقديم امرة من قريباته ليتزوج منها أحد أفراد الجماعة الأولى وهذا هو </a:t>
            </a:r>
            <a:r>
              <a:rPr lang="ar-IQ" u="sng" dirty="0" smtClean="0">
                <a:solidFill>
                  <a:srgbClr val="92D050"/>
                </a:solidFill>
              </a:rPr>
              <a:t>زواج الشغار </a:t>
            </a:r>
            <a:r>
              <a:rPr lang="ar-IQ" dirty="0" smtClean="0"/>
              <a:t>الذي عرفه عرب الجاهلية. </a:t>
            </a:r>
          </a:p>
          <a:p>
            <a:pPr marL="0" indent="0" algn="just" rtl="1">
              <a:buNone/>
            </a:pPr>
            <a:r>
              <a:rPr lang="ar-IQ" dirty="0" smtClean="0"/>
              <a:t>2- أو يقدم لهم شيئاً من المال وهذا هو </a:t>
            </a:r>
            <a:r>
              <a:rPr lang="ar-IQ" u="sng" dirty="0" smtClean="0">
                <a:solidFill>
                  <a:srgbClr val="92D050"/>
                </a:solidFill>
              </a:rPr>
              <a:t>نظام المهر </a:t>
            </a:r>
            <a:r>
              <a:rPr lang="ar-IQ" dirty="0" smtClean="0"/>
              <a:t>وقد استقر العرف على نظام المهر لدى الشعوب الشرقية. أما لدى الأقوام الغربية فقد تطور هذا النظام إلى </a:t>
            </a:r>
            <a:r>
              <a:rPr lang="ar-IQ" u="sng" dirty="0" smtClean="0">
                <a:solidFill>
                  <a:srgbClr val="92D050"/>
                </a:solidFill>
              </a:rPr>
              <a:t>نظام البائنة أو الدوطة </a:t>
            </a:r>
            <a:r>
              <a:rPr lang="ar-IQ" dirty="0" smtClean="0"/>
              <a:t>(وهي أموال تقدمها الزوجة أو أقرباؤها إلى بيت الزوجية ويمكن الزوج من الانتفاع منها، وأما ملكيتها فتبقى للزوجة وتنتقل بوفاتها إلى أولادها).</a:t>
            </a:r>
            <a:endParaRPr lang="ar-IQ" u="sng" dirty="0" smtClean="0">
              <a:solidFill>
                <a:srgbClr val="92D050"/>
              </a:solidFill>
            </a:endParaRPr>
          </a:p>
          <a:p>
            <a:pPr marL="0" indent="0">
              <a:buNone/>
            </a:pPr>
            <a:endParaRPr lang="ar-IQ" dirty="0">
              <a:cs typeface="+mj-cs"/>
            </a:endParaRPr>
          </a:p>
          <a:p>
            <a:pPr marL="0" indent="0">
              <a:buNone/>
            </a:pPr>
            <a:endParaRPr lang="ar-IQ" dirty="0"/>
          </a:p>
        </p:txBody>
      </p:sp>
    </p:spTree>
    <p:extLst>
      <p:ext uri="{BB962C8B-B14F-4D97-AF65-F5344CB8AC3E}">
        <p14:creationId xmlns:p14="http://schemas.microsoft.com/office/powerpoint/2010/main" val="18461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552728"/>
          </a:xfrm>
        </p:spPr>
        <p:txBody>
          <a:bodyPr>
            <a:normAutofit fontScale="25000" lnSpcReduction="20000"/>
          </a:bodyPr>
          <a:lstStyle/>
          <a:p>
            <a:pPr marL="0" indent="0" algn="just" rtl="1">
              <a:buNone/>
            </a:pPr>
            <a:r>
              <a:rPr lang="ar-IQ" sz="14400" b="1" dirty="0" smtClean="0">
                <a:latin typeface="+mj-lt"/>
                <a:ea typeface="+mj-ea"/>
                <a:cs typeface="+mj-cs"/>
              </a:rPr>
              <a:t>ج- </a:t>
            </a:r>
            <a:r>
              <a:rPr lang="ar-IQ" sz="14400" b="1" dirty="0" smtClean="0">
                <a:latin typeface="+mj-lt"/>
                <a:ea typeface="+mj-ea"/>
              </a:rPr>
              <a:t>نظام الزواج من أمرأة واحدة أو تعدد الزوجات</a:t>
            </a:r>
          </a:p>
          <a:p>
            <a:pPr marL="0" indent="0" algn="just" rtl="1">
              <a:buNone/>
            </a:pPr>
            <a:r>
              <a:rPr lang="ar-IQ" sz="5800" b="1" dirty="0" smtClean="0">
                <a:latin typeface="+mj-lt"/>
                <a:ea typeface="+mj-ea"/>
              </a:rPr>
              <a:t> </a:t>
            </a:r>
            <a:endParaRPr lang="ar-IQ" sz="5800" dirty="0"/>
          </a:p>
          <a:p>
            <a:pPr marL="0" lvl="0" indent="0" algn="just" rtl="1">
              <a:buNone/>
            </a:pPr>
            <a:r>
              <a:rPr lang="ar-IQ" sz="11100" dirty="0" smtClean="0"/>
              <a:t>إن ندرة النساء لدى الشعوب البدائية، قد أدت أيضاً إلى أن يختص الرجل بزوجة واحدة. وهذا هو </a:t>
            </a:r>
            <a:r>
              <a:rPr lang="ar-IQ" sz="11100" u="sng" dirty="0" smtClean="0">
                <a:solidFill>
                  <a:schemeClr val="accent3"/>
                </a:solidFill>
              </a:rPr>
              <a:t>نظام الزواج من أمرة واحدة</a:t>
            </a:r>
            <a:r>
              <a:rPr lang="ar-IQ" sz="11100" dirty="0" smtClean="0"/>
              <a:t>. وأستقر </a:t>
            </a:r>
            <a:r>
              <a:rPr lang="ar-IQ" sz="11100" dirty="0"/>
              <a:t>العرف لدى الشعوب الغربية مثل اليونان والجرمان والرومان نظام الزواج من امراة </a:t>
            </a:r>
            <a:r>
              <a:rPr lang="ar-IQ" sz="11100" dirty="0" smtClean="0"/>
              <a:t>واحدة. </a:t>
            </a:r>
          </a:p>
          <a:p>
            <a:pPr marL="0" lvl="0" indent="0" algn="just" rtl="1">
              <a:buNone/>
            </a:pPr>
            <a:r>
              <a:rPr lang="ar-IQ" sz="11100" dirty="0" smtClean="0"/>
              <a:t>اما </a:t>
            </a:r>
            <a:r>
              <a:rPr lang="ar-IQ" sz="11100" dirty="0"/>
              <a:t>في الشرق فكان </a:t>
            </a:r>
            <a:r>
              <a:rPr lang="ar-IQ" sz="11100" u="sng" dirty="0">
                <a:solidFill>
                  <a:schemeClr val="accent3"/>
                </a:solidFill>
              </a:rPr>
              <a:t>نظام تعدد الزوجات </a:t>
            </a:r>
            <a:r>
              <a:rPr lang="ar-IQ" sz="11100" dirty="0"/>
              <a:t>هو </a:t>
            </a:r>
            <a:r>
              <a:rPr lang="ar-IQ" sz="11100" dirty="0" smtClean="0"/>
              <a:t>السائد.</a:t>
            </a:r>
            <a:r>
              <a:rPr lang="ar-IQ" sz="11100" dirty="0">
                <a:solidFill>
                  <a:prstClr val="black"/>
                </a:solidFill>
              </a:rPr>
              <a:t> في العراق القديم فكانت القاعدة العامة هي الزواج من امراة واحدة مع السماح للرجل بأن يتزوج من امراة ثانية في بعض </a:t>
            </a:r>
            <a:r>
              <a:rPr lang="ar-IQ" sz="11100" dirty="0" smtClean="0">
                <a:solidFill>
                  <a:prstClr val="black"/>
                </a:solidFill>
              </a:rPr>
              <a:t>الحالات. وحتى </a:t>
            </a:r>
            <a:r>
              <a:rPr lang="ar-IQ" sz="11100" dirty="0">
                <a:solidFill>
                  <a:prstClr val="black"/>
                </a:solidFill>
              </a:rPr>
              <a:t>في حالة تعدد الزوجات فقد كانت الاقوام التي اقرت هذا النظام تحل الزوجة الاولى في مركز ممتاز بالنسبة لبقية الزوجات</a:t>
            </a:r>
            <a:r>
              <a:rPr lang="ar-IQ" sz="11100" dirty="0" smtClean="0">
                <a:solidFill>
                  <a:prstClr val="black"/>
                </a:solidFill>
              </a:rPr>
              <a:t>.</a:t>
            </a:r>
            <a:endParaRPr lang="ar-IQ" sz="11100" dirty="0" smtClean="0"/>
          </a:p>
          <a:p>
            <a:pPr marL="0" indent="0" algn="just" rtl="1">
              <a:buNone/>
            </a:pPr>
            <a:r>
              <a:rPr lang="ar-IQ" sz="11100" dirty="0" smtClean="0"/>
              <a:t> وهكذا خلف نظام العائلة الأبوية نظام الزواج من أمرة واحدة وكان من آثار العائلة الأمية نظام تعدد الزوجات.</a:t>
            </a:r>
            <a:endParaRPr lang="ar-IQ" sz="11100" dirty="0"/>
          </a:p>
          <a:p>
            <a:pPr lvl="0" algn="just" rtl="1">
              <a:buFont typeface="Wingdings" panose="05000000000000000000" pitchFamily="2" charset="2"/>
              <a:buChar char="v"/>
            </a:pPr>
            <a:r>
              <a:rPr lang="ar-IQ" sz="11100" dirty="0">
                <a:solidFill>
                  <a:prstClr val="black"/>
                </a:solidFill>
              </a:rPr>
              <a:t>أما الإباحية الجنسية التي عرفتها بعض الجماعات البدائية فقد خلفت بعض النظم الأخرى لدى الشعوب القديمة، من ذلك التسري الذي عرفته جميع الأقوام القديمة وكذلك بعض الأنظمة التي عرفتها الجاهلية كزواج الأخدان وزواج البغايا</a:t>
            </a:r>
            <a:r>
              <a:rPr lang="ar-IQ" sz="11100" dirty="0" smtClean="0">
                <a:solidFill>
                  <a:prstClr val="black"/>
                </a:solidFill>
              </a:rPr>
              <a:t>.</a:t>
            </a:r>
            <a:endParaRPr lang="ar-IQ" sz="11100" dirty="0">
              <a:solidFill>
                <a:prstClr val="black"/>
              </a:solidFill>
            </a:endParaRPr>
          </a:p>
        </p:txBody>
      </p:sp>
    </p:spTree>
    <p:extLst>
      <p:ext uri="{BB962C8B-B14F-4D97-AF65-F5344CB8AC3E}">
        <p14:creationId xmlns:p14="http://schemas.microsoft.com/office/powerpoint/2010/main" val="368143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5B6D9B-1D6A-4A19-82AC-F31B5DA33C31}"/>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rtl="1"/>
            <a:r>
              <a:rPr lang="ar-IQ" b="1" dirty="0" smtClean="0"/>
              <a:t>2- النسب والقرابة</a:t>
            </a:r>
            <a:endParaRPr lang="en-US" b="1" dirty="0"/>
          </a:p>
        </p:txBody>
      </p:sp>
      <p:sp>
        <p:nvSpPr>
          <p:cNvPr id="3" name="Content Placeholder 2">
            <a:extLst>
              <a:ext uri="{FF2B5EF4-FFF2-40B4-BE49-F238E27FC236}">
                <a16:creationId xmlns="" xmlns:a16="http://schemas.microsoft.com/office/drawing/2014/main" id="{95DAB4B2-ED21-4C4A-BB32-7BD58F05BD17}"/>
              </a:ext>
            </a:extLst>
          </p:cNvPr>
          <p:cNvSpPr>
            <a:spLocks noGrp="1"/>
          </p:cNvSpPr>
          <p:nvPr>
            <p:ph idx="1"/>
          </p:nvPr>
        </p:nvSpPr>
        <p:spPr>
          <a:xfrm>
            <a:off x="457200" y="1600200"/>
            <a:ext cx="8229600" cy="4925144"/>
          </a:xfrm>
        </p:spPr>
        <p:txBody>
          <a:bodyPr>
            <a:normAutofit/>
          </a:bodyPr>
          <a:lstStyle/>
          <a:p>
            <a:pPr marL="0" indent="0" algn="just" rtl="1">
              <a:buNone/>
            </a:pPr>
            <a:r>
              <a:rPr lang="ar-IQ" dirty="0" smtClean="0"/>
              <a:t>س/ ماهي أثار لعائلة الأمية ؟؟</a:t>
            </a:r>
            <a:endParaRPr lang="ar-IQ" dirty="0"/>
          </a:p>
          <a:p>
            <a:pPr marL="0" indent="0" algn="just" rtl="1">
              <a:buNone/>
            </a:pPr>
            <a:r>
              <a:rPr lang="ar-IQ" dirty="0"/>
              <a:t>1- نسب الولد لأمه لا لابيه.</a:t>
            </a:r>
          </a:p>
          <a:p>
            <a:pPr marL="0" indent="0" algn="just" rtl="1">
              <a:buNone/>
            </a:pPr>
            <a:r>
              <a:rPr lang="ar-IQ" dirty="0"/>
              <a:t>2- إعطاء الحالة الإجتماعية </a:t>
            </a:r>
            <a:r>
              <a:rPr lang="ar-IQ" dirty="0" smtClean="0"/>
              <a:t>للأم إلى أولادها.</a:t>
            </a:r>
          </a:p>
          <a:p>
            <a:pPr marL="0" indent="0" algn="just" rtl="1">
              <a:buNone/>
            </a:pPr>
            <a:r>
              <a:rPr lang="ar-IQ" dirty="0" smtClean="0"/>
              <a:t>س/ ما هي آثار اختطاف النساء على القرابة؟؟؟؟</a:t>
            </a:r>
          </a:p>
          <a:p>
            <a:pPr marL="0" indent="0" algn="just" rtl="1">
              <a:buNone/>
            </a:pPr>
            <a:r>
              <a:rPr lang="ar-IQ" dirty="0"/>
              <a:t> </a:t>
            </a:r>
            <a:r>
              <a:rPr lang="ar-IQ" dirty="0" smtClean="0"/>
              <a:t>من آثار اختطاف النساء من جماعات أخرى هو أنقطاع علاقة المرأة بجماعتها الأولى وبعض من المجتمعات القديمة لا تعترف بصلة القرابة التي تربط المرء إلا بأفراد أو جماعة أبيه لكن بعد قطع مراحل طويلة من التقدم الحضاري أعترفت بعائلة الأم</a:t>
            </a:r>
            <a:endParaRPr lang="en-US" dirty="0"/>
          </a:p>
        </p:txBody>
      </p:sp>
    </p:spTree>
    <p:extLst>
      <p:ext uri="{BB962C8B-B14F-4D97-AF65-F5344CB8AC3E}">
        <p14:creationId xmlns:p14="http://schemas.microsoft.com/office/powerpoint/2010/main" val="136069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rtl="1"/>
            <a:r>
              <a:rPr lang="ar-IQ" b="1" dirty="0"/>
              <a:t>3- السلطة الابوية</a:t>
            </a:r>
          </a:p>
        </p:txBody>
      </p:sp>
      <p:sp>
        <p:nvSpPr>
          <p:cNvPr id="3" name="Content Placeholder 2"/>
          <p:cNvSpPr>
            <a:spLocks noGrp="1"/>
          </p:cNvSpPr>
          <p:nvPr>
            <p:ph idx="1"/>
          </p:nvPr>
        </p:nvSpPr>
        <p:spPr>
          <a:xfrm>
            <a:off x="457200" y="1600200"/>
            <a:ext cx="8229600" cy="5069160"/>
          </a:xfrm>
        </p:spPr>
        <p:txBody>
          <a:bodyPr>
            <a:normAutofit lnSpcReduction="10000"/>
          </a:bodyPr>
          <a:lstStyle/>
          <a:p>
            <a:pPr marL="0" indent="0" algn="just" rtl="1">
              <a:buNone/>
            </a:pPr>
            <a:r>
              <a:rPr lang="ar-IQ" sz="2800" dirty="0">
                <a:cs typeface="+mj-cs"/>
              </a:rPr>
              <a:t>اخذ اليونان والرومان والمصريون القدماء والهنود السلطة الأبوية بشكل واسع في حين نرى العراقيون القدماء مثلا قد خففوا من حدة السلطة الابوية وضيقوا من نطاقها.</a:t>
            </a:r>
          </a:p>
          <a:p>
            <a:pPr algn="just" rtl="1">
              <a:buFontTx/>
              <a:buChar char="-"/>
            </a:pPr>
            <a:r>
              <a:rPr lang="ar-IQ" sz="2800" dirty="0">
                <a:cs typeface="+mj-cs"/>
              </a:rPr>
              <a:t>مثال على السلطة الابوية المطلقة في القانون الروماني اقرار الالواح الاثني عشر هذة السلطة والتي تبلغ الى حق الحياة او الموت على افراد اسرته كما كان له الحق ان يبيعهم او يقدمهم لدائنيه ليوفوا بخدماتهم ديون رب اسرتهم. </a:t>
            </a:r>
            <a:r>
              <a:rPr lang="ar-IQ" sz="2800" dirty="0" smtClean="0">
                <a:cs typeface="+mj-cs"/>
              </a:rPr>
              <a:t>ولكن </a:t>
            </a:r>
            <a:r>
              <a:rPr lang="ar-IQ" sz="2800" dirty="0">
                <a:cs typeface="+mj-cs"/>
              </a:rPr>
              <a:t>مع مرور الوقت تطور القانون الرماني وخفف من حدة هذه السلطة الى ان اختفت في عصر جستنيان.(اخر الامبراطورة الرومانية</a:t>
            </a:r>
            <a:r>
              <a:rPr lang="ar-IQ" sz="2800" dirty="0" smtClean="0">
                <a:cs typeface="+mj-cs"/>
              </a:rPr>
              <a:t>).</a:t>
            </a:r>
          </a:p>
          <a:p>
            <a:pPr marL="0" indent="0" algn="just" rtl="1">
              <a:buNone/>
            </a:pPr>
            <a:r>
              <a:rPr lang="ar-IQ" sz="2800" dirty="0" smtClean="0">
                <a:cs typeface="+mj-cs"/>
              </a:rPr>
              <a:t>لكن بعد رسوخ فكرة الدولة وتكامل قوتها كانا قد أديا إلى التضييق من نطاق السلطة الأبوية إلى الحد الذي يعتبره كل مجتمع القدر الضروري للمحافظة على تماسك النظام العائلي.</a:t>
            </a:r>
            <a:endParaRPr lang="ar-IQ" sz="2800" dirty="0">
              <a:cs typeface="+mj-cs"/>
            </a:endParaRPr>
          </a:p>
        </p:txBody>
      </p:sp>
    </p:spTree>
    <p:extLst>
      <p:ext uri="{BB962C8B-B14F-4D97-AF65-F5344CB8AC3E}">
        <p14:creationId xmlns:p14="http://schemas.microsoft.com/office/powerpoint/2010/main" val="55981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b="1" dirty="0"/>
              <a:t>4-الارث</a:t>
            </a:r>
          </a:p>
        </p:txBody>
      </p:sp>
      <p:sp>
        <p:nvSpPr>
          <p:cNvPr id="3" name="Content Placeholder 2"/>
          <p:cNvSpPr>
            <a:spLocks noGrp="1"/>
          </p:cNvSpPr>
          <p:nvPr>
            <p:ph idx="1"/>
          </p:nvPr>
        </p:nvSpPr>
        <p:spPr>
          <a:xfrm>
            <a:off x="517444" y="1124744"/>
            <a:ext cx="8229600" cy="1540768"/>
          </a:xfrm>
        </p:spPr>
        <p:txBody>
          <a:bodyPr>
            <a:normAutofit/>
          </a:bodyPr>
          <a:lstStyle/>
          <a:p>
            <a:pPr marL="0" indent="0" algn="just" rtl="1">
              <a:buNone/>
            </a:pPr>
            <a:r>
              <a:rPr lang="ar-IQ" sz="2800" dirty="0">
                <a:cs typeface="+mj-cs"/>
              </a:rPr>
              <a:t>القاعدة كانت لدى الاقوام القديمة هي حصره على الذكور البالغين لانهم كانوا يقومون بالدفاع عن كيان الجماعة وبقائها. فلذلك كانوا يتعاقبون على ملكية اموالها</a:t>
            </a:r>
            <a:r>
              <a:rPr lang="ar-IQ" sz="2800" dirty="0" smtClean="0">
                <a:cs typeface="+mj-cs"/>
              </a:rPr>
              <a:t>.</a:t>
            </a:r>
            <a:endParaRPr lang="ar-IQ" dirty="0"/>
          </a:p>
          <a:p>
            <a:pPr marL="0" indent="0">
              <a:buNone/>
            </a:pPr>
            <a:endParaRPr lang="ar-IQ" dirty="0"/>
          </a:p>
        </p:txBody>
      </p:sp>
      <p:sp>
        <p:nvSpPr>
          <p:cNvPr id="5" name="TextBox 4"/>
          <p:cNvSpPr txBox="1"/>
          <p:nvPr/>
        </p:nvSpPr>
        <p:spPr>
          <a:xfrm>
            <a:off x="539552" y="2564904"/>
            <a:ext cx="812514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IQ" sz="4000" b="1" dirty="0" smtClean="0"/>
              <a:t>5- عبادة الأسلاف </a:t>
            </a:r>
            <a:endParaRPr lang="en-US" sz="4000" b="1" dirty="0"/>
          </a:p>
        </p:txBody>
      </p:sp>
      <p:sp>
        <p:nvSpPr>
          <p:cNvPr id="6" name="TextBox 5"/>
          <p:cNvSpPr txBox="1"/>
          <p:nvPr/>
        </p:nvSpPr>
        <p:spPr>
          <a:xfrm>
            <a:off x="539552" y="3429000"/>
            <a:ext cx="8125140" cy="3256276"/>
          </a:xfrm>
          <a:prstGeom prst="rect">
            <a:avLst/>
          </a:prstGeom>
          <a:noFill/>
        </p:spPr>
        <p:txBody>
          <a:bodyPr wrap="square" rtlCol="0">
            <a:spAutoFit/>
          </a:bodyPr>
          <a:lstStyle/>
          <a:p>
            <a:pPr lvl="0" algn="just">
              <a:spcBef>
                <a:spcPct val="20000"/>
              </a:spcBef>
            </a:pPr>
            <a:r>
              <a:rPr lang="ar-IQ" sz="2800" dirty="0" smtClean="0">
                <a:solidFill>
                  <a:prstClr val="black"/>
                </a:solidFill>
                <a:cs typeface="Times New Roman"/>
              </a:rPr>
              <a:t>إن رسوخ فكرة السلطة الأبوية في المجتمعات البدائية كان قد أدى إلى أن لا يترك أفراد الولاء لرب الأسرة بعد وفاته. بل إن هذه الفكرة تتحول إلى شيء من التقدير يؤدي إلى عبادة أفراد الأسرة رب الأسرة المتوفي وأربابها الأسبقين. وهكذا </a:t>
            </a:r>
            <a:r>
              <a:rPr lang="ar-IQ" sz="2800" dirty="0">
                <a:solidFill>
                  <a:prstClr val="black"/>
                </a:solidFill>
                <a:cs typeface="Times New Roman"/>
              </a:rPr>
              <a:t>اصبحت لكل اسرة آلهة خاصة تعبدها الى جانب الآلهة العامة التي تعبدها مع بقية الاسرة.</a:t>
            </a:r>
          </a:p>
          <a:p>
            <a:pPr lvl="0" algn="just">
              <a:spcBef>
                <a:spcPct val="20000"/>
              </a:spcBef>
            </a:pPr>
            <a:r>
              <a:rPr lang="ar-IQ" sz="2800" dirty="0">
                <a:solidFill>
                  <a:prstClr val="black"/>
                </a:solidFill>
                <a:cs typeface="Times New Roman"/>
              </a:rPr>
              <a:t>انتقال نظام عبادة الاسلاف من الاقوام البدائية الى الرومان وادى ذلك الى نشوء نظام قانوني جديد عرف بالتبني</a:t>
            </a:r>
            <a:r>
              <a:rPr lang="ar-IQ" sz="3200" dirty="0">
                <a:solidFill>
                  <a:prstClr val="black"/>
                </a:solidFill>
              </a:rPr>
              <a:t>. </a:t>
            </a:r>
          </a:p>
        </p:txBody>
      </p:sp>
    </p:spTree>
    <p:extLst>
      <p:ext uri="{BB962C8B-B14F-4D97-AF65-F5344CB8AC3E}">
        <p14:creationId xmlns:p14="http://schemas.microsoft.com/office/powerpoint/2010/main" val="47018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570</TotalTime>
  <Words>1083</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Office Theme</vt:lpstr>
      <vt:lpstr>1_Office Theme</vt:lpstr>
      <vt:lpstr>2_Office Theme</vt:lpstr>
      <vt:lpstr>PowerPoint Presentation</vt:lpstr>
      <vt:lpstr>PowerPoint Presentation</vt:lpstr>
      <vt:lpstr> أولاً: آثار النظم البدائية على نظام الاسرة</vt:lpstr>
      <vt:lpstr>الزواج </vt:lpstr>
      <vt:lpstr>PowerPoint Presentation</vt:lpstr>
      <vt:lpstr>PowerPoint Presentation</vt:lpstr>
      <vt:lpstr>2- النسب والقرابة</vt:lpstr>
      <vt:lpstr>3- السلطة الابوية</vt:lpstr>
      <vt:lpstr>4-الارث</vt:lpstr>
      <vt:lpstr>6- التضامن العائلي</vt:lpstr>
      <vt:lpstr>ثانياً- نظام الملكية</vt:lpstr>
      <vt:lpstr> أنواع الملكية</vt:lpstr>
      <vt:lpstr>الأسئلة المتوقعة لمحاضرة اليوم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الثالث أثار النظم البدائية في نظم الامم القديمة</dc:title>
  <dc:creator>R-TEC</dc:creator>
  <cp:lastModifiedBy>HP</cp:lastModifiedBy>
  <cp:revision>44</cp:revision>
  <dcterms:created xsi:type="dcterms:W3CDTF">2020-10-24T10:03:30Z</dcterms:created>
  <dcterms:modified xsi:type="dcterms:W3CDTF">2023-10-27T20:10:29Z</dcterms:modified>
</cp:coreProperties>
</file>