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8F94F0-D44E-4EB8-B14B-562E9F882433}" type="datetimeFigureOut">
              <a:rPr lang="en-US" smtClean="0"/>
              <a:t>5/27/2023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A7645-471C-4A8B-91D5-8DFD705DF177}" type="slidenum">
              <a:rPr lang="en-US" smtClean="0"/>
              <a:t>‹#›</a:t>
            </a:fld>
            <a:endParaRPr lang="en-US"/>
          </a:p>
        </p:txBody>
      </p:sp>
    </p:spTree>
    <p:extLst>
      <p:ext uri="{BB962C8B-B14F-4D97-AF65-F5344CB8AC3E}">
        <p14:creationId xmlns:p14="http://schemas.microsoft.com/office/powerpoint/2010/main" val="3106968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8F94F0-D44E-4EB8-B14B-562E9F882433}" type="datetimeFigureOut">
              <a:rPr lang="en-US" smtClean="0"/>
              <a:t>5/27/2023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A7645-471C-4A8B-91D5-8DFD705DF177}" type="slidenum">
              <a:rPr lang="en-US" smtClean="0"/>
              <a:t>‹#›</a:t>
            </a:fld>
            <a:endParaRPr lang="en-US"/>
          </a:p>
        </p:txBody>
      </p:sp>
    </p:spTree>
    <p:extLst>
      <p:ext uri="{BB962C8B-B14F-4D97-AF65-F5344CB8AC3E}">
        <p14:creationId xmlns:p14="http://schemas.microsoft.com/office/powerpoint/2010/main" val="682598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8F94F0-D44E-4EB8-B14B-562E9F882433}" type="datetimeFigureOut">
              <a:rPr lang="en-US" smtClean="0"/>
              <a:t>5/27/2023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A7645-471C-4A8B-91D5-8DFD705DF177}" type="slidenum">
              <a:rPr lang="en-US" smtClean="0"/>
              <a:t>‹#›</a:t>
            </a:fld>
            <a:endParaRPr lang="en-US"/>
          </a:p>
        </p:txBody>
      </p:sp>
    </p:spTree>
    <p:extLst>
      <p:ext uri="{BB962C8B-B14F-4D97-AF65-F5344CB8AC3E}">
        <p14:creationId xmlns:p14="http://schemas.microsoft.com/office/powerpoint/2010/main" val="2273915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8F94F0-D44E-4EB8-B14B-562E9F882433}" type="datetimeFigureOut">
              <a:rPr lang="en-US" smtClean="0"/>
              <a:t>5/27/2023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A7645-471C-4A8B-91D5-8DFD705DF177}" type="slidenum">
              <a:rPr lang="en-US" smtClean="0"/>
              <a:t>‹#›</a:t>
            </a:fld>
            <a:endParaRPr lang="en-US"/>
          </a:p>
        </p:txBody>
      </p:sp>
    </p:spTree>
    <p:extLst>
      <p:ext uri="{BB962C8B-B14F-4D97-AF65-F5344CB8AC3E}">
        <p14:creationId xmlns:p14="http://schemas.microsoft.com/office/powerpoint/2010/main" val="645963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28F94F0-D44E-4EB8-B14B-562E9F882433}" type="datetimeFigureOut">
              <a:rPr lang="en-US" smtClean="0"/>
              <a:t>5/27/2023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A7645-471C-4A8B-91D5-8DFD705DF177}" type="slidenum">
              <a:rPr lang="en-US" smtClean="0"/>
              <a:t>‹#›</a:t>
            </a:fld>
            <a:endParaRPr lang="en-US"/>
          </a:p>
        </p:txBody>
      </p:sp>
    </p:spTree>
    <p:extLst>
      <p:ext uri="{BB962C8B-B14F-4D97-AF65-F5344CB8AC3E}">
        <p14:creationId xmlns:p14="http://schemas.microsoft.com/office/powerpoint/2010/main" val="3520276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8F94F0-D44E-4EB8-B14B-562E9F882433}" type="datetimeFigureOut">
              <a:rPr lang="en-US" smtClean="0"/>
              <a:t>5/27/2023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EA7645-471C-4A8B-91D5-8DFD705DF177}" type="slidenum">
              <a:rPr lang="en-US" smtClean="0"/>
              <a:t>‹#›</a:t>
            </a:fld>
            <a:endParaRPr lang="en-US"/>
          </a:p>
        </p:txBody>
      </p:sp>
    </p:spTree>
    <p:extLst>
      <p:ext uri="{BB962C8B-B14F-4D97-AF65-F5344CB8AC3E}">
        <p14:creationId xmlns:p14="http://schemas.microsoft.com/office/powerpoint/2010/main" val="3342263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8F94F0-D44E-4EB8-B14B-562E9F882433}" type="datetimeFigureOut">
              <a:rPr lang="en-US" smtClean="0"/>
              <a:t>5/27/2023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EA7645-471C-4A8B-91D5-8DFD705DF177}" type="slidenum">
              <a:rPr lang="en-US" smtClean="0"/>
              <a:t>‹#›</a:t>
            </a:fld>
            <a:endParaRPr lang="en-US"/>
          </a:p>
        </p:txBody>
      </p:sp>
    </p:spTree>
    <p:extLst>
      <p:ext uri="{BB962C8B-B14F-4D97-AF65-F5344CB8AC3E}">
        <p14:creationId xmlns:p14="http://schemas.microsoft.com/office/powerpoint/2010/main" val="2524762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8F94F0-D44E-4EB8-B14B-562E9F882433}" type="datetimeFigureOut">
              <a:rPr lang="en-US" smtClean="0"/>
              <a:t>5/27/2023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EA7645-471C-4A8B-91D5-8DFD705DF177}" type="slidenum">
              <a:rPr lang="en-US" smtClean="0"/>
              <a:t>‹#›</a:t>
            </a:fld>
            <a:endParaRPr lang="en-US"/>
          </a:p>
        </p:txBody>
      </p:sp>
    </p:spTree>
    <p:extLst>
      <p:ext uri="{BB962C8B-B14F-4D97-AF65-F5344CB8AC3E}">
        <p14:creationId xmlns:p14="http://schemas.microsoft.com/office/powerpoint/2010/main" val="1232391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8F94F0-D44E-4EB8-B14B-562E9F882433}" type="datetimeFigureOut">
              <a:rPr lang="en-US" smtClean="0"/>
              <a:t>5/27/2023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EA7645-471C-4A8B-91D5-8DFD705DF177}" type="slidenum">
              <a:rPr lang="en-US" smtClean="0"/>
              <a:t>‹#›</a:t>
            </a:fld>
            <a:endParaRPr lang="en-US"/>
          </a:p>
        </p:txBody>
      </p:sp>
    </p:spTree>
    <p:extLst>
      <p:ext uri="{BB962C8B-B14F-4D97-AF65-F5344CB8AC3E}">
        <p14:creationId xmlns:p14="http://schemas.microsoft.com/office/powerpoint/2010/main" val="1984855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28F94F0-D44E-4EB8-B14B-562E9F882433}" type="datetimeFigureOut">
              <a:rPr lang="en-US" smtClean="0"/>
              <a:t>5/27/2023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EA7645-471C-4A8B-91D5-8DFD705DF177}" type="slidenum">
              <a:rPr lang="en-US" smtClean="0"/>
              <a:t>‹#›</a:t>
            </a:fld>
            <a:endParaRPr lang="en-US"/>
          </a:p>
        </p:txBody>
      </p:sp>
    </p:spTree>
    <p:extLst>
      <p:ext uri="{BB962C8B-B14F-4D97-AF65-F5344CB8AC3E}">
        <p14:creationId xmlns:p14="http://schemas.microsoft.com/office/powerpoint/2010/main" val="4254858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28F94F0-D44E-4EB8-B14B-562E9F882433}" type="datetimeFigureOut">
              <a:rPr lang="en-US" smtClean="0"/>
              <a:t>5/27/2023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EA7645-471C-4A8B-91D5-8DFD705DF177}" type="slidenum">
              <a:rPr lang="en-US" smtClean="0"/>
              <a:t>‹#›</a:t>
            </a:fld>
            <a:endParaRPr lang="en-US"/>
          </a:p>
        </p:txBody>
      </p:sp>
    </p:spTree>
    <p:extLst>
      <p:ext uri="{BB962C8B-B14F-4D97-AF65-F5344CB8AC3E}">
        <p14:creationId xmlns:p14="http://schemas.microsoft.com/office/powerpoint/2010/main" val="2427389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8F94F0-D44E-4EB8-B14B-562E9F882433}" type="datetimeFigureOut">
              <a:rPr lang="en-US" smtClean="0"/>
              <a:t>5/27/2023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EA7645-471C-4A8B-91D5-8DFD705DF177}" type="slidenum">
              <a:rPr lang="en-US" smtClean="0"/>
              <a:t>‹#›</a:t>
            </a:fld>
            <a:endParaRPr lang="en-US"/>
          </a:p>
        </p:txBody>
      </p:sp>
    </p:spTree>
    <p:extLst>
      <p:ext uri="{BB962C8B-B14F-4D97-AF65-F5344CB8AC3E}">
        <p14:creationId xmlns:p14="http://schemas.microsoft.com/office/powerpoint/2010/main" val="30059328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ardar.alsardary@su.edu.krd"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
            </a:r>
            <a:br>
              <a:rPr lang="en-US" dirty="0"/>
            </a:br>
            <a:r>
              <a:rPr lang="en-US" dirty="0" smtClean="0"/>
              <a:t>Organic poultry production</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PROF. DR. SARDAR YASEEN ALSARDARY </a:t>
            </a:r>
          </a:p>
          <a:p>
            <a:r>
              <a:rPr lang="en-US" dirty="0" smtClean="0"/>
              <a:t>ANIMAL RESOURCE DEPT. </a:t>
            </a:r>
          </a:p>
          <a:p>
            <a:r>
              <a:rPr lang="en-US" dirty="0"/>
              <a:t>College Of Agriculture Engineering Sciences</a:t>
            </a:r>
          </a:p>
          <a:p>
            <a:r>
              <a:rPr lang="en-US" dirty="0" err="1" smtClean="0">
                <a:hlinkClick r:id="rId2"/>
              </a:rPr>
              <a:t>sardar.alsardary@su.edu.krd</a:t>
            </a:r>
            <a:endParaRPr lang="en-US" dirty="0" smtClean="0"/>
          </a:p>
          <a:p>
            <a:r>
              <a:rPr lang="en-US" dirty="0" smtClean="0"/>
              <a:t>2022-2023</a:t>
            </a:r>
            <a:endParaRPr lang="en-US" dirty="0"/>
          </a:p>
        </p:txBody>
      </p:sp>
    </p:spTree>
    <p:extLst>
      <p:ext uri="{BB962C8B-B14F-4D97-AF65-F5344CB8AC3E}">
        <p14:creationId xmlns:p14="http://schemas.microsoft.com/office/powerpoint/2010/main" val="192511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https://organicfarmermag.com/wp-content/uploads/2020/03/chicken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65" y="-4891405"/>
            <a:ext cx="18288000" cy="1219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6754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dirty="0"/>
          </a:p>
        </p:txBody>
      </p:sp>
      <p:sp>
        <p:nvSpPr>
          <p:cNvPr id="3" name="Content Placeholder 2"/>
          <p:cNvSpPr>
            <a:spLocks noGrp="1"/>
          </p:cNvSpPr>
          <p:nvPr>
            <p:ph idx="1"/>
          </p:nvPr>
        </p:nvSpPr>
        <p:spPr/>
        <p:txBody>
          <a:bodyPr/>
          <a:lstStyle/>
          <a:p>
            <a:pPr marL="0" indent="0" algn="just">
              <a:buNone/>
            </a:pPr>
            <a:r>
              <a:rPr lang="en-US" dirty="0" smtClean="0"/>
              <a:t>What </a:t>
            </a:r>
            <a:r>
              <a:rPr lang="en-US" dirty="0"/>
              <a:t>image does the phrase “organic poultry production” conjure up in the mind of the American consumer? Many people are likely to imagine idealized happy hens on verdant pastures (like the pictures in this article). Perceptions of organic production system practices may overlap, and descriptions blur with less rigorous marketing terms, such as “cage-free,” “free-range,” and more rigorous “humane,” and “raised on pasture,” to name just a few. Many branding terms (paired with clever packaging and graphics) vie for customer attention in the marketing of poultry products. The complexity of terms and standards can confuse or even mislead the uniformed consumer.</a:t>
            </a:r>
          </a:p>
        </p:txBody>
      </p:sp>
    </p:spTree>
    <p:extLst>
      <p:ext uri="{BB962C8B-B14F-4D97-AF65-F5344CB8AC3E}">
        <p14:creationId xmlns:p14="http://schemas.microsoft.com/office/powerpoint/2010/main" val="8796711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140</Words>
  <Application>Microsoft Office PowerPoint</Application>
  <PresentationFormat>Widescreen</PresentationFormat>
  <Paragraphs>8</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 Organic poultry production</vt:lpstr>
      <vt:lpstr>PowerPoint Presentation</vt:lpstr>
      <vt:lpstr>Introduction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Postgraduate subject   Organic poultry production</dc:title>
  <dc:creator>Sheeren</dc:creator>
  <cp:lastModifiedBy>Sheeren</cp:lastModifiedBy>
  <cp:revision>2</cp:revision>
  <dcterms:created xsi:type="dcterms:W3CDTF">2021-06-08T18:48:06Z</dcterms:created>
  <dcterms:modified xsi:type="dcterms:W3CDTF">2023-05-27T15:13:00Z</dcterms:modified>
</cp:coreProperties>
</file>