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4" r:id="rId8"/>
    <p:sldId id="261" r:id="rId9"/>
    <p:sldId id="265" r:id="rId10"/>
    <p:sldId id="263" r:id="rId11"/>
    <p:sldId id="267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7DD72-E9E2-45DA-8B02-37F87E884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E89A85-517C-4778-BAA8-BDFCECF39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7E46F-8F8F-475F-AA9C-F62E7C90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EEF8E-624C-4E2F-80E8-9DB88B0E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6A4E9-62D8-49B8-9F08-BDFE76CE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4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2B9C-478B-47E9-AE1F-F205B77A1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6E45D-8E18-4A71-BE66-E61FD2A1C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CCE9C-64A0-48DD-AC8B-220B3198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03CEC-5F6B-49D6-967A-3CFC3AD8C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9957B-9CC4-4623-8105-8F47A12D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8D219F-FAA0-4BF6-BB58-F048B1B36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96E1C-8E28-4F2B-BB87-75D235C2B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4A29-ED9A-4961-8DFD-152E8054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E72CB-9185-4497-B1FC-4A734518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3855A-E29A-45F7-8EE0-952276BB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9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E432-8460-4A94-B127-E6D89C65C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A799B-5EA4-4994-A09A-02FBD6843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CA8E6-F8C4-4038-8C26-E8B71A26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4ECA9-FACC-434F-BC6F-7C1BF213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E22EF-6E23-4A2D-8F93-369DF54E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3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9DF8F-1687-4308-8A0A-71B4D3B0C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85E6C-66F8-445D-B372-FAF6504FF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D67EE-9D4D-4C20-81FA-C0F7C26D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E1838-F2F5-4325-BDCF-6E7687D2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F2765-027D-47F0-8B53-C87E41E4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2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081B-4BCB-488E-916E-25FEE0E0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E7514-0705-43A4-B7CD-FE91D7E529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6CB94-A531-403E-B1F3-3F46DA8BA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C03D8-7559-40C8-8016-B60CDB65F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BD144-4C46-4D9C-B1B0-EDD4C713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1B2ED-8752-44DC-82C5-EFD01A74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5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24EA1-0C1A-4E39-827C-0CF70D5B6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72DA0-FD5A-460C-989F-D8EB3B374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0C1BE-57E5-4AC5-8AD6-2D56B395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D4607D-1E60-4B59-9BA2-DA9A718A7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F3CD1-6F9A-40AC-A397-C7FB7402B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9424D2-3CB3-4EF9-83C7-CACF8237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DAB4D-E89B-4F34-A19C-4408E310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A92D-A393-4902-B931-91DB4B72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5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A431-D81A-4F78-85CD-D3E53559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D8F53-E538-49D2-BC0A-9DB5DD38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9728B-C1DF-4FC3-881E-BFBF761D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5774B-A306-45DE-8031-B05220981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5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31041E-CE0E-4E76-841D-9506B071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DA3812-CD58-4EF7-AE7E-3731011C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3DBC3-D155-4110-A458-70795843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63C3-90B5-4708-89CB-DC0231C0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9008A-7B34-47B1-9A22-6B734130E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6C6C2-B89D-4712-939E-6B4F8DB74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F41E3-5854-4A94-9F3A-029B42DC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4E1D4-54FD-412F-B42D-B6BB29BE6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6F870-0481-4F33-8542-625575202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5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A762-7435-446E-AEB2-B9EE35F15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04BD2D-97BE-4D00-9F77-B1FAE7507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52C5A-17DD-470C-AE5B-28ABBCDC5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FACE0-437E-4999-8F7D-DBD7E529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1D752-7282-43F4-9B5B-05FBAAD7C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8A678-937C-46BC-A17B-96FC62E6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2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7FC65A-D8CF-483E-9277-2F79069CA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AE2AE-2B9B-4FA4-A016-A483EA26F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42ED0-E716-4A80-A13F-E774AAE0C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F55F8-9A27-4410-A1BB-5B3F1381148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3842-A14C-48B7-AAF7-8CA01B0FE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E83BD-18A0-4293-ABB9-7C696984A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B3644-0C6D-44DD-8A44-6B33F6408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2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37BD2-936B-4A6B-A21E-5D2ACC29E7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Workshop Categorization and Participant Guidelines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8E388-B0E0-496D-A755-AE2BB9B15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Sardar Hassan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Administration &amp; Economics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08/10/2024</a:t>
            </a:r>
          </a:p>
        </p:txBody>
      </p:sp>
    </p:spTree>
    <p:extLst>
      <p:ext uri="{BB962C8B-B14F-4D97-AF65-F5344CB8AC3E}">
        <p14:creationId xmlns:p14="http://schemas.microsoft.com/office/powerpoint/2010/main" val="1740962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98965D3-FF32-4DFE-8E38-58D4B4ECE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687424"/>
              </p:ext>
            </p:extLst>
          </p:nvPr>
        </p:nvGraphicFramePr>
        <p:xfrm>
          <a:off x="0" y="0"/>
          <a:ext cx="12192000" cy="7127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013">
                  <a:extLst>
                    <a:ext uri="{9D8B030D-6E8A-4147-A177-3AD203B41FA5}">
                      <a16:colId xmlns:a16="http://schemas.microsoft.com/office/drawing/2014/main" val="3152634322"/>
                    </a:ext>
                  </a:extLst>
                </a:gridCol>
                <a:gridCol w="3349487">
                  <a:extLst>
                    <a:ext uri="{9D8B030D-6E8A-4147-A177-3AD203B41FA5}">
                      <a16:colId xmlns:a16="http://schemas.microsoft.com/office/drawing/2014/main" val="3978201945"/>
                    </a:ext>
                  </a:extLst>
                </a:gridCol>
                <a:gridCol w="3732143">
                  <a:extLst>
                    <a:ext uri="{9D8B030D-6E8A-4147-A177-3AD203B41FA5}">
                      <a16:colId xmlns:a16="http://schemas.microsoft.com/office/drawing/2014/main" val="413946137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181749781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687446402"/>
                    </a:ext>
                  </a:extLst>
                </a:gridCol>
                <a:gridCol w="1139687">
                  <a:extLst>
                    <a:ext uri="{9D8B030D-6E8A-4147-A177-3AD203B41FA5}">
                      <a16:colId xmlns:a16="http://schemas.microsoft.com/office/drawing/2014/main" val="2712213854"/>
                    </a:ext>
                  </a:extLst>
                </a:gridCol>
              </a:tblGrid>
              <a:tr h="77002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Category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Purpose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Suitable For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Duration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Trainers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Trainees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29043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Educational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 and skills acquisition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Students, Educators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055622"/>
                  </a:ext>
                </a:extLst>
              </a:tr>
              <a:tr h="1092467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Skill enhancement, career development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Professionals, Corporate Teams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day to 1 week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4921783"/>
                  </a:ext>
                </a:extLst>
              </a:tr>
              <a:tr h="57544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Hands-on training in specific technical skills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Technicians, Engineers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69658"/>
                  </a:ext>
                </a:extLst>
              </a:tr>
              <a:tr h="57544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engagement and problem-solving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Residents, Community Groups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day to several weeks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487446"/>
                  </a:ext>
                </a:extLst>
              </a:tr>
              <a:tr h="57544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Team-Building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Improving team dynamics and collaboration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Corporate Teams, Organizations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168963"/>
                  </a:ext>
                </a:extLst>
              </a:tr>
              <a:tr h="57544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and Wellness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Promoting physical and mental well-being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Public, Employees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767794"/>
                  </a:ext>
                </a:extLst>
              </a:tr>
              <a:tr h="57544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Leadership Workshop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Developing leadership skills and strategies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Managers, Aspiring Leaders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2192334"/>
                  </a:ext>
                </a:extLst>
              </a:tr>
              <a:tr h="575442">
                <a:tc>
                  <a:txBody>
                    <a:bodyPr/>
                    <a:lstStyle/>
                    <a:p>
                      <a:r>
                        <a:rPr lang="en-US" b="1" dirty="0"/>
                        <a:t>Training Workshops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Skill enhancement and personal development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Employees, managers, individuals seeking growth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 day - 1 week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1-3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76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886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8C87F-9189-4DFC-B89B-3BB1E38D3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C38AD-04CA-4E99-B588-6A373E5F8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framework provides a structured approach to different workshop categories, detailing their purpose and logistics, which can help in planning and implementation.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understanding these elements, you can tailor workshops to meet the specific needs of your audience and achieve desired outcomes.</a:t>
            </a:r>
          </a:p>
        </p:txBody>
      </p:sp>
    </p:spTree>
    <p:extLst>
      <p:ext uri="{BB962C8B-B14F-4D97-AF65-F5344CB8AC3E}">
        <p14:creationId xmlns:p14="http://schemas.microsoft.com/office/powerpoint/2010/main" val="211135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D6BAB-910D-4939-8839-D85BB9D9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A2A19C6-D546-4ADA-AD85-7B73D12328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08468"/>
            <a:ext cx="104089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Brown, T. (2019).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 Thinking for Educators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Stanford University.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Kolb, D. A. (2014).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Experiential Learning: Experience as the Source of Learning and Development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Pearson.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Kauffman, R. (2018).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Workshop Facilitation: A Guide for Educators and Trainers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Routledge.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Merriam, S. B., &amp;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Bierema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L. L. (2014).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Adult Learning: Linking Theory and Practice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Jossey-Bass.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Knowles, M. S. (1980).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Modern Practice of Adult Education: Andragogy vs. Pedagogy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Association Press.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Scott, G. (2020).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Effective Workshops: A Practical Guide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Academic Press.</a:t>
            </a:r>
          </a:p>
        </p:txBody>
      </p:sp>
    </p:spTree>
    <p:extLst>
      <p:ext uri="{BB962C8B-B14F-4D97-AF65-F5344CB8AC3E}">
        <p14:creationId xmlns:p14="http://schemas.microsoft.com/office/powerpoint/2010/main" val="408443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AB52F-FD63-4E78-850D-0E8DB5EDB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4DFA-D11F-4243-94F4-9EB3DE891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 Overview of different workshop formats (educational, professional, skills-based, etc.).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Aim to provide hands-on learning and professional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257963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24E2-16FD-4A52-963B-CFFDC06AE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Workshops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2055A-C8F9-43D6-8A34-84C831CAC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166"/>
            <a:ext cx="10515600" cy="466579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Purpose: To provide knowledge and skills on a specific topic.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For: Students, professionals seeking to enhance their skills, or anyone looking to gain new knowledge.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Duration: 1-3 days, depending on the depth of the subject.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Trainers: 1-2 trainers to ensure effective learning and engagement.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Trainees: 10-30 participants, allowing for interaction and discussion.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A workshop on game theory and econometrics in academic research.</a:t>
            </a:r>
          </a:p>
        </p:txBody>
      </p:sp>
    </p:spTree>
    <p:extLst>
      <p:ext uri="{BB962C8B-B14F-4D97-AF65-F5344CB8AC3E}">
        <p14:creationId xmlns:p14="http://schemas.microsoft.com/office/powerpoint/2010/main" val="358152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E842A-FEF4-47B1-904A-07D1D4BB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91058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AD488-1D20-4FCD-B8AC-12442B2F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09" y="928839"/>
            <a:ext cx="11482939" cy="591090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Workshops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 enhance the skills, knowledge, and competencies of participants in a specific area.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workshops typically cover various topics, including soft skills, communication, leadership, and job-specific training.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emphasis is on practical learning and skill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at all levels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 and team leaders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seeking personal development or career advancement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 looking to improve employee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Duration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:1 day to 1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Typically 1-3 trainers.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Usually around 10-30 participants.</a:t>
            </a:r>
          </a:p>
        </p:txBody>
      </p:sp>
    </p:spTree>
    <p:extLst>
      <p:ext uri="{BB962C8B-B14F-4D97-AF65-F5344CB8AC3E}">
        <p14:creationId xmlns:p14="http://schemas.microsoft.com/office/powerpoint/2010/main" val="34507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D137F-45C0-42B3-B2B5-774FB156A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36379-FA99-43DE-B19D-E97BE862E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Purpose: To improve professional skills, enhance career development, and foster networking.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For: Working professionals, managers, and team leaders.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Duration: 1-5 days, depending on the complexity of skills being taught.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Trainers: 1-3 trainers with expertise in relevant fields.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Trainees: 15-25 participants, promoting collaboration and networking opportunities.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Leadership training, networking and personal branding workshops.</a:t>
            </a:r>
          </a:p>
        </p:txBody>
      </p:sp>
    </p:spTree>
    <p:extLst>
      <p:ext uri="{BB962C8B-B14F-4D97-AF65-F5344CB8AC3E}">
        <p14:creationId xmlns:p14="http://schemas.microsoft.com/office/powerpoint/2010/main" val="179465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CB20-A3BC-4723-94BF-9551AB20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Skills-based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71C87-3721-41EE-82DA-BD2C91327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To provide practical knowledge and hands-on skills.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for: Open to anyone seeking practical knowledge (from beginners to experts).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Duration: 1 day to 1 week.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Trainers: 2–3 trainers.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Trainees: 10–30 participants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Data visualization or regression analysis workshop for marketing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182992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5D16C-E102-4054-A970-FD8AFCAA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Building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D95C7-5ABF-4EEF-9A6C-B67301FC2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To strengthen team dynamics, improve communication, and build trust among team members.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For: Organizations, teams, or departments.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Duration: 1-2 days, allowing sufficient time for activities and discussions.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Trainers: 1-2 trainers or facilitators specializing in team dynamics.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Trainees: 10-20 participants, ensuring everyone can actively engage in activities.</a:t>
            </a:r>
          </a:p>
        </p:txBody>
      </p:sp>
    </p:spTree>
    <p:extLst>
      <p:ext uri="{BB962C8B-B14F-4D97-AF65-F5344CB8AC3E}">
        <p14:creationId xmlns:p14="http://schemas.microsoft.com/office/powerpoint/2010/main" val="217098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71223-530D-435F-A36D-BBA2C542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CDB97-2FB9-4A22-A74C-C338AA294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To enhance leadership skills and management strategies.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for: Senior professionals, managers, emerging leaders, team leaders and executives.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Duration: 1 week to multiple weeks.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Trainers: 2–4 trainers.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Trainees: 15–25 participants.</a:t>
            </a:r>
          </a:p>
        </p:txBody>
      </p:sp>
    </p:spTree>
    <p:extLst>
      <p:ext uri="{BB962C8B-B14F-4D97-AF65-F5344CB8AC3E}">
        <p14:creationId xmlns:p14="http://schemas.microsoft.com/office/powerpoint/2010/main" val="255716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0A25-6924-461E-9601-95E1CC88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C58B-0C34-49AF-BAB9-486776469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224"/>
            <a:ext cx="10515600" cy="532277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To provide in-depth training on specific technical skills, tools, or software relevant to a particular field or industry.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workshops often focus on practical applications, troubleshooting, and best practices in technical areas.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for: Technical, professionals, IT specialists, Engineers, Anyone looking to enhance their technical capabilities in specific areas.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Duration:1-3 days.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Trainers: Typically 1-2.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Trainees: Usually around 5-15 participants.</a:t>
            </a:r>
          </a:p>
        </p:txBody>
      </p:sp>
    </p:spTree>
    <p:extLst>
      <p:ext uri="{BB962C8B-B14F-4D97-AF65-F5344CB8AC3E}">
        <p14:creationId xmlns:p14="http://schemas.microsoft.com/office/powerpoint/2010/main" val="342317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899</Words>
  <Application>Microsoft Office PowerPoint</Application>
  <PresentationFormat>Widescreen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Workshop Categorization and Participant Guidelines</vt:lpstr>
      <vt:lpstr>Introduction </vt:lpstr>
      <vt:lpstr>Educational Workshops </vt:lpstr>
      <vt:lpstr>Training Workshops</vt:lpstr>
      <vt:lpstr>Professional Workshops</vt:lpstr>
      <vt:lpstr>Skills-based Workshops</vt:lpstr>
      <vt:lpstr>Team Building Workshops</vt:lpstr>
      <vt:lpstr>Leadership Workshops</vt:lpstr>
      <vt:lpstr>Technical Workshop</vt:lpstr>
      <vt:lpstr>PowerPoint Presentation</vt:lpstr>
      <vt:lpstr>Summary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Categorization and Participant Guidelines</dc:title>
  <dc:creator>sardar hassan</dc:creator>
  <cp:lastModifiedBy>sardar hassan</cp:lastModifiedBy>
  <cp:revision>1</cp:revision>
  <dcterms:created xsi:type="dcterms:W3CDTF">2024-10-07T11:03:36Z</dcterms:created>
  <dcterms:modified xsi:type="dcterms:W3CDTF">2024-10-07T12:08:19Z</dcterms:modified>
</cp:coreProperties>
</file>