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7"/>
  </p:notesMasterIdLst>
  <p:sldIdLst>
    <p:sldId id="281" r:id="rId2"/>
    <p:sldId id="283" r:id="rId3"/>
    <p:sldId id="284" r:id="rId4"/>
    <p:sldId id="285" r:id="rId5"/>
    <p:sldId id="286" r:id="rId6"/>
    <p:sldId id="287"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50" r:id="rId68"/>
    <p:sldId id="349"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 id="384" r:id="rId103"/>
    <p:sldId id="385" r:id="rId104"/>
    <p:sldId id="386" r:id="rId105"/>
    <p:sldId id="387" r:id="rId10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412" autoAdjust="0"/>
    <p:restoredTop sz="94671" autoAdjust="0"/>
  </p:normalViewPr>
  <p:slideViewPr>
    <p:cSldViewPr>
      <p:cViewPr varScale="1">
        <p:scale>
          <a:sx n="81" d="100"/>
          <a:sy n="81" d="100"/>
        </p:scale>
        <p:origin x="-1334"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2C4DB1-E16C-4782-BF4C-CD8AD1D533E2}" type="datetimeFigureOut">
              <a:rPr lang="en-US" smtClean="0"/>
              <a:t>11/25/2019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AFFB2-F1CE-464F-BA9A-D9CC17948303}" type="slidenum">
              <a:rPr lang="en-US" smtClean="0"/>
              <a:t>‹#›</a:t>
            </a:fld>
            <a:endParaRPr lang="en-US"/>
          </a:p>
        </p:txBody>
      </p:sp>
    </p:spTree>
    <p:extLst>
      <p:ext uri="{BB962C8B-B14F-4D97-AF65-F5344CB8AC3E}">
        <p14:creationId xmlns:p14="http://schemas.microsoft.com/office/powerpoint/2010/main" val="386992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AFFB2-F1CE-464F-BA9A-D9CC17948303}" type="slidenum">
              <a:rPr lang="en-US" smtClean="0"/>
              <a:t>16</a:t>
            </a:fld>
            <a:endParaRPr lang="en-US"/>
          </a:p>
        </p:txBody>
      </p:sp>
    </p:spTree>
    <p:extLst>
      <p:ext uri="{BB962C8B-B14F-4D97-AF65-F5344CB8AC3E}">
        <p14:creationId xmlns:p14="http://schemas.microsoft.com/office/powerpoint/2010/main" val="110332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E8F9BDEA-51CE-43A5-90B0-A15F07EF48F1}" type="datetimeFigureOut">
              <a:rPr lang="ar-IQ" smtClean="0"/>
              <a:t>28/03/1441</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E3BD684B-BB66-498A-83D4-066D08B7BD19}"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8F9BDEA-51CE-43A5-90B0-A15F07EF48F1}" type="datetimeFigureOut">
              <a:rPr lang="ar-IQ" smtClean="0"/>
              <a:t>28/03/1441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3BD684B-BB66-498A-83D4-066D08B7BD1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8F9BDEA-51CE-43A5-90B0-A15F07EF48F1}" type="datetimeFigureOut">
              <a:rPr lang="ar-IQ" smtClean="0"/>
              <a:t>28/03/1441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3BD684B-BB66-498A-83D4-066D08B7BD19}"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E8F9BDEA-51CE-43A5-90B0-A15F07EF48F1}" type="datetimeFigureOut">
              <a:rPr lang="ar-IQ" smtClean="0"/>
              <a:t>28/03/1441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3BD684B-BB66-498A-83D4-066D08B7BD19}"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E8F9BDEA-51CE-43A5-90B0-A15F07EF48F1}" type="datetimeFigureOut">
              <a:rPr lang="ar-IQ" smtClean="0"/>
              <a:t>28/03/1441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3BD684B-BB66-498A-83D4-066D08B7BD19}"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8F9BDEA-51CE-43A5-90B0-A15F07EF48F1}" type="datetimeFigureOut">
              <a:rPr lang="ar-IQ" smtClean="0"/>
              <a:t>28/03/1441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3BD684B-BB66-498A-83D4-066D08B7BD19}"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E8F9BDEA-51CE-43A5-90B0-A15F07EF48F1}" type="datetimeFigureOut">
              <a:rPr lang="ar-IQ" smtClean="0"/>
              <a:t>28/03/1441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3BD684B-BB66-498A-83D4-066D08B7BD19}"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E8F9BDEA-51CE-43A5-90B0-A15F07EF48F1}" type="datetimeFigureOut">
              <a:rPr lang="ar-IQ" smtClean="0"/>
              <a:t>28/03/1441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3BD684B-BB66-498A-83D4-066D08B7BD1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9BDEA-51CE-43A5-90B0-A15F07EF48F1}" type="datetimeFigureOut">
              <a:rPr lang="ar-IQ" smtClean="0"/>
              <a:t>28/03/1441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3BD684B-BB66-498A-83D4-066D08B7BD1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E8F9BDEA-51CE-43A5-90B0-A15F07EF48F1}" type="datetimeFigureOut">
              <a:rPr lang="ar-IQ" smtClean="0"/>
              <a:t>28/03/1441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3BD684B-BB66-498A-83D4-066D08B7BD19}"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E8F9BDEA-51CE-43A5-90B0-A15F07EF48F1}" type="datetimeFigureOut">
              <a:rPr lang="ar-IQ" smtClean="0"/>
              <a:t>28/03/1441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E3BD684B-BB66-498A-83D4-066D08B7BD19}"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F9BDEA-51CE-43A5-90B0-A15F07EF48F1}" type="datetimeFigureOut">
              <a:rPr lang="ar-IQ" smtClean="0"/>
              <a:t>28/03/1441</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BD684B-BB66-498A-83D4-066D08B7BD19}"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_ftn1"/><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0"/>
            <a:ext cx="8229600" cy="2895600"/>
          </a:xfrm>
        </p:spPr>
        <p:txBody>
          <a:bodyPr>
            <a:noAutofit/>
          </a:bodyPr>
          <a:lstStyle/>
          <a:p>
            <a:pPr algn="ctr">
              <a:spcBef>
                <a:spcPts val="0"/>
              </a:spcBef>
            </a:pPr>
            <a:r>
              <a:rPr lang="ar-IQ" sz="5400" dirty="0">
                <a:solidFill>
                  <a:srgbClr val="FF0000"/>
                </a:solidFill>
                <a:latin typeface="Times New Roman"/>
                <a:ea typeface="Times New Roman"/>
                <a:cs typeface="Ali_K_Samik"/>
              </a:rPr>
              <a:t>بةشى </a:t>
            </a:r>
            <a:r>
              <a:rPr lang="ar-SA" sz="5400" dirty="0">
                <a:solidFill>
                  <a:srgbClr val="FF0000"/>
                </a:solidFill>
                <a:latin typeface="Times New Roman"/>
                <a:ea typeface="Times New Roman"/>
                <a:cs typeface="Ali_K_Samik"/>
              </a:rPr>
              <a:t>يةكةم</a:t>
            </a:r>
            <a:r>
              <a:rPr lang="en-US" sz="3200" dirty="0">
                <a:latin typeface="Times New Roman"/>
                <a:ea typeface="Times New Roman"/>
              </a:rPr>
              <a:t/>
            </a:r>
            <a:br>
              <a:rPr lang="en-US" sz="3200" dirty="0">
                <a:latin typeface="Times New Roman"/>
                <a:ea typeface="Times New Roman"/>
              </a:rPr>
            </a:br>
            <a:r>
              <a:rPr lang="ar-IQ" sz="5400" dirty="0">
                <a:solidFill>
                  <a:srgbClr val="FF0000"/>
                </a:solidFill>
                <a:latin typeface="Times New Roman"/>
                <a:ea typeface="Times New Roman"/>
                <a:cs typeface="Ali_K_Samik"/>
              </a:rPr>
              <a:t>ضوارضيَوةى تيؤري ئابووريى نيَودةولَةتى</a:t>
            </a:r>
            <a:r>
              <a:rPr lang="en-US" sz="3200" dirty="0">
                <a:latin typeface="Times New Roman"/>
                <a:ea typeface="Times New Roman"/>
              </a:rPr>
              <a:t/>
            </a:r>
            <a:br>
              <a:rPr lang="en-US" sz="3200" dirty="0">
                <a:latin typeface="Times New Roman"/>
                <a:ea typeface="Times New Roman"/>
              </a:rPr>
            </a:br>
            <a:endParaRPr lang="ar-IQ" sz="5400" b="1" dirty="0"/>
          </a:p>
        </p:txBody>
      </p:sp>
    </p:spTree>
    <p:extLst>
      <p:ext uri="{BB962C8B-B14F-4D97-AF65-F5344CB8AC3E}">
        <p14:creationId xmlns:p14="http://schemas.microsoft.com/office/powerpoint/2010/main" val="30870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1"/>
            <a:ext cx="8610600" cy="4745915"/>
          </a:xfrm>
          <a:prstGeom prst="rect">
            <a:avLst/>
          </a:prstGeom>
        </p:spPr>
        <p:txBody>
          <a:bodyPr wrap="square">
            <a:spAutoFit/>
          </a:bodyPr>
          <a:lstStyle/>
          <a:p>
            <a:r>
              <a:rPr lang="ar-IQ" sz="2800" u="sng" dirty="0">
                <a:latin typeface="Times New Roman"/>
                <a:ea typeface="Times New Roman"/>
                <a:cs typeface="Ali_K_Samik"/>
              </a:rPr>
              <a:t>دووةم: بنضينةى ئابووريى نيَودةولَةتى</a:t>
            </a:r>
            <a:r>
              <a:rPr lang="ar-IQ" sz="2800" dirty="0">
                <a:latin typeface="Times New Roman"/>
                <a:ea typeface="Times New Roman"/>
                <a:cs typeface="Ali_K_Samik"/>
              </a:rPr>
              <a:t>: </a:t>
            </a:r>
            <a:endParaRPr lang="en-US" sz="2800" dirty="0">
              <a:latin typeface="Times New Roman"/>
              <a:ea typeface="Times New Roman"/>
            </a:endParaRPr>
          </a:p>
          <a:p>
            <a:pPr indent="252095" algn="just">
              <a:lnSpc>
                <a:spcPct val="95000"/>
              </a:lnSpc>
            </a:pPr>
            <a:r>
              <a:rPr lang="ar-IQ" sz="2800" b="1" dirty="0">
                <a:latin typeface="Times New Roman"/>
                <a:ea typeface="Times New Roman"/>
                <a:cs typeface="Ali_K_Sahifa"/>
              </a:rPr>
              <a:t>لة رِووى بنةماوة بنضينةى ئالَوطؤرِي نيَودةولَةتى، يان ئالَوطؤرِي دةرةكيدا جياوازى لةطةلَ بنضينةى ئالَوطؤرِي ناوخؤ نيية، يان ئالَوطؤرِي نيَوان ناوضةكانى يةك دةولَةت، لة هةردوو دؤخدا، هؤكارى ئةنجامدانى ئالَوطؤرِي نيَودةولَةتى و ناوخؤ بريتيية لة تايبةتمةندى ( </a:t>
            </a:r>
            <a:r>
              <a:rPr lang="en-US" sz="2800" b="1" dirty="0">
                <a:latin typeface="Times New Roman"/>
                <a:ea typeface="Times New Roman"/>
                <a:cs typeface="Ali_K_Sahifa"/>
              </a:rPr>
              <a:t>Specialization</a:t>
            </a:r>
            <a:r>
              <a:rPr lang="ar-IQ" sz="2800" b="1" dirty="0">
                <a:latin typeface="Times New Roman"/>
                <a:ea typeface="Times New Roman"/>
                <a:cs typeface="Ali_K_Sahifa"/>
              </a:rPr>
              <a:t>).</a:t>
            </a:r>
            <a:endParaRPr lang="en-US" sz="2800" b="1" dirty="0">
              <a:latin typeface="Times New Roman"/>
              <a:ea typeface="Times New Roman"/>
            </a:endParaRPr>
          </a:p>
          <a:p>
            <a:pPr algn="just"/>
            <a:r>
              <a:rPr lang="ar-IQ" sz="2800" b="1" dirty="0">
                <a:latin typeface="Times New Roman"/>
                <a:ea typeface="Times New Roman"/>
                <a:cs typeface="Ali_K_Sahifa"/>
              </a:rPr>
              <a:t>بةرهةمهيَنان بة ماوةيةكى كةم نا،و هةتا وةكو ئيَستاش ض لةسةر ئاستى كةسةكان يان لةسةر ئاستى نيَودةولَةتى خةسلَةتى تايبةتمةندى زالَة، ولآت هةية لة بةرهةمهيَنانى كالآو خزمةتطوزارى تايبةتمةندة، بةهؤى طونجانى سروشت و دؤخة ئابوورييةكةيةوة، كة دةتوانريَت بة تيَضوونى كةمتر و بة توانستى بةرز بةرهةم بهيَنيَت، هةر ئةمةش وادةكات لة دةرةوةى ولآت بة نرخيَكى كةمتر لة تيَضوونى بةرهةمهيَنانى ولآتيَكى تر بفرؤشيَت، كة ناتوانيَت لة ناوخؤ بةرهةمى بهيَنيَت، يان </a:t>
            </a:r>
            <a:endParaRPr lang="en-US" sz="2800" b="1" dirty="0"/>
          </a:p>
        </p:txBody>
      </p:sp>
    </p:spTree>
    <p:extLst>
      <p:ext uri="{BB962C8B-B14F-4D97-AF65-F5344CB8AC3E}">
        <p14:creationId xmlns:p14="http://schemas.microsoft.com/office/powerpoint/2010/main" val="2359406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8580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965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8229600" cy="5456878"/>
          </a:xfrm>
          <a:prstGeom prst="rect">
            <a:avLst/>
          </a:prstGeom>
        </p:spPr>
        <p:txBody>
          <a:bodyPr wrap="square">
            <a:spAutoFit/>
          </a:bodyPr>
          <a:lstStyle/>
          <a:p>
            <a:r>
              <a:rPr lang="ar-SA" sz="2800" b="1" u="sng" dirty="0">
                <a:latin typeface="Times New Roman"/>
                <a:ea typeface="Times New Roman"/>
                <a:cs typeface="Ali_K_Samik"/>
              </a:rPr>
              <a:t>ثيَنجةم:تيَكرِاكانى ئالَوطؤرِي بازرطانى</a:t>
            </a:r>
            <a:r>
              <a:rPr lang="ar-SA" sz="2800" b="1" dirty="0">
                <a:latin typeface="Times New Roman"/>
                <a:ea typeface="Times New Roman"/>
                <a:cs typeface="Ali_K_Samik"/>
              </a:rPr>
              <a:t> (</a:t>
            </a:r>
            <a:r>
              <a:rPr lang="en-US" sz="2800" b="1" dirty="0">
                <a:latin typeface="Times New Roman"/>
                <a:ea typeface="Times New Roman"/>
                <a:cs typeface="Ali_K_Samik"/>
              </a:rPr>
              <a:t>Terms of Trade</a:t>
            </a:r>
            <a:r>
              <a:rPr lang="ar-SA" sz="2800" b="1" dirty="0">
                <a:latin typeface="Times New Roman"/>
                <a:ea typeface="Times New Roman"/>
                <a:cs typeface="Ali_K_Samik"/>
              </a:rPr>
              <a:t>):-</a:t>
            </a:r>
            <a:endParaRPr lang="en-US" sz="2800" b="1" dirty="0">
              <a:latin typeface="Times New Roman"/>
              <a:ea typeface="Times New Roman"/>
            </a:endParaRPr>
          </a:p>
          <a:p>
            <a:pPr indent="252095" algn="justLow">
              <a:lnSpc>
                <a:spcPct val="95000"/>
              </a:lnSpc>
            </a:pPr>
            <a:r>
              <a:rPr lang="ar-SA" sz="2800" b="1" dirty="0">
                <a:latin typeface="Times New Roman"/>
                <a:ea typeface="Times New Roman"/>
                <a:cs typeface="Ali_K_Sahifa"/>
              </a:rPr>
              <a:t>بة هؤى ئةوةى تيَكرِاكانى ئالَوطؤرِي بازرطانى بة رِادةيةكى طةورة كاريطةرى لةسةر تةرازووى ثيَدان و داهاتى نةتةوةيى هةية، بة تايبةتى ئةطةر بيَتوو بازرطانى دةرةكى بة بةراورد بة داهاتى نةتةوةيى طةورة بيَت، كة ئةمةش لة زؤر بةى ولآتان بةديدةكريَت.</a:t>
            </a:r>
            <a:endParaRPr lang="en-US" sz="2800" b="1" dirty="0">
              <a:latin typeface="Times New Roman"/>
              <a:ea typeface="Times New Roman"/>
            </a:endParaRPr>
          </a:p>
          <a:p>
            <a:pPr indent="252095" algn="justLow">
              <a:lnSpc>
                <a:spcPct val="95000"/>
              </a:lnSpc>
            </a:pPr>
            <a:r>
              <a:rPr lang="ar-SA" sz="2800" b="1" dirty="0">
                <a:latin typeface="Times New Roman"/>
                <a:ea typeface="Times New Roman"/>
                <a:cs typeface="Ali_K_Sahifa"/>
              </a:rPr>
              <a:t>طرنط ئةوةية ئةو هؤكارانة ديار بكريَت كة كاريطةرى لةسةر بةرزبوونةوة و نزم بوونةوةى ئةو تيَكرِاييانة هةية. بةلآم ثيَش ئةوة دةبىَ ئاماذة بة جؤرةكانى تيَكرِايى ئالَوطؤرِي و ضؤنيةتى ثيَوانةكردنى بكةين.</a:t>
            </a:r>
            <a:endParaRPr lang="en-US" sz="2800" b="1" dirty="0">
              <a:latin typeface="Times New Roman"/>
              <a:ea typeface="Times New Roman"/>
            </a:endParaRPr>
          </a:p>
          <a:p>
            <a:r>
              <a:rPr lang="ar-SA" sz="2800" b="1" dirty="0">
                <a:latin typeface="Times New Roman"/>
                <a:ea typeface="Times New Roman"/>
                <a:cs typeface="Ali_K_Samik"/>
              </a:rPr>
              <a:t>ضةمكى تيَكرِاكانى ئالَوطؤرِي بازرطانى و جؤرةكانى:-</a:t>
            </a:r>
            <a:endParaRPr lang="en-US" sz="2800" b="1" dirty="0">
              <a:latin typeface="Times New Roman"/>
              <a:ea typeface="Times New Roman"/>
            </a:endParaRPr>
          </a:p>
          <a:p>
            <a:pPr indent="252095" algn="justLow">
              <a:lnSpc>
                <a:spcPct val="95000"/>
              </a:lnSpc>
            </a:pPr>
            <a:r>
              <a:rPr lang="ar-SA" sz="2800" b="1" dirty="0">
                <a:latin typeface="Times New Roman"/>
                <a:ea typeface="Times New Roman"/>
                <a:cs typeface="Ali_K_Sahifa"/>
              </a:rPr>
              <a:t>تيَكرِاكانى ئالَوطؤرِي بازرطانى بريتيي</a:t>
            </a:r>
            <a:endParaRPr lang="en-US" sz="2800" b="1" dirty="0">
              <a:latin typeface="Times New Roman"/>
              <a:ea typeface="Times New Roman"/>
            </a:endParaRPr>
          </a:p>
          <a:p>
            <a:pPr indent="252095" algn="justLow">
              <a:lnSpc>
                <a:spcPct val="95000"/>
              </a:lnSpc>
            </a:pPr>
            <a:r>
              <a:rPr lang="ar-SA" sz="2800" b="1" dirty="0">
                <a:latin typeface="Times New Roman"/>
                <a:ea typeface="Times New Roman"/>
                <a:cs typeface="Ali_K_Sahifa"/>
              </a:rPr>
              <a:t>ة لة كؤمةلَيَك ضةمك هةنديَكى سادةية و شايستةى ثيَوانةكردنة و هةنديَكى تريش ئالَؤزة و بة زةحمةت ثيَوانة دةكريَت. لة ضةمكة سادةكانى تيَكرِاكانى ئالَوطؤرِي بازرطانى بريتيية لة:</a:t>
            </a:r>
            <a:endParaRPr lang="en-US" sz="2800" b="1" dirty="0">
              <a:effectLst/>
              <a:latin typeface="Times New Roman"/>
              <a:ea typeface="Times New Roman"/>
            </a:endParaRPr>
          </a:p>
        </p:txBody>
      </p:sp>
    </p:spTree>
    <p:extLst>
      <p:ext uri="{BB962C8B-B14F-4D97-AF65-F5344CB8AC3E}">
        <p14:creationId xmlns:p14="http://schemas.microsoft.com/office/powerpoint/2010/main" val="40169303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7772400"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44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8229600" cy="3824124"/>
          </a:xfrm>
          <a:prstGeom prst="rect">
            <a:avLst/>
          </a:prstGeom>
        </p:spPr>
        <p:txBody>
          <a:bodyPr wrap="square">
            <a:spAutoFit/>
          </a:bodyPr>
          <a:lstStyle/>
          <a:p>
            <a:r>
              <a:rPr lang="ar-IQ" sz="1050" dirty="0">
                <a:latin typeface="Times New Roman"/>
                <a:ea typeface="Times New Roman"/>
                <a:cs typeface="Ali_K_Samik"/>
              </a:rPr>
              <a:t> </a:t>
            </a:r>
            <a:endParaRPr lang="en-US" sz="1400" dirty="0">
              <a:latin typeface="Times New Roman"/>
              <a:ea typeface="Times New Roman"/>
            </a:endParaRPr>
          </a:p>
          <a:p>
            <a:r>
              <a:rPr lang="ar-IQ" dirty="0">
                <a:latin typeface="Times New Roman"/>
                <a:ea typeface="Times New Roman"/>
                <a:cs typeface="Ali_K_Samik"/>
              </a:rPr>
              <a:t>كة:-</a:t>
            </a:r>
            <a:endParaRPr lang="en-US" dirty="0">
              <a:latin typeface="Times New Roman"/>
              <a:ea typeface="Times New Roman"/>
            </a:endParaRPr>
          </a:p>
          <a:p>
            <a:r>
              <a:rPr lang="en-US" dirty="0">
                <a:latin typeface="Times New Roman"/>
                <a:ea typeface="Times New Roman"/>
                <a:cs typeface="Ali_K_Samik"/>
              </a:rPr>
              <a:t>N</a:t>
            </a:r>
            <a:r>
              <a:rPr lang="ar-IQ" dirty="0">
                <a:latin typeface="Times New Roman"/>
                <a:ea typeface="Times New Roman"/>
                <a:cs typeface="Ali_K_Samik"/>
              </a:rPr>
              <a:t>:- ثوختةى تيَرِاكانى ئالَوطؤرِي بازرطانى .</a:t>
            </a:r>
            <a:endParaRPr lang="en-US" dirty="0">
              <a:latin typeface="Times New Roman"/>
              <a:ea typeface="Times New Roman"/>
            </a:endParaRPr>
          </a:p>
          <a:p>
            <a:r>
              <a:rPr lang="en-US" dirty="0">
                <a:latin typeface="Times New Roman"/>
                <a:ea typeface="Times New Roman"/>
                <a:cs typeface="Ali_K_Samik"/>
              </a:rPr>
              <a:t>P</a:t>
            </a:r>
            <a:r>
              <a:rPr lang="en-US" baseline="-25000" dirty="0">
                <a:latin typeface="Times New Roman"/>
                <a:ea typeface="Times New Roman"/>
                <a:cs typeface="Ali_K_Samik"/>
              </a:rPr>
              <a:t>X</a:t>
            </a:r>
            <a:r>
              <a:rPr lang="ar-IQ" dirty="0">
                <a:latin typeface="Times New Roman"/>
                <a:ea typeface="Times New Roman"/>
                <a:cs typeface="Ali_K_Samik"/>
              </a:rPr>
              <a:t>:- ذمارةى ثيَوانةيى نرخى هةناردةكان.</a:t>
            </a:r>
            <a:endParaRPr lang="en-US" dirty="0">
              <a:latin typeface="Times New Roman"/>
              <a:ea typeface="Times New Roman"/>
            </a:endParaRPr>
          </a:p>
          <a:p>
            <a:r>
              <a:rPr lang="en-US" dirty="0">
                <a:latin typeface="Times New Roman"/>
                <a:ea typeface="Times New Roman"/>
                <a:cs typeface="Ali_K_Samik"/>
              </a:rPr>
              <a:t>P</a:t>
            </a:r>
            <a:r>
              <a:rPr lang="en-US" baseline="-25000" dirty="0">
                <a:latin typeface="Times New Roman"/>
                <a:ea typeface="Times New Roman"/>
                <a:cs typeface="Ali_K_Samik"/>
              </a:rPr>
              <a:t>M</a:t>
            </a:r>
            <a:r>
              <a:rPr lang="ar-IQ" dirty="0">
                <a:latin typeface="Times New Roman"/>
                <a:ea typeface="Times New Roman"/>
                <a:cs typeface="Ali_K_Samik"/>
              </a:rPr>
              <a:t>:- ذمارةى ثيَوانةيى نرخى هاوردةكان</a:t>
            </a:r>
            <a:endParaRPr lang="en-US" dirty="0">
              <a:latin typeface="Times New Roman"/>
              <a:ea typeface="Times New Roman"/>
            </a:endParaRPr>
          </a:p>
          <a:p>
            <a:pPr marL="342900" lvl="0" indent="-342900">
              <a:buFont typeface="+mj-lt"/>
              <a:buAutoNum type="arabicPeriod"/>
              <a:tabLst>
                <a:tab pos="228600" algn="l"/>
              </a:tabLst>
            </a:pPr>
            <a:r>
              <a:rPr lang="ar-SA" sz="3200" u="sng" dirty="0">
                <a:latin typeface="Times New Roman"/>
                <a:ea typeface="Times New Roman"/>
                <a:cs typeface="Ali_K_Samik"/>
              </a:rPr>
              <a:t>سةرجةمى تيَكرِاكانى ئالَوطؤرِي بازرطانى</a:t>
            </a:r>
            <a:r>
              <a:rPr lang="ar-SA" sz="3200" dirty="0">
                <a:latin typeface="Times New Roman"/>
                <a:ea typeface="Times New Roman"/>
                <a:cs typeface="Ali_K_Samik"/>
              </a:rPr>
              <a:t>(</a:t>
            </a:r>
            <a:r>
              <a:rPr lang="en-US" sz="3200" dirty="0">
                <a:latin typeface="Times New Roman"/>
                <a:ea typeface="Times New Roman"/>
                <a:cs typeface="Ali_K_Samik"/>
              </a:rPr>
              <a:t>The Gross Barter Teams of Trade</a:t>
            </a:r>
            <a:r>
              <a:rPr lang="ar-SA" sz="3200" dirty="0">
                <a:latin typeface="Times New Roman"/>
                <a:ea typeface="Times New Roman"/>
                <a:cs typeface="Ali_K_Samik"/>
              </a:rPr>
              <a:t>):-</a:t>
            </a:r>
            <a:endParaRPr lang="en-US" sz="3200" dirty="0">
              <a:latin typeface="Times New Roman"/>
              <a:ea typeface="Times New Roman"/>
            </a:endParaRPr>
          </a:p>
          <a:p>
            <a:pPr algn="just"/>
            <a:r>
              <a:rPr lang="ar-IQ" sz="3200" dirty="0">
                <a:latin typeface="Times New Roman"/>
                <a:ea typeface="Times New Roman"/>
                <a:cs typeface="Ali_K_Sahifa"/>
              </a:rPr>
              <a:t>      </a:t>
            </a:r>
            <a:r>
              <a:rPr lang="ar-IQ" sz="3200" b="1" dirty="0">
                <a:latin typeface="Times New Roman"/>
                <a:ea typeface="Times New Roman"/>
                <a:cs typeface="Ali_K_Sahifa"/>
              </a:rPr>
              <a:t>ئةو تيَكرِاية برِى هةناردةكان سةبارةت بة برِى هاوردةكان ثيَوانة دةكريَت، هةروةها ذمارةى ثيَوانةيى بؤ برِى هاوردةكان، ئةمةش دةتوانريَت بة طويَرةى ئةم هاوكيَشةية هةذمار بكريَت:-</a:t>
            </a:r>
            <a:endParaRPr lang="en-US" sz="3200" b="1" dirty="0">
              <a:effectLst/>
              <a:latin typeface="Times New Roman"/>
              <a:ea typeface="Times New Roman"/>
            </a:endParaRPr>
          </a:p>
        </p:txBody>
      </p:sp>
    </p:spTree>
    <p:extLst>
      <p:ext uri="{BB962C8B-B14F-4D97-AF65-F5344CB8AC3E}">
        <p14:creationId xmlns:p14="http://schemas.microsoft.com/office/powerpoint/2010/main" val="5677685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15339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3560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85800"/>
            <a:ext cx="74676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4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5046"/>
            <a:ext cx="8458200" cy="6407908"/>
          </a:xfrm>
          <a:prstGeom prst="rect">
            <a:avLst/>
          </a:prstGeom>
        </p:spPr>
        <p:txBody>
          <a:bodyPr wrap="square">
            <a:spAutoFit/>
          </a:bodyPr>
          <a:lstStyle/>
          <a:p>
            <a:pPr indent="252095" algn="justLow">
              <a:lnSpc>
                <a:spcPct val="95000"/>
              </a:lnSpc>
            </a:pPr>
            <a:r>
              <a:rPr lang="ar-IQ" sz="2400" b="1" dirty="0">
                <a:latin typeface="Times New Roman"/>
                <a:ea typeface="Times New Roman"/>
                <a:cs typeface="Ali_K_Sahifa"/>
              </a:rPr>
              <a:t>دةتوانيَت بةرهةمى بهيَنيَت، بةلآم بة تيَضوونيَكى بةرز يان بةرِادةيةكى كةمتر لة ثيَداويستييةكانى دةتوانيَت بةرهةمى بهيَنيَت.</a:t>
            </a:r>
            <a:endParaRPr lang="en-US" sz="2400" b="1" dirty="0">
              <a:latin typeface="Times New Roman"/>
              <a:ea typeface="Times New Roman"/>
            </a:endParaRPr>
          </a:p>
          <a:p>
            <a:pPr indent="252095" algn="justLow">
              <a:lnSpc>
                <a:spcPct val="95000"/>
              </a:lnSpc>
            </a:pPr>
            <a:r>
              <a:rPr lang="ar-IQ" sz="2400" b="1" dirty="0">
                <a:latin typeface="Times New Roman"/>
                <a:ea typeface="Times New Roman"/>
                <a:cs typeface="Ali_K_Sahifa"/>
              </a:rPr>
              <a:t>كةواتة ئالَوطورِى نيَودةولَةتى لةسةر بنةماى تايبةتمةندى نيَودةولَةتى دامةزراوة، دياردةى تايبةتمةندى ثةيوةندييةكى ثتةوى بة دياردةى ئالَوطؤرِي نيَودةولَةتي يان بازرطانى نيَودةولَةتييةوة هةية، ئينجا بةهؤى ئةوةى تايبةتمةندى دةبيَتة هؤى زيادبوونى بةرهةمهيَنان، هةروةها بةهؤى ئةوةى بةرهةمهيَنى تايبةتمةند بةشيَكى كةم لة بةرهةمةكةى بةكاردةهيَنيَت، ئةمةش ماناى ئةوة دةطةيةنيَت، كة هةموو ولآتيَك دةتوانيَت برِيَك لة كالآيةك بةرهةم بهيَنيَت، كة تايبةتمةندى تيَدا هةية، بة جؤريَك ئةو برِة بةرهةمة لة ثيَداويستييةكانى بةكاربردنى ولآتةكة زياترة، بةهؤى ئةو تايبةتمةندييةش واز لة بةرهةمهيَنانى ئةو كالآيانةش دةهيَنيَت، كة تايبةتمةندى لة بةرهةمهيَنانى نيية و بؤ ولآتانى تر وازى لىَ دةهيَنيَت، بةمةش ئالَوطؤرِي لةنيَوان ئةو ولآتانة لةسةر بنضينةى تايبةتمةندى دروست دةبيَت.</a:t>
            </a:r>
            <a:endParaRPr lang="en-US" sz="2400" b="1" dirty="0">
              <a:latin typeface="Times New Roman"/>
              <a:ea typeface="Times New Roman"/>
            </a:endParaRPr>
          </a:p>
          <a:p>
            <a:pPr indent="252095" algn="justLow">
              <a:lnSpc>
                <a:spcPct val="95000"/>
              </a:lnSpc>
            </a:pPr>
            <a:r>
              <a:rPr lang="ar-IQ" sz="2400" b="1" dirty="0">
                <a:latin typeface="Times New Roman"/>
                <a:ea typeface="Times New Roman"/>
                <a:cs typeface="Ali_K_Sahifa"/>
              </a:rPr>
              <a:t>ئةطةر بيَتو هؤكارى ئةنجامدانى ئالَوطؤرِي نيَودةولَةتى بريتى بيَت لة تايبةتمةندى نيَودةولَةتى، ئةوة هؤكارى تايبةتمةندى ضيية؟</a:t>
            </a:r>
            <a:endParaRPr lang="en-US" sz="2400" b="1" dirty="0">
              <a:latin typeface="Times New Roman"/>
              <a:ea typeface="Times New Roman"/>
            </a:endParaRPr>
          </a:p>
          <a:p>
            <a:pPr indent="252095" algn="justLow">
              <a:lnSpc>
                <a:spcPct val="95000"/>
              </a:lnSpc>
            </a:pPr>
            <a:r>
              <a:rPr lang="ar-IQ" sz="2400" b="1" dirty="0">
                <a:latin typeface="Times New Roman"/>
                <a:ea typeface="Times New Roman"/>
                <a:cs typeface="Ali_K_Sahifa"/>
              </a:rPr>
              <a:t>بة شيَوةيةكى طشتى تايبةتمةندى دوو كؤمةلَة هؤكار دةطةريَتةوة، ئةوانيش بريتين لة هؤكارة سروشتييةكان و هؤكارة دةستكردةكان، ئينجا بة كارليَكى هةردوو كؤمةلَة هؤكار، ولآت دةتوانيَت كالآيةك يان كؤمةلَيَك كالآ لة دةرةوة بة نرخيَكى كةمتر بفرؤشيَت، هةروةها ئةو كالآيةش هاوردة دةكات، كة بةنرخيَكى هةرزانتر لة تيَضوونى بةرهةمهيَنان لة ناوخؤ دةبيَت، هؤكارةكانيش بريتيين لة:</a:t>
            </a:r>
            <a:endParaRPr lang="en-US" sz="2400" b="1" dirty="0">
              <a:effectLst/>
              <a:latin typeface="Times New Roman"/>
              <a:ea typeface="Times New Roman"/>
            </a:endParaRPr>
          </a:p>
        </p:txBody>
      </p:sp>
    </p:spTree>
    <p:extLst>
      <p:ext uri="{BB962C8B-B14F-4D97-AF65-F5344CB8AC3E}">
        <p14:creationId xmlns:p14="http://schemas.microsoft.com/office/powerpoint/2010/main" val="3507354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610600" cy="4616648"/>
          </a:xfrm>
          <a:prstGeom prst="rect">
            <a:avLst/>
          </a:prstGeom>
        </p:spPr>
        <p:txBody>
          <a:bodyPr wrap="square">
            <a:spAutoFit/>
          </a:bodyPr>
          <a:lstStyle/>
          <a:p>
            <a:pPr marL="342900" lvl="0" indent="-342900">
              <a:buFont typeface="+mj-lt"/>
              <a:buAutoNum type="arabicParenR"/>
              <a:tabLst>
                <a:tab pos="228600" algn="l"/>
              </a:tabLst>
            </a:pPr>
            <a:r>
              <a:rPr lang="ar-SA" sz="2800" u="sng" dirty="0">
                <a:latin typeface="Times New Roman"/>
                <a:ea typeface="Times New Roman"/>
                <a:cs typeface="Ali_K_Samik"/>
              </a:rPr>
              <a:t>هؤكارة سروشتييةكان</a:t>
            </a:r>
            <a:r>
              <a:rPr lang="ar-SA" sz="2800" dirty="0">
                <a:latin typeface="Times New Roman"/>
                <a:ea typeface="Times New Roman"/>
                <a:cs typeface="Ali_K_Samik"/>
              </a:rPr>
              <a:t>: </a:t>
            </a:r>
            <a:endParaRPr lang="en-US" sz="2800" dirty="0">
              <a:latin typeface="Times New Roman"/>
              <a:ea typeface="Times New Roman"/>
            </a:endParaRPr>
          </a:p>
          <a:p>
            <a:pPr indent="252095" algn="justLow">
              <a:lnSpc>
                <a:spcPct val="95000"/>
              </a:lnSpc>
            </a:pPr>
            <a:r>
              <a:rPr lang="ar-IQ" sz="2800" b="1" dirty="0">
                <a:latin typeface="Times New Roman"/>
                <a:ea typeface="Times New Roman"/>
                <a:cs typeface="Ali_K_Sahifa"/>
              </a:rPr>
              <a:t>ولآتان لة رِووى ذينطةى سروشتييةوة (ئاووهةوا، خاك) جياوازن، هةروةها لة سامانى سروشتى، وةك زةوى كشتوكالَى و كانزاكان جياوازن.</a:t>
            </a:r>
            <a:endParaRPr lang="en-US" sz="2800" b="1" dirty="0">
              <a:latin typeface="Times New Roman"/>
              <a:ea typeface="Times New Roman"/>
            </a:endParaRPr>
          </a:p>
          <a:p>
            <a:pPr indent="252095" algn="justLow">
              <a:lnSpc>
                <a:spcPct val="95000"/>
              </a:lnSpc>
            </a:pPr>
            <a:r>
              <a:rPr lang="ar-IQ" sz="2800" b="1" dirty="0">
                <a:latin typeface="Times New Roman"/>
                <a:ea typeface="Times New Roman"/>
                <a:cs typeface="Ali_K_Sahifa"/>
              </a:rPr>
              <a:t>ناوضة ئيستوائييةكان كةشيَكى طةرم و بارانيَكى زؤريان ليَدةباريَت، ئةمةش بوارى بؤ كشتوكالَى ضا رِةخساندووة و ثيَويستى بة زةوى بةثيت هةية، سةربارى بوونى بارانى زؤرو ئاووهةوايةكى شيَدار، بؤية دةبينين كشتوكالَى ضا كةوتؤتة سةر ضياكانى هيند و ضين و سيلان، سةرةرِاى طرنطى ئاووهةوا، وةك هؤكاريَك لة هؤكارةكانى تايبةتمةندى نيَودةولَةتى، بةلآم ئةو هؤكارة ئيَستا طرنطييةكةى بةرةو كةمبوونةوة ضووة، ئةويش بةهؤى ثيَشكةوتنى زانستييةوة، بةجؤريَك لةكاتى ئيَستادا دةتوانريَت طؤرِانكارى دةستكرد لة دؤخى كةش و هةوا بكريَت، كة بطونجيَت لةطةلَ بارودؤخى بةرهةمهيَناندا.</a:t>
            </a:r>
            <a:endParaRPr lang="en-US" sz="2800" b="1" dirty="0">
              <a:effectLst/>
              <a:latin typeface="Times New Roman"/>
              <a:ea typeface="Times New Roman"/>
            </a:endParaRPr>
          </a:p>
        </p:txBody>
      </p:sp>
    </p:spTree>
    <p:extLst>
      <p:ext uri="{BB962C8B-B14F-4D97-AF65-F5344CB8AC3E}">
        <p14:creationId xmlns:p14="http://schemas.microsoft.com/office/powerpoint/2010/main" val="3402148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86547"/>
            <a:ext cx="8305800" cy="5786199"/>
          </a:xfrm>
          <a:prstGeom prst="rect">
            <a:avLst/>
          </a:prstGeom>
        </p:spPr>
        <p:txBody>
          <a:bodyPr wrap="square">
            <a:spAutoFit/>
          </a:bodyPr>
          <a:lstStyle/>
          <a:p>
            <a:pPr marL="342900" lvl="0" indent="-342900">
              <a:buFont typeface="+mj-lt"/>
              <a:buAutoNum type="arabicParenR"/>
              <a:tabLst>
                <a:tab pos="228600" algn="l"/>
              </a:tabLst>
            </a:pPr>
            <a:r>
              <a:rPr lang="ar-SA" sz="2800" u="sng" dirty="0">
                <a:latin typeface="Times New Roman"/>
                <a:ea typeface="Times New Roman"/>
                <a:cs typeface="Ali_K_Samik"/>
              </a:rPr>
              <a:t>هؤكارة ذيَر دةستةكان</a:t>
            </a:r>
            <a:r>
              <a:rPr lang="ar-SA" sz="2800" dirty="0">
                <a:latin typeface="Times New Roman"/>
                <a:ea typeface="Times New Roman"/>
                <a:cs typeface="Ali_K_Samik"/>
              </a:rPr>
              <a:t>: </a:t>
            </a:r>
            <a:endParaRPr lang="en-US" sz="2800" dirty="0">
              <a:latin typeface="Times New Roman"/>
              <a:ea typeface="Times New Roman"/>
            </a:endParaRPr>
          </a:p>
          <a:p>
            <a:pPr indent="252095" algn="justLow">
              <a:lnSpc>
                <a:spcPct val="95000"/>
              </a:lnSpc>
            </a:pPr>
            <a:r>
              <a:rPr lang="ar-IQ" sz="2400" b="1" dirty="0">
                <a:latin typeface="Times New Roman"/>
                <a:ea typeface="Times New Roman"/>
                <a:cs typeface="Ali_K_Sahifa"/>
              </a:rPr>
              <a:t>هؤكارة ذيَر دةستةكان، كة كريَكارى كارامة و سةرمايةى بةرهةمدارى بؤ ولآت دةستةبةر دةكات، ديارة ولآتان لة خاوةنداريةتى ئةو هؤكارانة جياوازن، هةنديَك ولآت هةية سةرمايةى بةرهةمدارى وةك ئاميَرو ثيَداويستييةكانى بةرهةمهيَناني هةية، سةربارى ئةوةى بةرزى داهاتى نةتةوةيى يارمةتيدةرة بؤ طةشةثيَدانى سةرماية، لةبةرامبةر ئةمةدا هةنديَك ولآتى ديكة هةية بة دةست كةمى كالآى بةرهةمدارى دةنالَيَنيَت و ناتوانيَت طةشة بة سةرمايةي بةرهةمدارى بدات، بةهؤى دابةزينى ئاستى داهاتى نةتةوةييةوة بيَت. هؤكارة ذيَر دةستةكان طرنطى طةورةيان لة ئارِاستةى تايبةتمةندى ولآت لةو كالآيانة هةية، كة بةرهةمهيَنانى ثيَويستى بة سةرمايةى فرة هةية، وةك ثيشةسازى فرِؤكة و ئؤتؤمؤبيَل و ثيشةسازى كيميايى……..هتد. يان ئةو كالآيانةى، كة بةرهةمهيَنانى ثيَويستى بة كارامةيى بةرز هةية، وةك ثيشةسازى كاتذميَر.</a:t>
            </a:r>
            <a:endParaRPr lang="en-US" sz="2400" b="1" dirty="0">
              <a:latin typeface="Times New Roman"/>
              <a:ea typeface="Times New Roman"/>
            </a:endParaRPr>
          </a:p>
          <a:p>
            <a:pPr indent="252095" algn="justLow">
              <a:lnSpc>
                <a:spcPct val="95000"/>
              </a:lnSpc>
            </a:pPr>
            <a:r>
              <a:rPr lang="ar-IQ" sz="2400" b="1" dirty="0">
                <a:latin typeface="Times New Roman"/>
                <a:ea typeface="Times New Roman"/>
                <a:cs typeface="Ali_K_Sahifa"/>
              </a:rPr>
              <a:t>سةرةرِاى ئةوةى تايبةتمةندى بؤ هؤكارة سروشتى و ذيَردةستةكان دةطةرِيَتةوة، بةلآم ئةو هؤكارانة بريتيية لة ضوارضيَوةيةك كة لةميانةيدا خةلَك ضالاكيية ئابوورييةكانيان ئةنجام دةدةن، ئةويش لةبةر ئةوةى كار جولَيَنةرى يةكةمى بةرهةمهيَنانة.ئاشكراية ولآتانى جيهان جياوازن لة رِووى خةسلَةتةكانى دةستى كار، جا ئةوة لة لايةنى ضةنديةتى يان جؤرايةتى بيَت. ئةو جياوازيةش لة ضرِى دانيشتوان و جياوازى ئاستى شارةزايى و كارامةييةوة بةديار دةكةويَت، هةروةها شارةزايى لة رِيَكخستن و كارطيَرِى كاريطةرى لةسةر تايبةتمةندى نيَودةولَةتى هةية.</a:t>
            </a:r>
            <a:endParaRPr lang="en-US" sz="2400" b="1" dirty="0">
              <a:effectLst/>
              <a:latin typeface="Times New Roman"/>
              <a:ea typeface="Times New Roman"/>
            </a:endParaRPr>
          </a:p>
        </p:txBody>
      </p:sp>
    </p:spTree>
    <p:extLst>
      <p:ext uri="{BB962C8B-B14F-4D97-AF65-F5344CB8AC3E}">
        <p14:creationId xmlns:p14="http://schemas.microsoft.com/office/powerpoint/2010/main" val="2541672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1"/>
            <a:ext cx="8534400" cy="5025991"/>
          </a:xfrm>
          <a:prstGeom prst="rect">
            <a:avLst/>
          </a:prstGeom>
        </p:spPr>
        <p:txBody>
          <a:bodyPr wrap="square">
            <a:spAutoFit/>
          </a:bodyPr>
          <a:lstStyle/>
          <a:p>
            <a:r>
              <a:rPr lang="ar-IQ" sz="2800" u="dbl" dirty="0">
                <a:latin typeface="Times New Roman"/>
                <a:ea typeface="Times New Roman"/>
                <a:cs typeface="Ali_K_Samik"/>
              </a:rPr>
              <a:t>سيَيةم</a:t>
            </a:r>
            <a:r>
              <a:rPr lang="ar-IQ" sz="2800" dirty="0">
                <a:latin typeface="Times New Roman"/>
                <a:ea typeface="Times New Roman"/>
                <a:cs typeface="Ali_K_Samik"/>
              </a:rPr>
              <a:t>: </a:t>
            </a:r>
            <a:r>
              <a:rPr lang="ar-IQ" sz="2800" u="sng" dirty="0">
                <a:latin typeface="Times New Roman"/>
                <a:ea typeface="Times New Roman"/>
                <a:cs typeface="Ali_K_Samik"/>
              </a:rPr>
              <a:t>طرنطى بازرطانى نيَودةولَةتى</a:t>
            </a:r>
            <a:r>
              <a:rPr lang="ar-IQ" sz="2800" dirty="0">
                <a:latin typeface="Times New Roman"/>
                <a:ea typeface="Times New Roman"/>
                <a:cs typeface="Ali_K_Samik"/>
              </a:rPr>
              <a:t>: </a:t>
            </a:r>
            <a:endParaRPr lang="en-US" sz="2800" dirty="0">
              <a:latin typeface="Times New Roman"/>
              <a:ea typeface="Times New Roman"/>
            </a:endParaRPr>
          </a:p>
          <a:p>
            <a:pPr indent="252095" algn="justLow">
              <a:lnSpc>
                <a:spcPct val="95000"/>
              </a:lnSpc>
            </a:pPr>
            <a:r>
              <a:rPr lang="ar-IQ" sz="2800" b="1" dirty="0">
                <a:latin typeface="Times New Roman"/>
                <a:ea typeface="Times New Roman"/>
                <a:cs typeface="Ali_K_Sahifa"/>
              </a:rPr>
              <a:t>بازرطانى نيَودةولَةتى رِؤلَيَكى طرنط لة ذيانى ئابووريدا دةبينيَت. بازرطانى جيهانيش بريتيية لة كؤمةلَيَكى طةورة لة كالآ و خزمةتطوزارييةكان، و ذمارةيةكى كةميش لة ولآتة ثيَشكةوتووةكان دةستيان بةسةر بةشيَكى طةورة لة هةناردةى جيهانيدا طرتووة. بة جؤريَك (1\3) ى هةناردةى جيهان ثيَكدةهيَنيَت، لة كاتيَكدا رِووبةرةكةى (1\4) ى جيهان ثيَك دةهيَنيَت و دانيشتوانيش (1\6) ى دانيشتوانى جيهان ثيَكدةهيَنيَت.</a:t>
            </a:r>
            <a:endParaRPr lang="en-US" sz="2800" b="1" dirty="0">
              <a:latin typeface="Times New Roman"/>
              <a:ea typeface="Times New Roman"/>
            </a:endParaRPr>
          </a:p>
          <a:p>
            <a:pPr indent="252095" algn="justLow">
              <a:lnSpc>
                <a:spcPct val="95000"/>
              </a:lnSpc>
            </a:pPr>
            <a:r>
              <a:rPr lang="ar-IQ" sz="2800" b="1" dirty="0">
                <a:latin typeface="Times New Roman"/>
                <a:ea typeface="Times New Roman"/>
                <a:cs typeface="Ali_K_Sahifa"/>
              </a:rPr>
              <a:t>هةروةها ثةيوةندييةكى بةهيَز لة نيَوان بازرطانى دةرةكى و داهاتى رِاستةقينة و جؤرى بةرهةمهيَنان و خؤشطوزةرانى ئابووريدا هةية. ئينجا بةهؤى ئةوةى داهاتى رِاستةقينة بة يةكسانى لة نيَوان ولآتان دابةش نةكراوة، و جؤرى بةرهةمهيَنان لة ولآتيَكةوة بؤ ولآتيَكى تر جياوازة، بؤية طرنطى بازرطانى دةرةكى لة ولآتيَكةوة بؤ ولآتيَكى تر جياوازة.</a:t>
            </a:r>
            <a:endParaRPr lang="en-US" sz="2800" b="1" dirty="0">
              <a:effectLst/>
              <a:latin typeface="Times New Roman"/>
              <a:ea typeface="Times New Roman"/>
            </a:endParaRPr>
          </a:p>
        </p:txBody>
      </p:sp>
    </p:spTree>
    <p:extLst>
      <p:ext uri="{BB962C8B-B14F-4D97-AF65-F5344CB8AC3E}">
        <p14:creationId xmlns:p14="http://schemas.microsoft.com/office/powerpoint/2010/main" val="2053193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458200" cy="3781035"/>
          </a:xfrm>
          <a:prstGeom prst="rect">
            <a:avLst/>
          </a:prstGeom>
        </p:spPr>
        <p:txBody>
          <a:bodyPr wrap="square">
            <a:spAutoFit/>
          </a:bodyPr>
          <a:lstStyle/>
          <a:p>
            <a:pPr indent="252095" algn="justLow">
              <a:lnSpc>
                <a:spcPct val="95000"/>
              </a:lnSpc>
            </a:pPr>
            <a:r>
              <a:rPr lang="ar-IQ" dirty="0">
                <a:latin typeface="Times New Roman"/>
                <a:ea typeface="Times New Roman"/>
                <a:cs typeface="Ali_K_Sahifa"/>
              </a:rPr>
              <a:t> </a:t>
            </a:r>
            <a:endParaRPr lang="en-US" sz="1400" dirty="0">
              <a:latin typeface="Times New Roman"/>
              <a:ea typeface="Times New Roman"/>
            </a:endParaRPr>
          </a:p>
          <a:p>
            <a:pPr rtl="0"/>
            <a:r>
              <a:rPr lang="ar-SA" sz="2800" dirty="0">
                <a:latin typeface="Times New Roman"/>
                <a:ea typeface="Times New Roman"/>
                <a:cs typeface="Ali_K_Samik"/>
              </a:rPr>
              <a:t>ضوارةم: قؤناغةكاني ثةرةسةندني ئابووريي نيَودةولَةتي  </a:t>
            </a:r>
            <a:endParaRPr lang="en-US" sz="2800" dirty="0">
              <a:latin typeface="Times New Roman"/>
              <a:ea typeface="Times New Roman"/>
            </a:endParaRPr>
          </a:p>
          <a:p>
            <a:pPr indent="252095" algn="justLow">
              <a:lnSpc>
                <a:spcPct val="95000"/>
              </a:lnSpc>
            </a:pPr>
            <a:r>
              <a:rPr lang="ar-SA" sz="2800" b="1" dirty="0">
                <a:latin typeface="Times New Roman"/>
                <a:ea typeface="Times New Roman"/>
                <a:cs typeface="Ali_K_Sahifa"/>
              </a:rPr>
              <a:t>ئابووري نيَودةلَةتي بةم قؤناغانةى خوارةوة تيَثةرِيوة:</a:t>
            </a:r>
            <a:endParaRPr lang="en-US" sz="2800" b="1" dirty="0">
              <a:latin typeface="Times New Roman"/>
              <a:ea typeface="Times New Roman"/>
              <a:cs typeface="Ali_K_Sahifa"/>
            </a:endParaRPr>
          </a:p>
          <a:p>
            <a:pPr marL="720090" indent="-720090" algn="justLow"/>
            <a:r>
              <a:rPr lang="ar-SA" sz="1600" b="1" dirty="0">
                <a:latin typeface="Times New Roman"/>
                <a:ea typeface="Times New Roman"/>
                <a:cs typeface="Ali_K_Sahifa"/>
              </a:rPr>
              <a:t>1-</a:t>
            </a:r>
            <a:r>
              <a:rPr lang="ar-SA" sz="1600" b="1" dirty="0">
                <a:latin typeface="Times New Roman"/>
                <a:ea typeface="Times New Roman"/>
                <a:cs typeface="Ali_K_Samik"/>
              </a:rPr>
              <a:t> </a:t>
            </a:r>
            <a:r>
              <a:rPr lang="ar-SA" sz="2800" b="1" dirty="0">
                <a:latin typeface="Times New Roman"/>
                <a:ea typeface="Times New Roman"/>
                <a:cs typeface="Ali_K_Samik"/>
              </a:rPr>
              <a:t>قؤناغى </a:t>
            </a:r>
            <a:r>
              <a:rPr lang="ar-SA" sz="2800" b="1" dirty="0" smtClean="0">
                <a:latin typeface="Times New Roman"/>
                <a:ea typeface="Times New Roman"/>
                <a:cs typeface="Ali_K_Samik"/>
              </a:rPr>
              <a:t>سةردةمى ئابوورى كؤن:</a:t>
            </a:r>
            <a:r>
              <a:rPr lang="ar-SA" sz="2800" dirty="0" smtClean="0">
                <a:latin typeface="Times New Roman"/>
                <a:ea typeface="Times New Roman"/>
                <a:cs typeface="Ali_K_Samik"/>
              </a:rPr>
              <a:t> </a:t>
            </a:r>
            <a:r>
              <a:rPr lang="ar-SA" sz="2800" b="1" dirty="0">
                <a:latin typeface="Times New Roman"/>
                <a:ea typeface="Times New Roman"/>
                <a:cs typeface="Ali_K_Sahifa"/>
              </a:rPr>
              <a:t>ئةم </a:t>
            </a:r>
            <a:r>
              <a:rPr lang="ar-SA" sz="2800" b="1" dirty="0" smtClean="0">
                <a:latin typeface="Times New Roman"/>
                <a:ea typeface="Times New Roman"/>
                <a:cs typeface="Ali_K_Sahifa"/>
              </a:rPr>
              <a:t>قؤناغة </a:t>
            </a:r>
            <a:r>
              <a:rPr lang="ar-SA" sz="2800" b="1" dirty="0">
                <a:latin typeface="Times New Roman"/>
                <a:ea typeface="Times New Roman"/>
                <a:cs typeface="Ali_K_Sahifa"/>
              </a:rPr>
              <a:t>لة سةدةكانى ثيَش زايين دةستى ثيَ كردووة،و بؤماوةى(10) سةدة بةردةوام بووة، لةم قؤناغةدا ثةيوةنديية ئابووريية نيَودةولَةتييةكان زؤر لاواز بووة، و سيستةميَكى داخراو لةئارادا بووة، و سيستةمى طؤرِينةوةى شت بة شت لةئارادا بووة، بة زؤر كةمى ثارة بةكاردةهيَنرا، و زؤربةى ئةوكالآانةى كة دةهاتة ناو بازرطانى، بريتى بوو لةكالآة ثيَويستييةكانةوة .</a:t>
            </a:r>
            <a:endParaRPr lang="en-US" sz="2800" b="1" dirty="0">
              <a:effectLst/>
              <a:latin typeface="Times New Roman"/>
              <a:ea typeface="Times New Roman"/>
            </a:endParaRPr>
          </a:p>
        </p:txBody>
      </p:sp>
    </p:spTree>
    <p:extLst>
      <p:ext uri="{BB962C8B-B14F-4D97-AF65-F5344CB8AC3E}">
        <p14:creationId xmlns:p14="http://schemas.microsoft.com/office/powerpoint/2010/main" val="3527681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1"/>
            <a:ext cx="8915400" cy="6124754"/>
          </a:xfrm>
          <a:prstGeom prst="rect">
            <a:avLst/>
          </a:prstGeom>
        </p:spPr>
        <p:txBody>
          <a:bodyPr wrap="square">
            <a:spAutoFit/>
          </a:bodyPr>
          <a:lstStyle/>
          <a:p>
            <a:pPr marL="720090" indent="-720090" algn="justLow"/>
            <a:r>
              <a:rPr lang="ar-SA" sz="2800" b="1" dirty="0">
                <a:latin typeface="Times New Roman"/>
                <a:ea typeface="Times New Roman"/>
                <a:cs typeface="Ali_K_Samik"/>
              </a:rPr>
              <a:t>2- قؤناغى سةردةمى دةرةبةطايةتى:</a:t>
            </a:r>
            <a:r>
              <a:rPr lang="ar-SA" sz="2800" dirty="0">
                <a:latin typeface="Times New Roman"/>
                <a:ea typeface="Times New Roman"/>
                <a:cs typeface="Ali_K_Samik"/>
              </a:rPr>
              <a:t> </a:t>
            </a:r>
            <a:r>
              <a:rPr lang="ar-SA" sz="2800" b="1" dirty="0">
                <a:latin typeface="Times New Roman"/>
                <a:ea typeface="Times New Roman"/>
                <a:cs typeface="Ali_K_Sahifa"/>
              </a:rPr>
              <a:t>سةردةمى دةرةبةطايةتى لةكؤتايى سةدةكانى ناوةرِاست دةستى ثيَكردووة، و بةردةوام بوو تا سةرةتاى سةرهةلَدانى سةرمايةدارى، لةم قؤناغةدا ثةيوةنديية بازرطانيةكان سياسةتةكةى دانةرِيَذرا بوو(سياسةتيَكى دارِيَذراو نةبوو)، بةلَكو بةطويَرةى ثيَويستى دةرةبةطةكان بوو. سيستةميَكى ئابوورى داخراو لةئارادا بووة، هةروةها سيستةمى خؤبذيَوى لةئارادابوو.</a:t>
            </a:r>
            <a:endParaRPr lang="en-US" sz="2800" b="1" dirty="0">
              <a:latin typeface="Times New Roman"/>
              <a:ea typeface="Times New Roman"/>
            </a:endParaRPr>
          </a:p>
          <a:p>
            <a:pPr algn="just"/>
            <a:r>
              <a:rPr lang="ar-SA" sz="2800" b="1" dirty="0">
                <a:latin typeface="Times New Roman"/>
                <a:ea typeface="Times New Roman"/>
                <a:cs typeface="Ali_K_Sahifa"/>
              </a:rPr>
              <a:t> </a:t>
            </a:r>
            <a:r>
              <a:rPr lang="ar-SA" sz="2800" b="1" dirty="0" smtClean="0">
                <a:latin typeface="Times New Roman"/>
                <a:ea typeface="Times New Roman"/>
                <a:cs typeface="Ali_K_Sahifa"/>
              </a:rPr>
              <a:t>ث- </a:t>
            </a:r>
            <a:r>
              <a:rPr lang="ar-SA" sz="2800" b="1" dirty="0">
                <a:latin typeface="Times New Roman"/>
                <a:ea typeface="Times New Roman"/>
                <a:cs typeface="Ali_K_Sahifa"/>
              </a:rPr>
              <a:t>لةم قؤناغةدا ئالوطؤرِة بازرطانييةكان بةرتةسك بوون؟ بؤضى؟</a:t>
            </a:r>
            <a:endParaRPr lang="en-US" sz="2800" b="1" dirty="0">
              <a:latin typeface="Times New Roman"/>
              <a:ea typeface="Times New Roman"/>
            </a:endParaRPr>
          </a:p>
          <a:p>
            <a:pPr algn="just"/>
            <a:r>
              <a:rPr lang="ar-SA" sz="2800" b="1" dirty="0">
                <a:latin typeface="Times New Roman"/>
                <a:ea typeface="Times New Roman"/>
                <a:cs typeface="Ali_K_Sahifa"/>
              </a:rPr>
              <a:t>و/ دةطةرِيَتةوة بؤ: </a:t>
            </a:r>
            <a:endParaRPr lang="en-US" sz="2800" b="1" dirty="0">
              <a:latin typeface="Times New Roman"/>
              <a:ea typeface="Times New Roman"/>
            </a:endParaRPr>
          </a:p>
          <a:p>
            <a:pPr marL="457200" algn="just"/>
            <a:r>
              <a:rPr lang="ar-SA" sz="2800" b="1" dirty="0">
                <a:latin typeface="Times New Roman"/>
                <a:ea typeface="Times New Roman"/>
                <a:cs typeface="Ali_K_Sahifa"/>
              </a:rPr>
              <a:t>1- دواكةوتنى رِيَطةوبانى دةريايى و وشكانى.</a:t>
            </a:r>
            <a:endParaRPr lang="en-US" sz="2800" b="1" dirty="0">
              <a:latin typeface="Times New Roman"/>
              <a:ea typeface="Times New Roman"/>
            </a:endParaRPr>
          </a:p>
          <a:p>
            <a:pPr marL="457200" algn="just"/>
            <a:r>
              <a:rPr lang="ar-SA" sz="2800" b="1" dirty="0">
                <a:latin typeface="Times New Roman"/>
                <a:ea typeface="Times New Roman"/>
                <a:cs typeface="Ali_K_Sahifa"/>
              </a:rPr>
              <a:t>2- دواكةوتوويى هؤيةكانى طواستنةوة.</a:t>
            </a:r>
            <a:endParaRPr lang="en-US" sz="2800" b="1" dirty="0">
              <a:latin typeface="Times New Roman"/>
              <a:ea typeface="Times New Roman"/>
            </a:endParaRPr>
          </a:p>
          <a:p>
            <a:pPr marL="457200" algn="just"/>
            <a:r>
              <a:rPr lang="ar-SA" sz="2800" b="1" dirty="0">
                <a:latin typeface="Times New Roman"/>
                <a:ea typeface="Times New Roman"/>
                <a:cs typeface="Ali_K_Sahifa"/>
              </a:rPr>
              <a:t>3- نةبوونى ئاسايش.</a:t>
            </a:r>
            <a:endParaRPr lang="en-US" sz="2800" b="1" dirty="0">
              <a:latin typeface="Times New Roman"/>
              <a:ea typeface="Times New Roman"/>
            </a:endParaRPr>
          </a:p>
          <a:p>
            <a:pPr marL="457200" algn="just"/>
            <a:r>
              <a:rPr lang="ar-SA" sz="2800" b="1" dirty="0">
                <a:latin typeface="Times New Roman"/>
                <a:ea typeface="Times New Roman"/>
                <a:cs typeface="Ali_K_Sahifa"/>
              </a:rPr>
              <a:t>4- كةمى بةكارهيَنانى ثارة.</a:t>
            </a:r>
            <a:endParaRPr lang="en-US" sz="2800" b="1" dirty="0">
              <a:latin typeface="Times New Roman"/>
              <a:ea typeface="Times New Roman"/>
            </a:endParaRPr>
          </a:p>
          <a:p>
            <a:pPr marL="457200" algn="just"/>
            <a:r>
              <a:rPr lang="ar-SA" sz="2800" b="1" dirty="0">
                <a:latin typeface="Times New Roman"/>
                <a:ea typeface="Times New Roman"/>
                <a:cs typeface="Ali_K_Sahifa"/>
              </a:rPr>
              <a:t>5- زؤرى ئةو باجانةى كة دةسةثيَندرا بة سةركالآةكان، لة ئةنجامى ضاو برسيةتى دةرةبةطةكانةوة بوو. </a:t>
            </a:r>
            <a:endParaRPr lang="en-US" sz="2800" b="1" dirty="0">
              <a:effectLst/>
              <a:latin typeface="Times New Roman"/>
              <a:ea typeface="Times New Roman"/>
            </a:endParaRPr>
          </a:p>
        </p:txBody>
      </p:sp>
    </p:spTree>
    <p:extLst>
      <p:ext uri="{BB962C8B-B14F-4D97-AF65-F5344CB8AC3E}">
        <p14:creationId xmlns:p14="http://schemas.microsoft.com/office/powerpoint/2010/main" val="1678648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04800"/>
            <a:ext cx="8839200" cy="5846266"/>
          </a:xfrm>
          <a:prstGeom prst="rect">
            <a:avLst/>
          </a:prstGeom>
        </p:spPr>
        <p:txBody>
          <a:bodyPr wrap="square">
            <a:spAutoFit/>
          </a:bodyPr>
          <a:lstStyle/>
          <a:p>
            <a:pPr marL="720090" indent="-720090" algn="justLow"/>
            <a:r>
              <a:rPr lang="ar-SA" sz="2800" b="1" dirty="0">
                <a:latin typeface="Times New Roman"/>
                <a:ea typeface="Times New Roman"/>
                <a:cs typeface="Ali_K_Samik"/>
              </a:rPr>
              <a:t>3- قؤناغى سةرمايةدارى:</a:t>
            </a:r>
            <a:r>
              <a:rPr lang="ar-SA" sz="2800" dirty="0">
                <a:latin typeface="Times New Roman"/>
                <a:ea typeface="Times New Roman"/>
                <a:cs typeface="Ali_K_Samik"/>
              </a:rPr>
              <a:t> </a:t>
            </a:r>
            <a:r>
              <a:rPr lang="ar-SA" sz="2800" b="1" dirty="0">
                <a:latin typeface="Times New Roman"/>
                <a:ea typeface="Times New Roman"/>
                <a:cs typeface="Ali_K_Sahifa"/>
              </a:rPr>
              <a:t>ئةم قؤناغة سةرةتايى سةدةى ثازدةهةم دةستى ثىَ كرد. هةر لةم قؤناغة ثةيوةنديية بازرطانيية نيَودةولَةتييةكان بةرفراوان بوون، هؤى ئةم بةرفراوانيةش دةطةرِيَتةوة بؤ ئةم خالَانةى خوارةوة: </a:t>
            </a:r>
            <a:endParaRPr lang="en-US" sz="2800" b="1" dirty="0">
              <a:latin typeface="Times New Roman"/>
              <a:ea typeface="Times New Roman"/>
            </a:endParaRPr>
          </a:p>
          <a:p>
            <a:pPr marL="360680" indent="-180340" algn="justLow"/>
            <a:r>
              <a:rPr lang="ar-SA" sz="2800" b="1" dirty="0">
                <a:latin typeface="Times New Roman"/>
                <a:ea typeface="Times New Roman"/>
                <a:cs typeface="Ali_K_Sahifa"/>
              </a:rPr>
              <a:t>أ- دؤزينةوة جوطرافييةكان: وةك دؤزينةوةى رِيَطةى نويَ بةرةو رِؤذهةلاَت، دواى ئةويش بةرةو رِؤذئاوا. واتا دروست بوونى ثةيوةندى لةنيَوان ئةوروثا_ ئاسيا_ ئةمةريكا_ ئةفريقيا. بةئامانجى طواستنةوةى سامان و دارايى و كةسةكانةوة</a:t>
            </a:r>
            <a:endParaRPr lang="en-US" sz="2800" b="1" dirty="0">
              <a:latin typeface="Times New Roman"/>
              <a:ea typeface="Times New Roman"/>
            </a:endParaRPr>
          </a:p>
          <a:p>
            <a:pPr marL="360680" indent="-180340" algn="justLow"/>
            <a:r>
              <a:rPr lang="ar-SA" sz="2800" b="1" dirty="0">
                <a:latin typeface="Times New Roman"/>
                <a:ea typeface="Times New Roman"/>
                <a:cs typeface="Ali_K_Sahifa"/>
              </a:rPr>
              <a:t>ب- ثةرةسةندنى طواستنةوةى دةريايى: لةنيَوان كيشوةرةكانى ئاسيا و ئةوروثا و ئةمةريكا و هةتا ئةفريقياشي طرتةوة.</a:t>
            </a:r>
            <a:endParaRPr lang="en-US" sz="2800" b="1" dirty="0">
              <a:latin typeface="Times New Roman"/>
              <a:ea typeface="Times New Roman"/>
            </a:endParaRPr>
          </a:p>
          <a:p>
            <a:pPr marL="360680" indent="-180340" algn="justLow"/>
            <a:r>
              <a:rPr lang="ar-SA" sz="2800" b="1" dirty="0">
                <a:latin typeface="Times New Roman"/>
                <a:ea typeface="Times New Roman"/>
                <a:cs typeface="Ali_K_Sahifa"/>
              </a:rPr>
              <a:t>ج- ثةيدابوونى بازارِ و دامةزراوة داراييةكان: وةك دامةزراندنى بةنكي بةرشلؤنة لة سةدةى ثازدةهةم، و بةنكى ئةمستردام لةسالَى 1609، و بةنكى لةندةن 1694، و بةنكى ثاريس لةسالَى1800 و دروست كردنى يةكةم بؤرسة لة جيهان لة شارى ئةنظيَرسى بةلجيكا لةسالَى 1576.</a:t>
            </a:r>
            <a:endParaRPr lang="en-US" sz="2800" b="1" dirty="0">
              <a:latin typeface="Times New Roman"/>
              <a:ea typeface="Times New Roman"/>
            </a:endParaRPr>
          </a:p>
          <a:p>
            <a:pPr algn="just"/>
            <a:r>
              <a:rPr lang="ar-SA" sz="2800" b="1" dirty="0">
                <a:latin typeface="Times New Roman"/>
                <a:ea typeface="Times New Roman"/>
                <a:cs typeface="Ali_K_Sahifa"/>
              </a:rPr>
              <a:t> </a:t>
            </a:r>
            <a:r>
              <a:rPr lang="ar-SA" sz="2800" b="1" dirty="0" smtClean="0">
                <a:latin typeface="Times New Roman"/>
                <a:ea typeface="Times New Roman"/>
                <a:cs typeface="Ali_K_Sahifa"/>
              </a:rPr>
              <a:t>ديارة </a:t>
            </a:r>
            <a:r>
              <a:rPr lang="ar-SA" sz="2800" b="1" dirty="0">
                <a:latin typeface="Times New Roman"/>
                <a:ea typeface="Times New Roman"/>
                <a:cs typeface="Ali_K_Sahifa"/>
              </a:rPr>
              <a:t>ئةو سيستةمةش بة ضةند قؤناغيك ثةرةيسةندووة:</a:t>
            </a:r>
            <a:endParaRPr lang="en-US" sz="2800" b="1" dirty="0">
              <a:latin typeface="Times New Roman"/>
              <a:ea typeface="Times New Roman"/>
              <a:cs typeface="Ali_K_Sahifa"/>
            </a:endParaRPr>
          </a:p>
        </p:txBody>
      </p:sp>
    </p:spTree>
    <p:extLst>
      <p:ext uri="{BB962C8B-B14F-4D97-AF65-F5344CB8AC3E}">
        <p14:creationId xmlns:p14="http://schemas.microsoft.com/office/powerpoint/2010/main" val="3692331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5693866"/>
          </a:xfrm>
          <a:prstGeom prst="rect">
            <a:avLst/>
          </a:prstGeom>
        </p:spPr>
        <p:txBody>
          <a:bodyPr wrap="square">
            <a:spAutoFit/>
          </a:bodyPr>
          <a:lstStyle/>
          <a:p>
            <a:pPr algn="justLow"/>
            <a:r>
              <a:rPr lang="ar-SA" sz="2800" dirty="0">
                <a:latin typeface="Times New Roman"/>
                <a:ea typeface="Times New Roman"/>
                <a:cs typeface="Ali_K_Samik"/>
              </a:rPr>
              <a:t>أ- سةرمايةداريى بازرطانى:</a:t>
            </a:r>
            <a:endParaRPr lang="en-US" sz="2800" dirty="0">
              <a:latin typeface="Times New Roman"/>
              <a:ea typeface="Times New Roman"/>
            </a:endParaRPr>
          </a:p>
          <a:p>
            <a:pPr algn="justLow"/>
            <a:r>
              <a:rPr lang="ar-SA" dirty="0">
                <a:latin typeface="Times New Roman"/>
                <a:ea typeface="Times New Roman"/>
                <a:cs typeface="Ali_K_Samik"/>
              </a:rPr>
              <a:t> </a:t>
            </a:r>
            <a:r>
              <a:rPr lang="ar-SA" sz="2800" b="1" dirty="0">
                <a:latin typeface="Times New Roman"/>
                <a:ea typeface="Times New Roman"/>
                <a:cs typeface="Ali_K_Sahifa"/>
              </a:rPr>
              <a:t>سةرةتاكةى بؤ سةدةى ثازدةهةم دةطةرِيَتةوة و، ثشتى بةبيرى رِيَرةوى بازرطانةكان بةستووة، و تا ناوةرِاستى سةدةى هةذدةهةم بةردةوام بوو، و دةتوانين بير و بؤضوونةكانيان لةم خالاَنةى خوارةوةدا بخةينةرِوو</a:t>
            </a:r>
            <a:r>
              <a:rPr lang="en-US" sz="2800" b="1" dirty="0">
                <a:latin typeface="Times New Roman"/>
                <a:ea typeface="Times New Roman"/>
                <a:cs typeface="Ali_K_Sahifa"/>
              </a:rPr>
              <a:t>: </a:t>
            </a:r>
            <a:endParaRPr lang="en-US" sz="2800" b="1" dirty="0">
              <a:latin typeface="Times New Roman"/>
              <a:ea typeface="Times New Roman"/>
            </a:endParaRPr>
          </a:p>
          <a:p>
            <a:pPr marL="637540" indent="-180340" algn="justLow"/>
            <a:r>
              <a:rPr lang="ar-SA" sz="2800" b="1" dirty="0">
                <a:latin typeface="Times New Roman"/>
                <a:ea typeface="Times New Roman"/>
                <a:cs typeface="Ali_K_Sahifa"/>
              </a:rPr>
              <a:t>1- ثيَويستة ولآتيَكى بةهيَز هةبيَت، بؤية تيؤرةكةيان ثيَي دةطوترىَ تيؤرى ئابوورى هيَز .</a:t>
            </a:r>
            <a:endParaRPr lang="en-US" sz="2800" b="1" dirty="0">
              <a:latin typeface="Times New Roman"/>
              <a:ea typeface="Times New Roman"/>
            </a:endParaRPr>
          </a:p>
          <a:p>
            <a:pPr marL="637540" indent="-180340" algn="justLow"/>
            <a:r>
              <a:rPr lang="ar-SA" sz="2800" b="1" dirty="0">
                <a:latin typeface="Times New Roman"/>
                <a:ea typeface="Times New Roman"/>
                <a:cs typeface="Ali_K_Sahifa"/>
              </a:rPr>
              <a:t>2- كؤكردنةوةى زؤرترين قةبارة لةزيَرِ و زيو لةبةرئةوةى خاوةنداريةتيكردنى زيَرِ و زيو، واتا زيادبوونى هيَزى ولآت. بؤية ولآتان هةولَييان دةدا زؤرترين برِ لة زيَرِ و زيو بةدةست بيَنن. </a:t>
            </a:r>
            <a:endParaRPr lang="en-US" sz="2800" b="1" dirty="0">
              <a:latin typeface="Times New Roman"/>
              <a:ea typeface="Times New Roman"/>
            </a:endParaRPr>
          </a:p>
          <a:p>
            <a:pPr marL="637540" indent="-180340" algn="justLow"/>
            <a:r>
              <a:rPr lang="ar-SA" sz="2800" b="1" dirty="0">
                <a:latin typeface="Times New Roman"/>
                <a:ea typeface="Times New Roman"/>
                <a:cs typeface="Ali_K_Sahifa"/>
              </a:rPr>
              <a:t>3- هةولَدانى ولآتان بؤ زيادكردنى هةناردةكانيان و كةمكردنةوةى هاوردةكانيان بةئامانجى زيادكردنى هاتنة ذوورةوةى زيَرِ و ريَطرتن لةضوونةدةرةوةدا. </a:t>
            </a:r>
            <a:endParaRPr lang="en-US" sz="2800" b="1" dirty="0">
              <a:latin typeface="Times New Roman"/>
              <a:ea typeface="Times New Roman"/>
            </a:endParaRPr>
          </a:p>
          <a:p>
            <a:pPr marL="637540" indent="-180340" algn="justLow"/>
            <a:r>
              <a:rPr lang="ar-SA" sz="2800" b="1" dirty="0">
                <a:latin typeface="Times New Roman"/>
                <a:ea typeface="Times New Roman"/>
                <a:cs typeface="Ali_K_Sahifa"/>
              </a:rPr>
              <a:t>4- ثةيرِةوكردنى سياسةتى ثاراستنى بازرطانى. </a:t>
            </a:r>
            <a:endParaRPr lang="en-US" sz="2800" b="1" dirty="0">
              <a:latin typeface="Times New Roman"/>
              <a:ea typeface="Times New Roman"/>
            </a:endParaRPr>
          </a:p>
          <a:p>
            <a:pPr marL="637540" indent="-180340" algn="justLow"/>
            <a:r>
              <a:rPr lang="ar-SA" sz="2800" b="1" dirty="0">
                <a:latin typeface="Times New Roman"/>
                <a:ea typeface="Times New Roman"/>
                <a:cs typeface="Ali_K_Sahifa"/>
              </a:rPr>
              <a:t>5- داواى دةست تىَ خستنى دةولَةتيان لةضالاكيية ئابوورييةكاندا دةكرد.</a:t>
            </a:r>
            <a:endParaRPr lang="en-US" sz="2800" b="1" dirty="0">
              <a:effectLst/>
              <a:latin typeface="Times New Roman"/>
              <a:ea typeface="Times New Roman"/>
            </a:endParaRPr>
          </a:p>
        </p:txBody>
      </p:sp>
    </p:spTree>
    <p:extLst>
      <p:ext uri="{BB962C8B-B14F-4D97-AF65-F5344CB8AC3E}">
        <p14:creationId xmlns:p14="http://schemas.microsoft.com/office/powerpoint/2010/main" val="2690309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382000" cy="3970318"/>
          </a:xfrm>
          <a:prstGeom prst="rect">
            <a:avLst/>
          </a:prstGeom>
        </p:spPr>
        <p:txBody>
          <a:bodyPr wrap="square">
            <a:spAutoFit/>
          </a:bodyPr>
          <a:lstStyle/>
          <a:p>
            <a:pPr algn="justLow"/>
            <a:r>
              <a:rPr lang="ar-SA" sz="2800" dirty="0">
                <a:latin typeface="Times New Roman"/>
                <a:ea typeface="Times New Roman"/>
                <a:cs typeface="Ali_K_Samik"/>
              </a:rPr>
              <a:t>ب- سةرمايةداري ثيشةسازي: </a:t>
            </a:r>
            <a:endParaRPr lang="en-US" sz="2800" dirty="0">
              <a:latin typeface="Times New Roman"/>
              <a:ea typeface="Times New Roman"/>
            </a:endParaRPr>
          </a:p>
          <a:p>
            <a:pPr algn="just"/>
            <a:r>
              <a:rPr lang="ar-SA" sz="2800" b="1" dirty="0">
                <a:latin typeface="Times New Roman"/>
                <a:ea typeface="Times New Roman"/>
                <a:cs typeface="Ali_K_Sahifa"/>
              </a:rPr>
              <a:t>ئةم قؤناغة لةناوةرِاستى سةدةى هةذدةهةم دةست ثىَ دةكات، و تا كؤتايى سةدةى نؤزدةهةم بةردةوام دةبيَت. طرنطترين رِووداويش لةم قؤناغةدا بريتى بوو لةرِوودانى شؤرِشى ثيشةسازى، لةم قؤناغةدا داهيَنانةكان زيادى كرد، طرنطترين داهيَنانيش بريتى بوو لةدؤزينةوةى هيَزى هةلَمى. هةروةها لةم قؤناغةدا سياسةتى ئازادى بازرطانى ثةيرِةو كرا، هةروةها دةست تىَ نةخستنى دةولَةت لةضالاكيية ئابوورييةكاندا، و طرنطترين ضالاكى ئابووريش كة لة ئارادابوو، بريتى بوو لةضالاكييةكانى كةرتى ثيشةسازى، هةر لةو قؤناغةدا ململانىَ لة نيَوان خاوةنكار و كريَكارةكان سةرى هةلَدا.</a:t>
            </a:r>
            <a:endParaRPr lang="en-US" sz="2800" b="1" dirty="0">
              <a:effectLst/>
              <a:latin typeface="Times New Roman"/>
              <a:ea typeface="Times New Roman"/>
            </a:endParaRPr>
          </a:p>
        </p:txBody>
      </p:sp>
    </p:spTree>
    <p:extLst>
      <p:ext uri="{BB962C8B-B14F-4D97-AF65-F5344CB8AC3E}">
        <p14:creationId xmlns:p14="http://schemas.microsoft.com/office/powerpoint/2010/main" val="300676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46755"/>
            <a:ext cx="8229600" cy="5410712"/>
          </a:xfrm>
          <a:prstGeom prst="rect">
            <a:avLst/>
          </a:prstGeom>
        </p:spPr>
        <p:txBody>
          <a:bodyPr wrap="square">
            <a:spAutoFit/>
          </a:bodyPr>
          <a:lstStyle/>
          <a:p>
            <a:pPr algn="just"/>
            <a:r>
              <a:rPr lang="ar-IQ" sz="2400" u="dbl" dirty="0">
                <a:latin typeface="Times New Roman"/>
                <a:ea typeface="Times New Roman"/>
                <a:cs typeface="Ali_K_Samik"/>
              </a:rPr>
              <a:t>يةكةم</a:t>
            </a:r>
            <a:r>
              <a:rPr lang="ar-IQ" sz="2400" dirty="0">
                <a:latin typeface="Times New Roman"/>
                <a:ea typeface="Times New Roman"/>
                <a:cs typeface="Ali_K_Samik"/>
              </a:rPr>
              <a:t>: </a:t>
            </a:r>
            <a:r>
              <a:rPr lang="ar-IQ" sz="2400" u="sng" dirty="0">
                <a:latin typeface="Times New Roman"/>
                <a:ea typeface="Times New Roman"/>
                <a:cs typeface="Ali_K_Samik"/>
              </a:rPr>
              <a:t>ئابوورى نيَودةولَةتى ضيية</a:t>
            </a:r>
            <a:r>
              <a:rPr lang="ar-IQ" sz="2000" dirty="0">
                <a:latin typeface="Times New Roman"/>
                <a:ea typeface="Times New Roman"/>
                <a:cs typeface="Ali_K_Samik"/>
              </a:rPr>
              <a:t>؟</a:t>
            </a:r>
            <a:endParaRPr lang="en-US" sz="1400" dirty="0">
              <a:latin typeface="Times New Roman"/>
              <a:ea typeface="Times New Roman"/>
            </a:endParaRPr>
          </a:p>
          <a:p>
            <a:pPr indent="252095" algn="justLow">
              <a:lnSpc>
                <a:spcPct val="95000"/>
              </a:lnSpc>
            </a:pPr>
            <a:r>
              <a:rPr lang="ar-IQ" sz="2400" b="1" dirty="0">
                <a:latin typeface="Times New Roman"/>
                <a:ea typeface="Times New Roman"/>
                <a:cs typeface="Ali_K_Sahifa"/>
              </a:rPr>
              <a:t>ثةيوةنديية نيَودةولَةتييةكان (</a:t>
            </a:r>
            <a:r>
              <a:rPr lang="en-US" sz="2400" b="1" dirty="0">
                <a:latin typeface="Times New Roman"/>
                <a:ea typeface="Times New Roman"/>
                <a:cs typeface="Ali_K_Sahifa"/>
              </a:rPr>
              <a:t>International Relations</a:t>
            </a:r>
            <a:r>
              <a:rPr lang="ar-IQ" sz="2400" b="1" dirty="0">
                <a:latin typeface="Times New Roman"/>
                <a:ea typeface="Times New Roman"/>
                <a:cs typeface="Ali_K_Sahifa"/>
              </a:rPr>
              <a:t>) لة ثيَكهاتةى جؤراوجؤر ثيَكديَت، بةلآم لةطةلَ يةكتر تيَك هةلَكيَشراوة، لةوانة ثةيوةنديية سياسييةكان و رِؤشنبيرييةكان و ئابوورييةكان ديَت، و ناتوانرىَ بطوتريَت يةكيَكيان لةويتر طرنطترة. هةروةها هيض كاميَكيان سةربةخؤ نيية، بةلَكو هةموويان ثةيوةنديدارن بة يةكترةوة، بةلآم جياوازى لة طرنطى دان بةو ثةيوةنديانة بةرضاو دةكةويَت.</a:t>
            </a:r>
            <a:endParaRPr lang="en-US" sz="2400" b="1" dirty="0">
              <a:latin typeface="Times New Roman"/>
              <a:ea typeface="Times New Roman"/>
            </a:endParaRPr>
          </a:p>
          <a:p>
            <a:pPr indent="252095" algn="justLow">
              <a:lnSpc>
                <a:spcPct val="95000"/>
              </a:lnSpc>
            </a:pPr>
            <a:r>
              <a:rPr lang="ar-IQ" sz="2400" b="1" dirty="0">
                <a:latin typeface="Times New Roman"/>
                <a:ea typeface="Times New Roman"/>
                <a:cs typeface="Ali_K_Sahifa"/>
              </a:rPr>
              <a:t>ديارة ثةيوةنديية ئابووريية نيَودةولَةتيةكان (</a:t>
            </a:r>
            <a:r>
              <a:rPr lang="en-US" sz="2400" b="1" dirty="0">
                <a:latin typeface="Times New Roman"/>
                <a:ea typeface="Times New Roman"/>
                <a:cs typeface="Ali_K_Sahifa"/>
              </a:rPr>
              <a:t>International Economic Relations</a:t>
            </a:r>
            <a:r>
              <a:rPr lang="ar-IQ" sz="2400" b="1" dirty="0">
                <a:latin typeface="Times New Roman"/>
                <a:ea typeface="Times New Roman"/>
                <a:cs typeface="Ali_K_Sahifa"/>
              </a:rPr>
              <a:t>) ديَتة كايةوة لة ئةنجامى جوولََةى كالآو خزمةتطوزارى و جولَةى هؤكارةكانى بةرهةمهيَنان (كار و سةرماية)ى نيَودةولَةتييةوة. ليَرةدا هؤكار و دةرئةنجام و كاريطةرة رِاستةوخؤ و نارِاستةوخؤكانى جولَةى كالاَ و خزمةتطوزارى و كارو سةرمايةى نيَودةولَةتى </a:t>
            </a:r>
            <a:r>
              <a:rPr lang="ar-IQ" sz="2400" b="1" dirty="0">
                <a:solidFill>
                  <a:srgbClr val="FF0000"/>
                </a:solidFill>
                <a:latin typeface="Times New Roman"/>
                <a:ea typeface="Times New Roman"/>
                <a:cs typeface="Ali_K_Sahifa"/>
              </a:rPr>
              <a:t>كةوات</a:t>
            </a:r>
            <a:r>
              <a:rPr lang="ar-IQ" sz="2400" b="1" dirty="0">
                <a:latin typeface="Times New Roman"/>
                <a:ea typeface="Times New Roman"/>
                <a:cs typeface="Ali_K_Sahifa"/>
              </a:rPr>
              <a:t>ة ئابوورى نيَودةولَةتى لة ليَكؤلَينةوةى هةموو لايةنةكانى ضالاكى ئابوورى ثيَك ديَت، كة لة دةرةوةى سنوورى سياسى ئةنجام دةدريَت. كة دةتوانريَت لةم خالَانةى خوارةوة كؤبكريَتةوة:</a:t>
            </a:r>
            <a:endParaRPr lang="en-US" sz="2400" b="1" dirty="0">
              <a:latin typeface="Times New Roman"/>
              <a:ea typeface="Times New Roman"/>
            </a:endParaRPr>
          </a:p>
          <a:p>
            <a:pPr marL="342900" lvl="0" indent="-342900" algn="just">
              <a:buFont typeface="+mj-lt"/>
              <a:buAutoNum type="arabicParenR"/>
              <a:tabLst>
                <a:tab pos="457200" algn="l"/>
              </a:tabLst>
            </a:pPr>
            <a:r>
              <a:rPr lang="ar-IQ" sz="2400" b="1" dirty="0">
                <a:latin typeface="Times New Roman"/>
                <a:ea typeface="Times New Roman"/>
                <a:cs typeface="Ali_K_Sahifa"/>
              </a:rPr>
              <a:t>ئالَوطؤرِي كالاَ و خزمةتطوزارى نيَودةولَةتى. </a:t>
            </a:r>
            <a:endParaRPr lang="en-US" sz="2400" b="1" dirty="0">
              <a:latin typeface="Times New Roman"/>
              <a:ea typeface="Times New Roman"/>
            </a:endParaRPr>
          </a:p>
          <a:p>
            <a:pPr marL="342900" lvl="0" indent="-342900" algn="just">
              <a:buFont typeface="+mj-lt"/>
              <a:buAutoNum type="arabicParenR"/>
              <a:tabLst>
                <a:tab pos="457200" algn="l"/>
              </a:tabLst>
            </a:pPr>
            <a:r>
              <a:rPr lang="ar-IQ" sz="2400" b="1" dirty="0">
                <a:latin typeface="Times New Roman"/>
                <a:ea typeface="Times New Roman"/>
                <a:cs typeface="Ali_K_Sahifa"/>
              </a:rPr>
              <a:t>جولَةى سةرمايةيى نيَودةولَةتى.</a:t>
            </a:r>
            <a:endParaRPr lang="en-US" sz="2400" b="1" dirty="0">
              <a:effectLst/>
              <a:latin typeface="Times New Roman"/>
              <a:ea typeface="Times New Roman"/>
            </a:endParaRPr>
          </a:p>
        </p:txBody>
      </p:sp>
    </p:spTree>
    <p:extLst>
      <p:ext uri="{BB962C8B-B14F-4D97-AF65-F5344CB8AC3E}">
        <p14:creationId xmlns:p14="http://schemas.microsoft.com/office/powerpoint/2010/main" val="1194752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1"/>
            <a:ext cx="8839200" cy="6124754"/>
          </a:xfrm>
          <a:prstGeom prst="rect">
            <a:avLst/>
          </a:prstGeom>
        </p:spPr>
        <p:txBody>
          <a:bodyPr wrap="square">
            <a:spAutoFit/>
          </a:bodyPr>
          <a:lstStyle/>
          <a:p>
            <a:pPr algn="just"/>
            <a:r>
              <a:rPr lang="ar-SA" sz="2800" dirty="0">
                <a:latin typeface="Times New Roman"/>
                <a:ea typeface="Times New Roman"/>
                <a:cs typeface="Ali_K_Samik"/>
              </a:rPr>
              <a:t>ج- سةرمايةدارى لةدواى ثيشةسازى </a:t>
            </a:r>
            <a:endParaRPr lang="en-US" sz="2800" dirty="0">
              <a:latin typeface="Times New Roman"/>
              <a:ea typeface="Times New Roman"/>
            </a:endParaRPr>
          </a:p>
          <a:p>
            <a:pPr indent="252095" algn="justLow"/>
            <a:r>
              <a:rPr lang="ar-IQ" dirty="0">
                <a:latin typeface="Times New Roman"/>
                <a:ea typeface="Times New Roman"/>
                <a:cs typeface="Ali_K_Sahifa"/>
              </a:rPr>
              <a:t> </a:t>
            </a:r>
            <a:r>
              <a:rPr lang="ar-SA" sz="2600" b="1" dirty="0">
                <a:latin typeface="Times New Roman"/>
                <a:ea typeface="Times New Roman"/>
                <a:cs typeface="Ali_K_Sahifa"/>
              </a:rPr>
              <a:t>سةرمايةداري دارايي، ئةم قؤناغة لةكؤتاييةكانى سةدةى نؤزدةهةم دةستي ثىَ كردووة تا رِؤذى ئةمرؤمان بةردةوامي هةية. بازارِى كاغةزة داراييةكان يان </a:t>
            </a:r>
            <a:r>
              <a:rPr lang="ar-SA" sz="2600" b="1" dirty="0" smtClean="0">
                <a:latin typeface="Times New Roman"/>
                <a:ea typeface="Times New Roman"/>
                <a:cs typeface="Ali_K_Sahifa"/>
              </a:rPr>
              <a:t>بؤرسة </a:t>
            </a:r>
            <a:r>
              <a:rPr lang="ar-SA" sz="2600" b="1" dirty="0">
                <a:latin typeface="Times New Roman"/>
                <a:ea typeface="Times New Roman"/>
                <a:cs typeface="Ali_K_Sahifa"/>
              </a:rPr>
              <a:t>بةشيَوةيةكى رِيَكوثيَك دةستى ثيَ كرد .هةروةها لةم قؤناغةدا شؤرِشيَكى تةكنةلؤجى طةورة هاتؤتة ئاراوة، و قةبارةى وةبةرهيَنانى بيانى لةسةرانسةرى جيهان زيادى كرد، هةر لةم قؤناغةشدا: </a:t>
            </a:r>
            <a:endParaRPr lang="en-US" sz="2600" b="1" dirty="0">
              <a:latin typeface="Times New Roman"/>
              <a:ea typeface="Times New Roman"/>
            </a:endParaRPr>
          </a:p>
          <a:p>
            <a:pPr marL="252095" algn="just"/>
            <a:r>
              <a:rPr lang="ar-SA" sz="2600" b="1" dirty="0">
                <a:latin typeface="Times New Roman"/>
                <a:ea typeface="Times New Roman"/>
                <a:cs typeface="Ali_K_Sahifa"/>
              </a:rPr>
              <a:t>+ ولآتة يةطرتوةكانى ئةمةريكا و دراوةكةى لةدواى جةنطى جيهانى دووةم كؤنترؤلي جيهانييان كردووة.</a:t>
            </a:r>
            <a:endParaRPr lang="en-US" sz="2600" b="1" dirty="0">
              <a:latin typeface="Times New Roman"/>
              <a:ea typeface="Times New Roman"/>
            </a:endParaRPr>
          </a:p>
          <a:p>
            <a:pPr marL="252095" algn="just"/>
            <a:r>
              <a:rPr lang="ar-SA" sz="2600" b="1" dirty="0">
                <a:latin typeface="Times New Roman"/>
                <a:ea typeface="Times New Roman"/>
                <a:cs typeface="Ali_K_Sahifa"/>
              </a:rPr>
              <a:t>+ لةم قؤناغةدا تا رِؤذى ئةمرؤش سىَ دامةزراوةى بةجيهانى بووني ئابووريمان هةية، تةنانةت ثيَيان دةطوترىَ(سيطؤشةى ئابوورى جيهانى)، كة بريتين لة: </a:t>
            </a:r>
            <a:endParaRPr lang="en-US" sz="2600" b="1" dirty="0">
              <a:latin typeface="Times New Roman"/>
              <a:ea typeface="Times New Roman"/>
            </a:endParaRPr>
          </a:p>
          <a:p>
            <a:pPr marL="457200" algn="just"/>
            <a:r>
              <a:rPr lang="ar-SA" sz="2600" b="1" dirty="0">
                <a:latin typeface="Times New Roman"/>
                <a:ea typeface="Times New Roman"/>
                <a:cs typeface="Ali_K_Sahifa"/>
              </a:rPr>
              <a:t>1- سندوقى نةختى نيَودةولَةتى </a:t>
            </a:r>
            <a:endParaRPr lang="en-US" sz="2600" b="1" dirty="0">
              <a:latin typeface="Times New Roman"/>
              <a:ea typeface="Times New Roman"/>
            </a:endParaRPr>
          </a:p>
          <a:p>
            <a:pPr marL="457200" algn="just"/>
            <a:r>
              <a:rPr lang="ar-SA" sz="2600" b="1" dirty="0">
                <a:latin typeface="Times New Roman"/>
                <a:ea typeface="Times New Roman"/>
                <a:cs typeface="Ali_K_Sahifa"/>
              </a:rPr>
              <a:t>2- بةنكي نيَودةولَةتى </a:t>
            </a:r>
            <a:endParaRPr lang="en-US" sz="2600" b="1" dirty="0">
              <a:latin typeface="Times New Roman"/>
              <a:ea typeface="Times New Roman"/>
            </a:endParaRPr>
          </a:p>
          <a:p>
            <a:pPr marL="457200" algn="just"/>
            <a:r>
              <a:rPr lang="ar-SA" sz="2600" b="1" dirty="0">
                <a:latin typeface="Times New Roman"/>
                <a:ea typeface="Times New Roman"/>
                <a:cs typeface="Ali_K_Sahifa"/>
              </a:rPr>
              <a:t>3- ريَكخراوي بازرطانى جيهانى </a:t>
            </a:r>
            <a:endParaRPr lang="en-US" sz="2600" b="1" dirty="0">
              <a:latin typeface="Times New Roman"/>
              <a:ea typeface="Times New Roman"/>
            </a:endParaRPr>
          </a:p>
          <a:p>
            <a:pPr marL="252095" algn="just"/>
            <a:r>
              <a:rPr lang="ar-SA" sz="2600" b="1" dirty="0">
                <a:latin typeface="Times New Roman"/>
                <a:ea typeface="Times New Roman"/>
                <a:cs typeface="Ali_K_Sahifa"/>
              </a:rPr>
              <a:t>+ زيادبوون و بةرفراوان بوونى ذمارةى كؤمثانيا فرةرةطةزةكان</a:t>
            </a:r>
            <a:endParaRPr lang="en-US" sz="2600" b="1" dirty="0">
              <a:latin typeface="Times New Roman"/>
              <a:ea typeface="Times New Roman"/>
            </a:endParaRPr>
          </a:p>
          <a:p>
            <a:pPr algn="just"/>
            <a:r>
              <a:rPr lang="ar-SA" sz="2600" b="1" dirty="0">
                <a:latin typeface="Times New Roman"/>
                <a:ea typeface="Times New Roman"/>
                <a:cs typeface="Ali_K_Sahifa"/>
              </a:rPr>
              <a:t> </a:t>
            </a:r>
            <a:endParaRPr lang="en-US" sz="2600" b="1" dirty="0">
              <a:latin typeface="Times New Roman"/>
              <a:ea typeface="Times New Roman"/>
            </a:endParaRPr>
          </a:p>
          <a:p>
            <a:pPr algn="just"/>
            <a:r>
              <a:rPr lang="ar-SA" sz="2600" b="1" dirty="0">
                <a:latin typeface="Times New Roman"/>
                <a:ea typeface="Times New Roman"/>
                <a:cs typeface="Ali_K_Sahifa"/>
              </a:rPr>
              <a:t>لةطرنطترين نيشانةكانى سةرمايةدارى بريتيية لةذيان لةطةلَ قةيرانة دارايى و ئابوورييةكاندا</a:t>
            </a:r>
            <a:r>
              <a:rPr lang="ar-SA" sz="2600" b="1" dirty="0" smtClean="0">
                <a:latin typeface="Times New Roman"/>
                <a:ea typeface="Times New Roman"/>
                <a:cs typeface="Ali_K_Sahifa"/>
              </a:rPr>
              <a:t>.</a:t>
            </a:r>
            <a:endParaRPr lang="en-US" sz="2600" b="1" dirty="0">
              <a:latin typeface="Times New Roman"/>
              <a:ea typeface="Times New Roman"/>
            </a:endParaRPr>
          </a:p>
        </p:txBody>
      </p:sp>
    </p:spTree>
    <p:extLst>
      <p:ext uri="{BB962C8B-B14F-4D97-AF65-F5344CB8AC3E}">
        <p14:creationId xmlns:p14="http://schemas.microsoft.com/office/powerpoint/2010/main" val="2324948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9067800" cy="6777240"/>
          </a:xfrm>
          <a:prstGeom prst="rect">
            <a:avLst/>
          </a:prstGeom>
        </p:spPr>
        <p:txBody>
          <a:bodyPr wrap="square">
            <a:spAutoFit/>
          </a:bodyPr>
          <a:lstStyle/>
          <a:p>
            <a:pPr algn="just"/>
            <a:r>
              <a:rPr lang="ar-SA" sz="2400" dirty="0">
                <a:latin typeface="Times New Roman"/>
                <a:ea typeface="Times New Roman"/>
                <a:cs typeface="Ali_K_Sahifa"/>
              </a:rPr>
              <a:t>و </a:t>
            </a:r>
            <a:r>
              <a:rPr lang="ar-SA" sz="2400" b="1" dirty="0">
                <a:latin typeface="Times New Roman"/>
                <a:ea typeface="Times New Roman"/>
                <a:cs typeface="Ali_K_Sahifa"/>
              </a:rPr>
              <a:t>طرنطترين ئةو قةيرانانةى كة لةسةدةى بيستةم رِوويان داوة، بريتين لة:</a:t>
            </a:r>
            <a:endParaRPr lang="en-US" sz="2400" b="1" dirty="0">
              <a:latin typeface="Times New Roman"/>
              <a:ea typeface="Times New Roman"/>
            </a:endParaRPr>
          </a:p>
          <a:p>
            <a:pPr marL="180340" indent="-180340" algn="justLow">
              <a:lnSpc>
                <a:spcPct val="90000"/>
              </a:lnSpc>
            </a:pPr>
            <a:r>
              <a:rPr lang="ar-SA" sz="2400" b="1" dirty="0">
                <a:latin typeface="Times New Roman"/>
                <a:ea typeface="Times New Roman"/>
              </a:rPr>
              <a:t>1-</a:t>
            </a:r>
            <a:r>
              <a:rPr lang="ar-SA" sz="2400" b="1" dirty="0">
                <a:latin typeface="Times New Roman"/>
                <a:ea typeface="Times New Roman"/>
                <a:cs typeface="Ali_K_Sahifa"/>
              </a:rPr>
              <a:t> قةيرانى بيَبازارِى طةورة لةسالَى</a:t>
            </a:r>
            <a:r>
              <a:rPr lang="ar-SA" sz="2400" b="1" dirty="0">
                <a:latin typeface="Arial" pitchFamily="34" charset="0"/>
                <a:ea typeface="Times New Roman"/>
                <a:cs typeface="Arial" pitchFamily="34" charset="0"/>
              </a:rPr>
              <a:t>(1929-1933</a:t>
            </a:r>
            <a:r>
              <a:rPr lang="ar-SA" sz="2400" b="1" dirty="0">
                <a:latin typeface="Times New Roman"/>
                <a:ea typeface="Times New Roman"/>
                <a:cs typeface="Ali_K_Sahifa"/>
              </a:rPr>
              <a:t>)، بةلاَم لة(</a:t>
            </a:r>
            <a:r>
              <a:rPr lang="ar-SA" sz="2400" b="1" dirty="0">
                <a:latin typeface="Arial" pitchFamily="34" charset="0"/>
                <a:ea typeface="Times New Roman"/>
                <a:cs typeface="Arial" pitchFamily="34" charset="0"/>
              </a:rPr>
              <a:t>1945-1973</a:t>
            </a:r>
            <a:r>
              <a:rPr lang="ar-SA" sz="2400" b="1" dirty="0">
                <a:latin typeface="Times New Roman"/>
                <a:ea typeface="Times New Roman"/>
                <a:cs typeface="Ali_K_Sahifa"/>
              </a:rPr>
              <a:t>) سةرمايةدارى تووشى قةيرانيَكى وانة نةهاتووة، كة شايةنى باسكردن بيَت، بؤية ثيَى دةطوترىَ سى سالَة خؤشطوزةرانةكة، ولةوماوةيةدا ئيش بةتيؤرى كيَنزى دةكرا.</a:t>
            </a:r>
            <a:endParaRPr lang="en-US" sz="2400" b="1" dirty="0">
              <a:latin typeface="Times New Roman"/>
              <a:ea typeface="Times New Roman"/>
            </a:endParaRPr>
          </a:p>
          <a:p>
            <a:pPr marL="180340" indent="-180340" algn="justLow">
              <a:lnSpc>
                <a:spcPct val="90000"/>
              </a:lnSpc>
            </a:pPr>
            <a:r>
              <a:rPr lang="ar-SA" sz="2400" b="1" dirty="0">
                <a:latin typeface="Times New Roman"/>
                <a:ea typeface="Times New Roman"/>
              </a:rPr>
              <a:t>2) </a:t>
            </a:r>
            <a:r>
              <a:rPr lang="ar-SA" sz="2400" b="1" dirty="0">
                <a:latin typeface="Times New Roman"/>
                <a:ea typeface="Times New Roman"/>
                <a:cs typeface="Ali_K_Sahifa"/>
              </a:rPr>
              <a:t>شؤكى نةوتى يةكةم لةسالَى </a:t>
            </a:r>
            <a:r>
              <a:rPr lang="ar-SA" sz="2400" b="1" dirty="0">
                <a:latin typeface="Arial" pitchFamily="34" charset="0"/>
                <a:ea typeface="Times New Roman"/>
                <a:cs typeface="Arial" pitchFamily="34" charset="0"/>
              </a:rPr>
              <a:t>1973</a:t>
            </a:r>
            <a:r>
              <a:rPr lang="ar-SA" sz="2400" b="1" dirty="0">
                <a:latin typeface="Times New Roman"/>
                <a:ea typeface="Times New Roman"/>
                <a:cs typeface="Ali_K_Sahifa"/>
              </a:rPr>
              <a:t> بةهؤكارى ئةوةبوو ولآتة عةرةبييةكان نةوتيان لةسةر ولآتانى ئةوروثى برِى، و بووة هؤكارى بةرزبوونةوةى نرخى نةوت. </a:t>
            </a:r>
            <a:endParaRPr lang="en-US" sz="2400" b="1" dirty="0">
              <a:latin typeface="Times New Roman"/>
              <a:ea typeface="Times New Roman"/>
              <a:cs typeface="Ali_K_Sahifa"/>
            </a:endParaRPr>
          </a:p>
          <a:p>
            <a:pPr marL="180340" indent="-180340" algn="justLow">
              <a:lnSpc>
                <a:spcPct val="90000"/>
              </a:lnSpc>
            </a:pPr>
            <a:r>
              <a:rPr lang="ar-SA" sz="2400" b="1" dirty="0">
                <a:latin typeface="Times New Roman"/>
                <a:ea typeface="Times New Roman"/>
              </a:rPr>
              <a:t>3) </a:t>
            </a:r>
            <a:r>
              <a:rPr lang="ar-SA" sz="2400" b="1" dirty="0">
                <a:latin typeface="Times New Roman"/>
                <a:ea typeface="Times New Roman"/>
                <a:cs typeface="Ali_K_Sahifa"/>
              </a:rPr>
              <a:t>شؤكى نةوتى دووةم </a:t>
            </a:r>
            <a:r>
              <a:rPr lang="ar-SA" sz="2400" b="1" dirty="0">
                <a:latin typeface="Arial" pitchFamily="34" charset="0"/>
                <a:ea typeface="Times New Roman"/>
                <a:cs typeface="Arial" pitchFamily="34" charset="0"/>
              </a:rPr>
              <a:t>1979 </a:t>
            </a:r>
            <a:r>
              <a:rPr lang="ar-SA" sz="2400" b="1" dirty="0">
                <a:latin typeface="Times New Roman"/>
                <a:ea typeface="Times New Roman"/>
                <a:cs typeface="Ali_K_Sahifa"/>
              </a:rPr>
              <a:t>ئةمة بةهؤى ئينقلابى ئيَران بوو.</a:t>
            </a:r>
            <a:endParaRPr lang="en-US" sz="2400" b="1" dirty="0">
              <a:latin typeface="Times New Roman"/>
              <a:ea typeface="Times New Roman"/>
            </a:endParaRPr>
          </a:p>
          <a:p>
            <a:pPr marL="180340" indent="-180340" algn="justLow">
              <a:lnSpc>
                <a:spcPct val="90000"/>
              </a:lnSpc>
            </a:pPr>
            <a:r>
              <a:rPr lang="ar-SA" sz="2400" b="1" dirty="0">
                <a:latin typeface="Times New Roman"/>
                <a:ea typeface="Times New Roman"/>
              </a:rPr>
              <a:t>4) </a:t>
            </a:r>
            <a:r>
              <a:rPr lang="ar-SA" sz="2400" b="1" dirty="0">
                <a:latin typeface="Times New Roman"/>
                <a:ea typeface="Times New Roman"/>
                <a:cs typeface="Ali_K_Sahifa"/>
              </a:rPr>
              <a:t>ولآتةثةرةثيَدراوةكان قةرزى زؤريان وةرطرتبوو بؤئةوةى لةطةشةثيَدان بةكارى بهيَنين بةلاَم نةيانتوانى طةشةثيَدان بكةن بؤية لة سالَي </a:t>
            </a:r>
            <a:r>
              <a:rPr lang="ar-SA" sz="2400" b="1" dirty="0">
                <a:latin typeface="Arial" pitchFamily="34" charset="0"/>
                <a:ea typeface="Times New Roman"/>
                <a:cs typeface="Arial" pitchFamily="34" charset="0"/>
              </a:rPr>
              <a:t>1982</a:t>
            </a:r>
            <a:r>
              <a:rPr lang="ar-SA" sz="2400" b="1" dirty="0">
                <a:latin typeface="Times New Roman"/>
                <a:ea typeface="Times New Roman"/>
                <a:cs typeface="Ali_K_Sahifa"/>
              </a:rPr>
              <a:t> تةنطذة رِووى دا،لةوانة بةقةيرانى مةكسيك لةسالَى </a:t>
            </a:r>
            <a:r>
              <a:rPr lang="ar-SA" sz="2400" b="1" dirty="0">
                <a:latin typeface="Arial" pitchFamily="34" charset="0"/>
                <a:ea typeface="Times New Roman"/>
                <a:cs typeface="Arial" pitchFamily="34" charset="0"/>
              </a:rPr>
              <a:t>1982</a:t>
            </a:r>
            <a:r>
              <a:rPr lang="ar-SA" sz="2400" b="1" dirty="0">
                <a:latin typeface="Times New Roman"/>
                <a:ea typeface="Times New Roman"/>
                <a:cs typeface="Ali_K_Sahifa"/>
              </a:rPr>
              <a:t> دةستى ثىَ كرد.</a:t>
            </a:r>
            <a:endParaRPr lang="en-US" sz="2400" b="1" dirty="0">
              <a:latin typeface="Times New Roman"/>
              <a:ea typeface="Times New Roman"/>
            </a:endParaRPr>
          </a:p>
          <a:p>
            <a:pPr marL="180340" indent="-180340" algn="justLow">
              <a:lnSpc>
                <a:spcPct val="90000"/>
              </a:lnSpc>
            </a:pPr>
            <a:r>
              <a:rPr lang="ar-SA" sz="2400" b="1" dirty="0">
                <a:latin typeface="Times New Roman"/>
                <a:ea typeface="Times New Roman"/>
              </a:rPr>
              <a:t>5</a:t>
            </a:r>
            <a:r>
              <a:rPr lang="ar-SA" sz="2400" b="1" dirty="0">
                <a:latin typeface="Times New Roman"/>
                <a:ea typeface="Times New Roman"/>
                <a:cs typeface="Ali_K_Sahifa"/>
              </a:rPr>
              <a:t>) شؤكى نةوتى ثيَضةوانةيى </a:t>
            </a:r>
            <a:r>
              <a:rPr lang="ar-SA" sz="2400" b="1" dirty="0">
                <a:latin typeface="Arial" pitchFamily="34" charset="0"/>
                <a:ea typeface="Times New Roman"/>
                <a:cs typeface="Arial" pitchFamily="34" charset="0"/>
              </a:rPr>
              <a:t>1986.</a:t>
            </a:r>
            <a:endParaRPr lang="en-US" sz="2400" b="1" dirty="0">
              <a:latin typeface="Arial" pitchFamily="34" charset="0"/>
              <a:ea typeface="Times New Roman"/>
              <a:cs typeface="Arial" pitchFamily="34" charset="0"/>
            </a:endParaRPr>
          </a:p>
          <a:p>
            <a:pPr marL="180340" indent="-180340" algn="justLow">
              <a:lnSpc>
                <a:spcPct val="90000"/>
              </a:lnSpc>
            </a:pPr>
            <a:r>
              <a:rPr lang="ar-SA" sz="2400" b="1" dirty="0">
                <a:latin typeface="Times New Roman"/>
                <a:ea typeface="Times New Roman"/>
              </a:rPr>
              <a:t>6</a:t>
            </a:r>
            <a:r>
              <a:rPr lang="ar-SA" sz="2400" b="1" dirty="0">
                <a:latin typeface="Times New Roman"/>
                <a:ea typeface="Times New Roman"/>
                <a:cs typeface="Ali_K_Sahifa"/>
              </a:rPr>
              <a:t>) ئةم قةيرانة بؤماوةى يةك سالَ بةردةوام بوو </a:t>
            </a:r>
            <a:r>
              <a:rPr lang="ar-SA" sz="2400" b="1" dirty="0">
                <a:latin typeface="Arial" pitchFamily="34" charset="0"/>
                <a:ea typeface="Times New Roman"/>
                <a:cs typeface="Arial" pitchFamily="34" charset="0"/>
              </a:rPr>
              <a:t>1987.</a:t>
            </a:r>
            <a:endParaRPr lang="en-US" sz="2400" b="1" dirty="0">
              <a:latin typeface="Arial" pitchFamily="34" charset="0"/>
              <a:ea typeface="Times New Roman"/>
              <a:cs typeface="Arial" pitchFamily="34" charset="0"/>
            </a:endParaRPr>
          </a:p>
          <a:p>
            <a:pPr marL="180340" indent="-180340" algn="justLow">
              <a:lnSpc>
                <a:spcPct val="90000"/>
              </a:lnSpc>
            </a:pPr>
            <a:r>
              <a:rPr lang="ar-SA" sz="2400" b="1" dirty="0">
                <a:latin typeface="Times New Roman"/>
                <a:ea typeface="Times New Roman"/>
              </a:rPr>
              <a:t>7) </a:t>
            </a:r>
            <a:r>
              <a:rPr lang="ar-SA" sz="2400" b="1" dirty="0">
                <a:latin typeface="Times New Roman"/>
                <a:ea typeface="Times New Roman"/>
                <a:cs typeface="Ali_K_Sahifa"/>
              </a:rPr>
              <a:t>(قةيرانى ذاثؤن) </a:t>
            </a:r>
            <a:r>
              <a:rPr lang="ar-SA" sz="2400" b="1" dirty="0">
                <a:latin typeface="Arial" pitchFamily="34" charset="0"/>
                <a:ea typeface="Times New Roman"/>
                <a:cs typeface="Arial" pitchFamily="34" charset="0"/>
              </a:rPr>
              <a:t>1990. </a:t>
            </a:r>
            <a:endParaRPr lang="en-US" sz="2400" b="1" dirty="0">
              <a:latin typeface="Arial" pitchFamily="34" charset="0"/>
              <a:ea typeface="Times New Roman"/>
              <a:cs typeface="Arial" pitchFamily="34" charset="0"/>
            </a:endParaRPr>
          </a:p>
          <a:p>
            <a:pPr marL="180340" indent="-180340" algn="justLow">
              <a:lnSpc>
                <a:spcPct val="90000"/>
              </a:lnSpc>
            </a:pPr>
            <a:r>
              <a:rPr lang="ar-SA" sz="2400" b="1" dirty="0">
                <a:latin typeface="Times New Roman"/>
                <a:ea typeface="Times New Roman"/>
              </a:rPr>
              <a:t>8</a:t>
            </a:r>
            <a:r>
              <a:rPr lang="ar-SA" sz="2400" b="1" dirty="0">
                <a:latin typeface="Times New Roman"/>
                <a:ea typeface="Times New Roman"/>
                <a:cs typeface="Ali_K_Sahifa"/>
              </a:rPr>
              <a:t>) قةيرانى مةكسيك (</a:t>
            </a:r>
            <a:r>
              <a:rPr lang="ar-SA" sz="2400" b="1" dirty="0">
                <a:latin typeface="Arial" pitchFamily="34" charset="0"/>
                <a:ea typeface="Times New Roman"/>
                <a:cs typeface="Arial" pitchFamily="34" charset="0"/>
              </a:rPr>
              <a:t>1994-1995).</a:t>
            </a:r>
            <a:endParaRPr lang="en-US" sz="2400" b="1" dirty="0">
              <a:latin typeface="Arial" pitchFamily="34" charset="0"/>
              <a:ea typeface="Times New Roman"/>
              <a:cs typeface="Arial" pitchFamily="34" charset="0"/>
            </a:endParaRPr>
          </a:p>
          <a:p>
            <a:pPr marL="180340" indent="-180340" algn="justLow">
              <a:lnSpc>
                <a:spcPct val="90000"/>
              </a:lnSpc>
            </a:pPr>
            <a:r>
              <a:rPr lang="ar-SA" sz="2400" b="1" dirty="0">
                <a:latin typeface="Arial" pitchFamily="34" charset="0"/>
                <a:ea typeface="Times New Roman"/>
                <a:cs typeface="Arial" pitchFamily="34" charset="0"/>
              </a:rPr>
              <a:t>9</a:t>
            </a:r>
            <a:r>
              <a:rPr lang="ar-SA" sz="2400" b="1" dirty="0">
                <a:latin typeface="Times New Roman"/>
                <a:ea typeface="Times New Roman"/>
                <a:cs typeface="Ali_K_Sahifa"/>
              </a:rPr>
              <a:t>) قةيرانى ولآتانى باشوورى رؤذهةلاتي ئاسيا </a:t>
            </a:r>
            <a:r>
              <a:rPr lang="ar-SA" sz="2400" b="1" dirty="0">
                <a:latin typeface="Arial" pitchFamily="34" charset="0"/>
                <a:ea typeface="Times New Roman"/>
                <a:cs typeface="Arial" pitchFamily="34" charset="0"/>
              </a:rPr>
              <a:t>1997.</a:t>
            </a:r>
            <a:endParaRPr lang="en-US" sz="2400" b="1" dirty="0">
              <a:latin typeface="Arial" pitchFamily="34" charset="0"/>
              <a:ea typeface="Times New Roman"/>
              <a:cs typeface="Arial" pitchFamily="34" charset="0"/>
            </a:endParaRPr>
          </a:p>
          <a:p>
            <a:pPr marL="180340" indent="-180340" algn="justLow">
              <a:lnSpc>
                <a:spcPct val="90000"/>
              </a:lnSpc>
            </a:pPr>
            <a:r>
              <a:rPr lang="ar-SA" sz="2400" b="1" dirty="0">
                <a:latin typeface="Arial" pitchFamily="34" charset="0"/>
                <a:ea typeface="Times New Roman"/>
                <a:cs typeface="Arial" pitchFamily="34" charset="0"/>
              </a:rPr>
              <a:t>10</a:t>
            </a:r>
            <a:r>
              <a:rPr lang="ar-SA" sz="2400" b="1" dirty="0">
                <a:latin typeface="Times New Roman"/>
                <a:ea typeface="Times New Roman"/>
                <a:cs typeface="Ali_K_Sahifa"/>
              </a:rPr>
              <a:t>) قةيرانى رِوسيا و بةرازيل </a:t>
            </a:r>
            <a:r>
              <a:rPr lang="ar-SA" sz="2400" b="1" dirty="0">
                <a:latin typeface="Arial" pitchFamily="34" charset="0"/>
                <a:ea typeface="Times New Roman"/>
                <a:cs typeface="Arial" pitchFamily="34" charset="0"/>
              </a:rPr>
              <a:t>1998.</a:t>
            </a:r>
            <a:endParaRPr lang="en-US" sz="2400" b="1" dirty="0">
              <a:latin typeface="Arial" pitchFamily="34" charset="0"/>
              <a:ea typeface="Times New Roman"/>
              <a:cs typeface="Arial" pitchFamily="34" charset="0"/>
            </a:endParaRPr>
          </a:p>
          <a:p>
            <a:pPr marL="180340" indent="-180340" algn="justLow">
              <a:lnSpc>
                <a:spcPct val="90000"/>
              </a:lnSpc>
            </a:pPr>
            <a:r>
              <a:rPr lang="ar-SA" sz="2400" b="1" dirty="0">
                <a:latin typeface="Arial" pitchFamily="34" charset="0"/>
                <a:ea typeface="Times New Roman"/>
                <a:cs typeface="Arial" pitchFamily="34" charset="0"/>
              </a:rPr>
              <a:t>11</a:t>
            </a:r>
            <a:r>
              <a:rPr lang="ar-SA" sz="2400" b="1" dirty="0">
                <a:latin typeface="Times New Roman"/>
                <a:ea typeface="Times New Roman"/>
                <a:cs typeface="Ali_K_Sahifa"/>
              </a:rPr>
              <a:t>) قةيرانى توركيا </a:t>
            </a:r>
            <a:r>
              <a:rPr lang="ar-SA" sz="2400" b="1" dirty="0">
                <a:latin typeface="Arial" pitchFamily="34" charset="0"/>
                <a:ea typeface="Times New Roman"/>
                <a:cs typeface="Arial" pitchFamily="34" charset="0"/>
              </a:rPr>
              <a:t>1994، 1999، 2001 </a:t>
            </a:r>
            <a:r>
              <a:rPr lang="ar-SA" sz="2400" b="1" dirty="0">
                <a:latin typeface="Times New Roman"/>
                <a:ea typeface="Times New Roman"/>
                <a:cs typeface="Ali_K_Sahifa"/>
              </a:rPr>
              <a:t>توركيا سىَ جار تووشى قةيران بووة.</a:t>
            </a:r>
            <a:endParaRPr lang="en-US" sz="2400" b="1" dirty="0">
              <a:latin typeface="Times New Roman"/>
              <a:ea typeface="Times New Roman"/>
            </a:endParaRPr>
          </a:p>
          <a:p>
            <a:pPr marL="180340" indent="-180340" algn="justLow">
              <a:lnSpc>
                <a:spcPct val="90000"/>
              </a:lnSpc>
            </a:pPr>
            <a:r>
              <a:rPr lang="ar-SA" sz="2400" b="1" dirty="0">
                <a:latin typeface="Times New Roman"/>
                <a:ea typeface="Times New Roman"/>
                <a:cs typeface="Ali_K_Sahifa"/>
              </a:rPr>
              <a:t>12) رووداوةكانى </a:t>
            </a:r>
            <a:r>
              <a:rPr lang="ar-SA" sz="2400" b="1" dirty="0">
                <a:latin typeface="Arial" pitchFamily="34" charset="0"/>
                <a:ea typeface="Times New Roman"/>
                <a:cs typeface="Arial" pitchFamily="34" charset="0"/>
              </a:rPr>
              <a:t>11</a:t>
            </a:r>
            <a:r>
              <a:rPr lang="ar-SA" sz="2400" b="1" dirty="0">
                <a:latin typeface="Times New Roman"/>
                <a:ea typeface="Times New Roman"/>
                <a:cs typeface="Ali_K_Sahifa"/>
              </a:rPr>
              <a:t> سيَثتيَمبةرى </a:t>
            </a:r>
            <a:r>
              <a:rPr lang="ar-SA" sz="2400" b="1" dirty="0">
                <a:latin typeface="Arial" pitchFamily="34" charset="0"/>
                <a:ea typeface="Times New Roman"/>
                <a:cs typeface="Arial" pitchFamily="34" charset="0"/>
              </a:rPr>
              <a:t>2001.</a:t>
            </a:r>
            <a:endParaRPr lang="en-US" sz="2400" b="1" dirty="0">
              <a:latin typeface="Arial" pitchFamily="34" charset="0"/>
              <a:ea typeface="Times New Roman"/>
              <a:cs typeface="Arial" pitchFamily="34" charset="0"/>
            </a:endParaRPr>
          </a:p>
          <a:p>
            <a:pPr marL="180340" indent="-180340" algn="justLow">
              <a:lnSpc>
                <a:spcPct val="90000"/>
              </a:lnSpc>
            </a:pPr>
            <a:r>
              <a:rPr lang="ar-SA" sz="2400" b="1" dirty="0">
                <a:latin typeface="Times New Roman"/>
                <a:ea typeface="Times New Roman"/>
                <a:cs typeface="Ali_K_Sahifa"/>
              </a:rPr>
              <a:t>13) قةيرانى رةهنى عةقارى </a:t>
            </a:r>
            <a:r>
              <a:rPr lang="ar-SA" sz="2400" b="1" dirty="0">
                <a:latin typeface="Arial" pitchFamily="34" charset="0"/>
                <a:ea typeface="Times New Roman"/>
                <a:cs typeface="Arial" pitchFamily="34" charset="0"/>
              </a:rPr>
              <a:t>2006</a:t>
            </a:r>
            <a:r>
              <a:rPr lang="en-US" sz="2400" b="1" dirty="0">
                <a:latin typeface="Arial" pitchFamily="34" charset="0"/>
                <a:ea typeface="Times New Roman"/>
                <a:cs typeface="Arial" pitchFamily="34" charset="0"/>
              </a:rPr>
              <a:t>. </a:t>
            </a:r>
          </a:p>
          <a:p>
            <a:pPr marL="180340" indent="-180340" algn="justLow">
              <a:lnSpc>
                <a:spcPct val="90000"/>
              </a:lnSpc>
            </a:pPr>
            <a:r>
              <a:rPr lang="ar-SA" sz="2400" b="1" dirty="0">
                <a:latin typeface="Times New Roman"/>
                <a:ea typeface="Times New Roman"/>
                <a:cs typeface="Ali_K_Sahifa"/>
              </a:rPr>
              <a:t>14 ) قةيرانى دارايى جيهانى </a:t>
            </a:r>
            <a:r>
              <a:rPr lang="ar-SA" sz="2400" b="1" dirty="0">
                <a:latin typeface="Arial" pitchFamily="34" charset="0"/>
                <a:ea typeface="Times New Roman"/>
                <a:cs typeface="Arial" pitchFamily="34" charset="0"/>
              </a:rPr>
              <a:t>2008. </a:t>
            </a:r>
            <a:r>
              <a:rPr lang="en-US" sz="2400" b="1" dirty="0">
                <a:latin typeface="Arial" pitchFamily="34" charset="0"/>
                <a:ea typeface="Times New Roman"/>
                <a:cs typeface="Arial" pitchFamily="34" charset="0"/>
              </a:rPr>
              <a:t> </a:t>
            </a:r>
          </a:p>
        </p:txBody>
      </p:sp>
    </p:spTree>
    <p:extLst>
      <p:ext uri="{BB962C8B-B14F-4D97-AF65-F5344CB8AC3E}">
        <p14:creationId xmlns:p14="http://schemas.microsoft.com/office/powerpoint/2010/main" val="3599117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686800" cy="5681555"/>
          </a:xfrm>
          <a:prstGeom prst="rect">
            <a:avLst/>
          </a:prstGeom>
        </p:spPr>
        <p:txBody>
          <a:bodyPr wrap="square">
            <a:spAutoFit/>
          </a:bodyPr>
          <a:lstStyle/>
          <a:p>
            <a:pPr marL="180340" indent="-180340" algn="justLow">
              <a:lnSpc>
                <a:spcPct val="90000"/>
              </a:lnSpc>
            </a:pPr>
            <a:r>
              <a:rPr lang="ar-SA" sz="2800" b="1" dirty="0">
                <a:latin typeface="Times New Roman"/>
                <a:ea typeface="Times New Roman"/>
                <a:cs typeface="Ali_K_Samik"/>
              </a:rPr>
              <a:t>هؤيةكانى قةيرانى دارايى جيهانى 2008 </a:t>
            </a:r>
            <a:endParaRPr lang="en-US" sz="2800" b="1" dirty="0">
              <a:latin typeface="Times New Roman"/>
              <a:ea typeface="Times New Roman"/>
            </a:endParaRPr>
          </a:p>
          <a:p>
            <a:pPr algn="just"/>
            <a:r>
              <a:rPr lang="ar-SA" sz="2600" b="1" dirty="0">
                <a:latin typeface="Times New Roman"/>
                <a:ea typeface="Times New Roman"/>
                <a:cs typeface="Ali_K_Sahifa"/>
              </a:rPr>
              <a:t>لةطرنطترين هؤكارةكانى قةيرانى دارايي جيهانى 2008 بريتين لة: </a:t>
            </a:r>
            <a:endParaRPr lang="en-US" sz="2600" b="1" dirty="0">
              <a:latin typeface="Times New Roman"/>
              <a:ea typeface="Times New Roman"/>
            </a:endParaRPr>
          </a:p>
          <a:p>
            <a:pPr marL="180340" indent="-180340" algn="justLow"/>
            <a:r>
              <a:rPr lang="ar-SA" sz="2600" b="1" dirty="0">
                <a:latin typeface="Times New Roman"/>
                <a:ea typeface="Times New Roman"/>
                <a:cs typeface="Ali_K_Sahifa"/>
              </a:rPr>
              <a:t>1- بةرزبوونةوةى نرخى سوو. </a:t>
            </a:r>
            <a:endParaRPr lang="en-US" sz="2600" b="1" dirty="0">
              <a:latin typeface="Times New Roman"/>
              <a:ea typeface="Times New Roman"/>
            </a:endParaRPr>
          </a:p>
          <a:p>
            <a:pPr marL="180340" indent="-180340" algn="justLow"/>
            <a:r>
              <a:rPr lang="ar-SA" sz="2600" b="1" dirty="0">
                <a:latin typeface="Times New Roman"/>
                <a:ea typeface="Times New Roman"/>
                <a:cs typeface="Ali_K_Sahifa"/>
              </a:rPr>
              <a:t>2- بوونى كةليَنيَكى طةورة لةنيَوان ئابوورى دارايى و ئابوورى رِاستةقينة.</a:t>
            </a:r>
            <a:endParaRPr lang="en-US" sz="2600" b="1" dirty="0">
              <a:latin typeface="Times New Roman"/>
              <a:ea typeface="Times New Roman"/>
            </a:endParaRPr>
          </a:p>
          <a:p>
            <a:pPr marL="180340" indent="-180340" algn="justLow"/>
            <a:r>
              <a:rPr lang="ar-SA" sz="2600" b="1" dirty="0">
                <a:latin typeface="Times New Roman"/>
                <a:ea typeface="Times New Roman"/>
                <a:cs typeface="Ali_K_Sahifa"/>
              </a:rPr>
              <a:t>3- بوونى طةندةلَى لةنيَو دامةزراوة داراييةكانى ئةمةريكا بريتيية لة ئايدزى ئابوورى </a:t>
            </a:r>
            <a:endParaRPr lang="en-US" sz="2600" b="1" dirty="0">
              <a:latin typeface="Times New Roman"/>
              <a:ea typeface="Times New Roman"/>
            </a:endParaRPr>
          </a:p>
          <a:p>
            <a:pPr marL="180340" indent="-180340" algn="justLow"/>
            <a:r>
              <a:rPr lang="ar-SA" sz="2600" b="1" dirty="0">
                <a:solidFill>
                  <a:srgbClr val="000000"/>
                </a:solidFill>
                <a:latin typeface="Times New Roman"/>
                <a:ea typeface="Times New Roman"/>
                <a:cs typeface="Ali_K_Sahifa"/>
              </a:rPr>
              <a:t>4- </a:t>
            </a:r>
            <a:r>
              <a:rPr lang="ar-SA" sz="2600" b="1" dirty="0">
                <a:latin typeface="Times New Roman"/>
                <a:ea typeface="Times New Roman"/>
                <a:cs typeface="Ali_K_Sahifa"/>
              </a:rPr>
              <a:t>زؤربةى زؤرى مامةلَةكان بؤ ئايندة بوو، لةبازارِة داراييةكان. </a:t>
            </a:r>
            <a:endParaRPr lang="en-US" sz="2600" b="1" dirty="0">
              <a:latin typeface="Times New Roman"/>
              <a:ea typeface="Times New Roman"/>
            </a:endParaRPr>
          </a:p>
          <a:p>
            <a:pPr marL="180340" indent="-180340" algn="justLow"/>
            <a:r>
              <a:rPr lang="ar-SA" sz="2600" b="1" dirty="0">
                <a:latin typeface="Times New Roman"/>
                <a:ea typeface="Times New Roman"/>
                <a:cs typeface="Ali_K_Sahifa"/>
              </a:rPr>
              <a:t>5- ئيدارةى ئةمةريكى ئةوةندة طرنطى بةكاروبارى دةرةوة دةدا، هيَندة طرنطى بة كاروبارى ناوخؤوة نةدةدا، بةتايبةتى لةسةردةمى جؤرج بؤشدا.</a:t>
            </a:r>
            <a:endParaRPr lang="en-US" sz="2600" b="1" dirty="0">
              <a:latin typeface="Times New Roman"/>
              <a:ea typeface="Times New Roman"/>
            </a:endParaRPr>
          </a:p>
          <a:p>
            <a:pPr marL="180340" indent="-180340" algn="justLow"/>
            <a:r>
              <a:rPr lang="ar-SA" sz="2600" b="1" dirty="0">
                <a:latin typeface="Times New Roman"/>
                <a:ea typeface="Times New Roman"/>
                <a:cs typeface="Ali_K_Sahifa"/>
              </a:rPr>
              <a:t>6- كورتهيَنانى بةردةوامى هاوسةنطى بازرطانى ئةمريكى، بةهؤى تيَضوونة </a:t>
            </a:r>
            <a:r>
              <a:rPr lang="ar-SA" sz="2600" b="1" dirty="0" smtClean="0">
                <a:latin typeface="Times New Roman"/>
                <a:ea typeface="Times New Roman"/>
                <a:cs typeface="Ali_K_Sahifa"/>
              </a:rPr>
              <a:t>سةربازييةكانةوة، بةتايبةتى بةهؤى جةنطى ئةفغانستان و عيَراقةوة.</a:t>
            </a:r>
            <a:endParaRPr lang="en-US" sz="2600" b="1" dirty="0" smtClean="0">
              <a:latin typeface="Times New Roman"/>
              <a:ea typeface="Times New Roman"/>
            </a:endParaRPr>
          </a:p>
          <a:p>
            <a:pPr marL="180340" indent="-180340" algn="justLow"/>
            <a:r>
              <a:rPr lang="ar-SA" sz="2600" b="1" dirty="0" smtClean="0">
                <a:latin typeface="Times New Roman"/>
                <a:ea typeface="Times New Roman"/>
                <a:cs typeface="Ali_K_Sahifa"/>
              </a:rPr>
              <a:t>7- طرنطى نةدان بة وردةكارى داتا و زانيارييةكانى بازارِى دارايى، و ثيَدانى داتا و زانيارى هةلَة.</a:t>
            </a:r>
            <a:endParaRPr lang="en-US" sz="2600" b="1" dirty="0" smtClean="0">
              <a:latin typeface="Times New Roman"/>
              <a:ea typeface="Times New Roman"/>
            </a:endParaRPr>
          </a:p>
          <a:p>
            <a:pPr marL="180340" indent="-180340" algn="justLow"/>
            <a:r>
              <a:rPr lang="ar-SA" sz="2600" b="1" dirty="0" smtClean="0">
                <a:latin typeface="Times New Roman"/>
                <a:ea typeface="Times New Roman"/>
                <a:cs typeface="Ali_K_Sahifa"/>
              </a:rPr>
              <a:t>8- زؤربةى بةرِيَوبةر و سةرؤكى دامةزراوة داراييةكان مووضةيةكى خةيالَيان وةردةطرت، بؤنموونة بةرِيَوبةرى بةنكي ليمان برازةر مووضةى سالاَنةى (</a:t>
            </a:r>
            <a:r>
              <a:rPr lang="ar-SA" sz="2600" b="1" dirty="0">
                <a:latin typeface="Times New Roman"/>
                <a:ea typeface="Times New Roman"/>
                <a:cs typeface="Ali_K_Sahifa"/>
              </a:rPr>
              <a:t>400) مليؤن </a:t>
            </a:r>
            <a:r>
              <a:rPr lang="ar-SA" sz="2600" b="1" dirty="0" smtClean="0">
                <a:latin typeface="Times New Roman"/>
                <a:ea typeface="Times New Roman"/>
                <a:cs typeface="Ali_K_Sahifa"/>
              </a:rPr>
              <a:t>دؤلار بوو.</a:t>
            </a:r>
            <a:endParaRPr lang="en-US" sz="2600" b="1" dirty="0">
              <a:effectLst/>
              <a:latin typeface="Times New Roman"/>
              <a:ea typeface="Times New Roman"/>
            </a:endParaRPr>
          </a:p>
        </p:txBody>
      </p:sp>
    </p:spTree>
    <p:extLst>
      <p:ext uri="{BB962C8B-B14F-4D97-AF65-F5344CB8AC3E}">
        <p14:creationId xmlns:p14="http://schemas.microsoft.com/office/powerpoint/2010/main" val="3894394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8686800" cy="6124754"/>
          </a:xfrm>
          <a:prstGeom prst="rect">
            <a:avLst/>
          </a:prstGeom>
        </p:spPr>
        <p:txBody>
          <a:bodyPr wrap="square">
            <a:spAutoFit/>
          </a:bodyPr>
          <a:lstStyle/>
          <a:p>
            <a:pPr algn="just"/>
            <a:r>
              <a:rPr lang="ar-SA" dirty="0">
                <a:latin typeface="Times New Roman"/>
                <a:ea typeface="+mj-ea"/>
                <a:cs typeface="Ali_K_Samik"/>
              </a:rPr>
              <a:t>*</a:t>
            </a:r>
            <a:r>
              <a:rPr lang="ar-SA" sz="2800" dirty="0">
                <a:latin typeface="Times New Roman"/>
                <a:ea typeface="+mj-ea"/>
                <a:cs typeface="Ali_K_Samik"/>
              </a:rPr>
              <a:t>هؤكارةكانى قةيرانى دارايى دوبةى: </a:t>
            </a:r>
            <a:endParaRPr lang="en-US" sz="2800" dirty="0">
              <a:latin typeface="Times New Roman"/>
              <a:ea typeface="Times New Roman"/>
            </a:endParaRPr>
          </a:p>
          <a:p>
            <a:pPr algn="just"/>
            <a:r>
              <a:rPr lang="ar-SA" sz="2600" b="1" dirty="0">
                <a:latin typeface="Times New Roman"/>
                <a:ea typeface="Times New Roman"/>
                <a:cs typeface="Ali_K_Sahifa"/>
              </a:rPr>
              <a:t>لةطرنطترين هؤكارةكانى قةيرانى دارايي دوبى، بريتين لة: </a:t>
            </a:r>
            <a:endParaRPr lang="en-US" sz="2600" b="1" dirty="0">
              <a:latin typeface="Times New Roman"/>
              <a:ea typeface="Times New Roman"/>
            </a:endParaRPr>
          </a:p>
          <a:p>
            <a:pPr marL="180340" indent="-180340" algn="justLow"/>
            <a:r>
              <a:rPr lang="ar-SA" sz="2600" b="1" dirty="0">
                <a:latin typeface="Times New Roman"/>
                <a:ea typeface="+mj-ea"/>
                <a:cs typeface="Ali_K_Sahifa"/>
              </a:rPr>
              <a:t>1- خراثى بةرِيَوةبردن بة طشتى و بة تايبةتى بةرِيَوةبردني دارايى لةم ميرنشينةدا.</a:t>
            </a:r>
            <a:endParaRPr lang="en-US" sz="2600" b="1" dirty="0">
              <a:latin typeface="Times New Roman"/>
              <a:ea typeface="Times New Roman"/>
            </a:endParaRPr>
          </a:p>
          <a:p>
            <a:pPr marL="180340" indent="-180340" algn="justLow"/>
            <a:r>
              <a:rPr lang="ar-SA" sz="2600" b="1" dirty="0">
                <a:latin typeface="Times New Roman"/>
                <a:ea typeface="+mj-ea"/>
                <a:cs typeface="Ali_K_Sahifa"/>
              </a:rPr>
              <a:t>2- نرخى سوود هؤكاريَكى ديكةية بؤ ئةم قةيرانة.</a:t>
            </a:r>
            <a:endParaRPr lang="en-US" sz="2600" b="1" dirty="0">
              <a:latin typeface="Times New Roman"/>
              <a:ea typeface="Times New Roman"/>
            </a:endParaRPr>
          </a:p>
          <a:p>
            <a:pPr marL="180340" indent="-180340" algn="justLow"/>
            <a:r>
              <a:rPr lang="ar-SA" sz="2600" b="1" dirty="0">
                <a:latin typeface="Times New Roman"/>
                <a:ea typeface="+mj-ea"/>
                <a:cs typeface="Ali_K_Sahifa"/>
              </a:rPr>
              <a:t>3- رِاطةياندنى رِةسمى لةلايةن ميرنيشينى دوبى لة(2009.11.25 )، كة زؤر كةس واي بؤ دةضوون زؤر دةولةمةندة،بةلاَم نةتوانينى لة دانةوةى قةرزةكانى لة كاتى خؤى بوة هؤى شثرزةيى دارايى و دابةزاندنى نرخى ثشكةكان لة بؤرسةدا، بةجؤريَك بةشيَك لةسةرمايةي بنةرِةتى كةميكردووة، بؤية زؤر لة وةبةرهيَنةكانى تووشى هةرةسهيَنانى دةروونى ثيَش ئابوورى كرد.</a:t>
            </a:r>
            <a:endParaRPr lang="en-US" sz="2600" b="1" dirty="0">
              <a:latin typeface="Times New Roman"/>
              <a:ea typeface="Times New Roman"/>
            </a:endParaRPr>
          </a:p>
          <a:p>
            <a:pPr marL="180340" indent="-180340" algn="justLow"/>
            <a:r>
              <a:rPr lang="ar-SA" sz="2600" b="1" dirty="0">
                <a:latin typeface="Times New Roman"/>
                <a:ea typeface="+mj-ea"/>
                <a:cs typeface="Ali_K_Sahifa"/>
              </a:rPr>
              <a:t>4- برِى قةرزي دارايى زةبةلاح كة(130)مليار دؤلار دةبيَت،و دوبى نةيتوانيوة قستةكانى بداتةوة، ئةويش بة هؤى نةبوونى دةرامةتى نةوت، كةبتوانيَت قةرزةكانى بداتةوة.</a:t>
            </a:r>
            <a:endParaRPr lang="en-US" sz="2600" b="1" dirty="0">
              <a:latin typeface="Times New Roman"/>
              <a:ea typeface="Times New Roman"/>
            </a:endParaRPr>
          </a:p>
          <a:p>
            <a:pPr marL="180340" indent="-180340" algn="justLow"/>
            <a:r>
              <a:rPr lang="ar-SA" sz="2600" b="1" dirty="0">
                <a:latin typeface="Times New Roman"/>
                <a:ea typeface="+mj-ea"/>
                <a:cs typeface="Ali_K_Sahifa"/>
              </a:rPr>
              <a:t>5- كةشي دارايى نيَودةولَةتى،ئةويش لة سايةي قةيرانى ئابوورى جيهانى دابوو، كة بيَ متمانةيي بالَي بةسةر ئابوورى جيهانى كيَشابوو، ديارة دوبةيش بةشيَكة لة ئابوورى جيهانى .</a:t>
            </a:r>
            <a:endParaRPr lang="en-US" sz="2600" b="1" dirty="0">
              <a:latin typeface="Times New Roman"/>
              <a:ea typeface="Times New Roman"/>
            </a:endParaRPr>
          </a:p>
          <a:p>
            <a:pPr marL="180340" indent="-180340" algn="justLow"/>
            <a:r>
              <a:rPr lang="ar-SA" sz="2600" b="1" dirty="0">
                <a:latin typeface="Times New Roman"/>
                <a:ea typeface="+mj-ea"/>
                <a:cs typeface="Ali_K_Sahifa"/>
              </a:rPr>
              <a:t>6- رِاطةياندن رِؤلَى لة طةورة كردنى قةيرانى دوبى هةبوو. </a:t>
            </a:r>
            <a:endParaRPr lang="en-US" sz="2600" b="1" dirty="0">
              <a:effectLst/>
              <a:latin typeface="Times New Roman"/>
              <a:ea typeface="Times New Roman"/>
            </a:endParaRPr>
          </a:p>
        </p:txBody>
      </p:sp>
    </p:spTree>
    <p:extLst>
      <p:ext uri="{BB962C8B-B14F-4D97-AF65-F5344CB8AC3E}">
        <p14:creationId xmlns:p14="http://schemas.microsoft.com/office/powerpoint/2010/main" val="2453484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7346"/>
            <a:ext cx="8686800" cy="6678751"/>
          </a:xfrm>
          <a:prstGeom prst="rect">
            <a:avLst/>
          </a:prstGeom>
        </p:spPr>
        <p:txBody>
          <a:bodyPr wrap="square">
            <a:spAutoFit/>
          </a:bodyPr>
          <a:lstStyle/>
          <a:p>
            <a:pPr marL="180340" indent="-180340" algn="justLow"/>
            <a:r>
              <a:rPr lang="ar-SA" sz="2400" b="1" dirty="0">
                <a:latin typeface="Times New Roman"/>
                <a:ea typeface="+mj-ea"/>
                <a:cs typeface="Ali_K_Sahifa"/>
              </a:rPr>
              <a:t> </a:t>
            </a:r>
            <a:r>
              <a:rPr lang="ar-SA" sz="2400" b="1" dirty="0" smtClean="0">
                <a:latin typeface="Times New Roman"/>
                <a:ea typeface="+mj-ea"/>
                <a:cs typeface="Ali_K_Sahifa"/>
              </a:rPr>
              <a:t>7- </a:t>
            </a:r>
            <a:r>
              <a:rPr lang="ar-SA" sz="2400" b="1" dirty="0">
                <a:latin typeface="Times New Roman"/>
                <a:ea typeface="+mj-ea"/>
                <a:cs typeface="Ali_K_Sahifa"/>
              </a:rPr>
              <a:t>نةبوونى جيَطرةوة بؤ ميرنيشينى دوبى، ضونكة دوبى لةسةر وةبةرهيَنانى خزمةتطوزارى تارمايى و طةشتوطوزار دامةزراوة، لةهةمان كاتدا نةيتوانيوة هاوسةنطى ئابوورى دروست بكةن، بةهؤى لاوازى وةبةرهيَنانى رِاستةقينةدا.</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8- هةلكشان و داكشانى بةهاى دؤلاري ئةمةريكي لة بازارِي جيهاني، بةمةش كاريطةري بؤ سةر بؤرسة جيهانييةكان دروست كرد.</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9- دابةزيني نرخي نةوت لة بازارِة جيهانييةكاندا.</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10- هةنديَك ثرؤذةي عةقاري دةستكةوتي ناشةرعييان لة مامةلَةكانيان بة دةست دةهيَنا. ئةمةش بوة هؤي لاوازي شويَني هةنديَك لةو كةسايةتييانةي كة لة ثيَشةوةي ضالاكي ئابووري بوون، بة تايبةتي سةرؤكي كؤمثانياي دوبي جيهاني(سولَتان بن سليم)، بة هةمان شيَوة (مةحةمةد قةرقاوي)سةرؤكي كؤمثانياي دبي قابزة، ئةمةش بوة هؤي لاوازي متمانةي وةبةرهيَنةكان، بةمةش ئاستي خواست لة سةر عةقاراتةكان رِووي لة لاوازي كرد، هةر ئةمةش قةيراني قةرزي قولَ كردؤتةوة. </a:t>
            </a:r>
            <a:endParaRPr lang="en-US" sz="2400" b="1" dirty="0">
              <a:latin typeface="Times New Roman"/>
              <a:ea typeface="Times New Roman"/>
            </a:endParaRPr>
          </a:p>
          <a:p>
            <a:pPr marL="180340" indent="-180340" algn="justLow"/>
            <a:r>
              <a:rPr lang="ar-SA" sz="2400" b="1" dirty="0">
                <a:latin typeface="Times New Roman"/>
                <a:ea typeface="+mj-ea"/>
                <a:cs typeface="Ali_K_Sahifa"/>
              </a:rPr>
              <a:t>11- بةرفرةوانبووني طةورة و بةبيَ بةرنامةرِيَذي لة قةبارةي قةرزكردن لة لايةن كؤمثانياكاني ئةو ميرنشينةوة.</a:t>
            </a:r>
            <a:endParaRPr lang="en-US" sz="2400" b="1" dirty="0">
              <a:latin typeface="Times New Roman"/>
              <a:ea typeface="Times New Roman"/>
            </a:endParaRPr>
          </a:p>
          <a:p>
            <a:pPr marL="180340" indent="-180340" algn="justLow"/>
            <a:r>
              <a:rPr lang="ar-SA" sz="2400" b="1" dirty="0">
                <a:latin typeface="Times New Roman"/>
                <a:ea typeface="+mj-ea"/>
                <a:cs typeface="Ali_K_Sahifa"/>
              </a:rPr>
              <a:t> 12- بةرفرةوانبووني طةورة و بةبيَ بةرنامةرِيَذي لة قةبارةي وةبةرهيَنان بة ثارةي كةساني ديكة، بة تايبةتي بيانييةكان.</a:t>
            </a:r>
            <a:endParaRPr lang="en-US" sz="2400" b="1" dirty="0">
              <a:latin typeface="Times New Roman"/>
              <a:ea typeface="Times New Roman"/>
            </a:endParaRPr>
          </a:p>
          <a:p>
            <a:pPr marL="180340" indent="-180340" algn="justLow"/>
            <a:r>
              <a:rPr lang="ar-SA" sz="2400" b="1" dirty="0">
                <a:latin typeface="Times New Roman"/>
                <a:ea typeface="+mj-ea"/>
                <a:cs typeface="Ali_K_Sahifa"/>
              </a:rPr>
              <a:t>13- دةستيَنةخستني ئةبوزةبي لة ثالَثشتيكردني دوبي بؤ دةربازبوون لة قةرزةكانييةوة</a:t>
            </a:r>
            <a:r>
              <a:rPr lang="ar-SA" sz="2600" dirty="0">
                <a:latin typeface="Times New Roman"/>
                <a:ea typeface="+mj-ea"/>
                <a:cs typeface="Ali_K_Sahifa"/>
              </a:rPr>
              <a:t>.</a:t>
            </a:r>
            <a:endParaRPr lang="en-US" sz="2600" dirty="0">
              <a:latin typeface="Times New Roman"/>
              <a:ea typeface="Times New Roman"/>
            </a:endParaRPr>
          </a:p>
          <a:p>
            <a:pPr algn="just"/>
            <a:r>
              <a:rPr lang="en-US" dirty="0">
                <a:latin typeface="Times New Roman"/>
                <a:ea typeface="Times New Roman"/>
                <a:cs typeface="Ali_K_Sahifa"/>
              </a:rPr>
              <a:t> </a:t>
            </a:r>
            <a:endParaRPr lang="en-US" sz="1400" dirty="0">
              <a:effectLst/>
              <a:latin typeface="Times New Roman"/>
              <a:ea typeface="Times New Roman"/>
            </a:endParaRPr>
          </a:p>
        </p:txBody>
      </p:sp>
    </p:spTree>
    <p:extLst>
      <p:ext uri="{BB962C8B-B14F-4D97-AF65-F5344CB8AC3E}">
        <p14:creationId xmlns:p14="http://schemas.microsoft.com/office/powerpoint/2010/main" val="3281190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9653"/>
            <a:ext cx="8915400" cy="6340197"/>
          </a:xfrm>
          <a:prstGeom prst="rect">
            <a:avLst/>
          </a:prstGeom>
        </p:spPr>
        <p:txBody>
          <a:bodyPr wrap="square">
            <a:spAutoFit/>
          </a:bodyPr>
          <a:lstStyle/>
          <a:p>
            <a:pPr algn="just"/>
            <a:r>
              <a:rPr lang="en-US" dirty="0">
                <a:latin typeface="Times New Roman"/>
                <a:ea typeface="Times New Roman"/>
                <a:cs typeface="Ali_K_Sahifa"/>
              </a:rPr>
              <a:t> </a:t>
            </a:r>
            <a:endParaRPr lang="en-US" sz="2800" dirty="0">
              <a:latin typeface="Times New Roman"/>
              <a:ea typeface="Times New Roman"/>
            </a:endParaRPr>
          </a:p>
          <a:p>
            <a:pPr algn="just"/>
            <a:r>
              <a:rPr lang="ar-SA" sz="2800" dirty="0">
                <a:latin typeface="Times New Roman"/>
                <a:ea typeface="Times New Roman"/>
                <a:cs typeface="Ali_K_Samik"/>
              </a:rPr>
              <a:t>*هؤكارةكاني قةيراني دارايي يؤنان: </a:t>
            </a:r>
            <a:endParaRPr lang="en-US" sz="2800" dirty="0">
              <a:latin typeface="Times New Roman"/>
              <a:ea typeface="Times New Roman"/>
            </a:endParaRPr>
          </a:p>
          <a:p>
            <a:pPr indent="252095" algn="justLow"/>
            <a:r>
              <a:rPr lang="ar-SA" sz="2400" b="1" dirty="0">
                <a:latin typeface="Times New Roman"/>
                <a:ea typeface="Times New Roman"/>
                <a:cs typeface="Ali_K_Sahifa"/>
              </a:rPr>
              <a:t>ئاشكراية هةرةسهيَناني تةواوي ئابووري يؤنان بؤ ذمارةيةك هؤكار دةطةرِيَتةوة، كة دةتوانريَت لةم خالَانةي خوارةوة كورت بكريَتةوة</a:t>
            </a:r>
            <a:r>
              <a:rPr lang="en-US" sz="2400" b="1" dirty="0">
                <a:latin typeface="Times New Roman"/>
                <a:ea typeface="Times New Roman"/>
                <a:cs typeface="Ali_K_Sahifa"/>
              </a:rPr>
              <a:t>: </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1- كةرتي حكومةت بة دةست بيَكاري رِووثؤشراو دةنالَيَنيَت، بة جؤريَك (50%)ي فةرمانبةراني حكومةت دةكةونة خانةي بيَكاري رِووثؤشراوةوة.</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2- يؤنان بةهؤي ئةوةي بؤتة خالَي ثةرِينةوةي هةزارةها كؤضكةري ناياسايي، كة بة دواي كاردا دةطةرِيَن، و زؤربةي كؤضكةرانيش بؤ ماوةيةك يان بؤ هةميشة لةو ولآتة دةست بة كار دةكةن، كة ثيَي دةطوتريَت كاري رِةش،ئةمةش لة بةر ئةوةي ئةو جؤرة كارة ناكةويَتة ذيَر باجةوة، هةر ئةمةش ماناي ئةوةية برِة ثارةيةكي زؤر لة يؤرؤ بة شيَوةي نهيَني دزة بؤ ولآتي كؤضكةرةكان دةكات، لة هةمان كاتدا برِة ثارةيةكي زؤريش بةهؤي خؤدزينةوة لة باج لة دةست دةضيَت. </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3-</a:t>
            </a:r>
            <a:r>
              <a:rPr lang="ar-SA" sz="2400" b="1" dirty="0">
                <a:solidFill>
                  <a:srgbClr val="FF0000"/>
                </a:solidFill>
                <a:latin typeface="Times New Roman"/>
                <a:ea typeface="Times New Roman"/>
                <a:cs typeface="Ali_K_Sahifa"/>
              </a:rPr>
              <a:t> </a:t>
            </a:r>
            <a:r>
              <a:rPr lang="ar-SA" sz="2400" b="1" dirty="0">
                <a:latin typeface="Times New Roman"/>
                <a:ea typeface="Times New Roman"/>
                <a:cs typeface="Ali_K_Sahifa"/>
              </a:rPr>
              <a:t>ثالَةوانيةتي ئؤلَمثي، كة لة سالَي 2004 ئةنجام درا، بووة هؤي ئةوةي زياتر لة ضوار مليار دؤلار لة دةست بضيَت، ئةمةو رِيَكخةراني ئةو ئؤلَؤمثياتة ثيَشبيني ئةوةيان دةكرد، كة داهاتةكةي لةخةرجييةكاني زياتر بيَت، بةلآم وا دةرنةضوو، بةمةش كورتهيَناني بودجة زياتر بوو. </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4- بةهؤي سةربةخؤيةكي رِةهاي بةنكي ناوةندي يؤناني،كة ناكةويَتة ذيَر ضاوديَري ثةرلةماني ئةو ولآتة.</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5- لة دةستداني سندووقي تةنطةتاوي، كة ئةركي بؤ رووبةرووبوونةوةي ئةو قةيرانانة بوو.</a:t>
            </a:r>
            <a:endParaRPr lang="en-US" sz="2400" b="1" dirty="0">
              <a:effectLst/>
              <a:latin typeface="Times New Roman"/>
              <a:ea typeface="Times New Roman"/>
            </a:endParaRPr>
          </a:p>
        </p:txBody>
      </p:sp>
    </p:spTree>
    <p:extLst>
      <p:ext uri="{BB962C8B-B14F-4D97-AF65-F5344CB8AC3E}">
        <p14:creationId xmlns:p14="http://schemas.microsoft.com/office/powerpoint/2010/main" val="372778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10600" cy="6124754"/>
          </a:xfrm>
          <a:prstGeom prst="rect">
            <a:avLst/>
          </a:prstGeom>
        </p:spPr>
        <p:txBody>
          <a:bodyPr wrap="square">
            <a:spAutoFit/>
          </a:bodyPr>
          <a:lstStyle/>
          <a:p>
            <a:pPr marL="180340" indent="-180340" algn="justLow"/>
            <a:r>
              <a:rPr lang="ar-SA" sz="2400" b="1" dirty="0">
                <a:latin typeface="Times New Roman"/>
                <a:ea typeface="Times New Roman"/>
              </a:rPr>
              <a:t>6-</a:t>
            </a:r>
            <a:r>
              <a:rPr lang="ar-SA" sz="2800" b="1" dirty="0">
                <a:latin typeface="Times New Roman"/>
                <a:ea typeface="Times New Roman"/>
                <a:cs typeface="Ali_K_Sahifa"/>
              </a:rPr>
              <a:t> طةندةلَي سيستةمي سياسي ئةو ولآتة، كة بؤ ماوةيةكي دريَذ واقيعي ئابووري ئةو ولآتةي شاردؤتةوة.</a:t>
            </a:r>
            <a:endParaRPr lang="en-US" sz="2800" b="1" dirty="0">
              <a:latin typeface="Times New Roman"/>
              <a:ea typeface="Times New Roman"/>
            </a:endParaRPr>
          </a:p>
          <a:p>
            <a:pPr marL="180340" indent="-180340" algn="justLow"/>
            <a:r>
              <a:rPr lang="ar-SA" sz="2400" b="1" dirty="0">
                <a:latin typeface="Times New Roman"/>
                <a:ea typeface="Times New Roman"/>
              </a:rPr>
              <a:t>7-</a:t>
            </a:r>
            <a:r>
              <a:rPr lang="ar-SA" sz="2800" b="1" dirty="0">
                <a:latin typeface="Times New Roman"/>
                <a:ea typeface="Times New Roman"/>
                <a:cs typeface="Ali_K_Sahifa"/>
              </a:rPr>
              <a:t>دةرضوون لة ثيَوةرةكاني رِيَكةوتني ماستريخت رِيَطة دةدات كورتهيَنان تا(</a:t>
            </a:r>
            <a:r>
              <a:rPr lang="ar-SA" sz="2800" b="1" dirty="0">
                <a:latin typeface="Times New Roman"/>
                <a:ea typeface="Times New Roman"/>
              </a:rPr>
              <a:t>3%) </a:t>
            </a:r>
            <a:r>
              <a:rPr lang="ar-SA" sz="2800" b="1" dirty="0">
                <a:latin typeface="Times New Roman"/>
                <a:ea typeface="Times New Roman"/>
                <a:cs typeface="Ali_K_Sahifa"/>
              </a:rPr>
              <a:t>بيَت لة سةرجةمي بةرهةمي ناوخؤ، بةلآم لة واقيعدا رِيَذةكة (</a:t>
            </a:r>
            <a:r>
              <a:rPr lang="ar-SA" sz="2800" b="1" dirty="0">
                <a:latin typeface="Times New Roman"/>
                <a:ea typeface="Times New Roman"/>
              </a:rPr>
              <a:t>13.6%) بوو</a:t>
            </a:r>
            <a:r>
              <a:rPr lang="ar-SA" sz="2800" b="1" dirty="0">
                <a:latin typeface="Times New Roman"/>
                <a:ea typeface="Times New Roman"/>
                <a:cs typeface="Ali_K_Sahifa"/>
              </a:rPr>
              <a:t>.</a:t>
            </a:r>
            <a:endParaRPr lang="en-US" sz="2800" b="1" dirty="0">
              <a:latin typeface="Times New Roman"/>
              <a:ea typeface="Times New Roman"/>
            </a:endParaRPr>
          </a:p>
          <a:p>
            <a:pPr marL="180340" indent="-180340" algn="justLow"/>
            <a:r>
              <a:rPr lang="ar-SA" sz="2800" b="1" dirty="0">
                <a:latin typeface="Times New Roman"/>
                <a:ea typeface="Times New Roman"/>
              </a:rPr>
              <a:t>8</a:t>
            </a:r>
            <a:r>
              <a:rPr lang="ar-SA" sz="2800" b="1" dirty="0">
                <a:latin typeface="Times New Roman"/>
                <a:ea typeface="Times New Roman"/>
                <a:cs typeface="Ali_K_Sahifa"/>
              </a:rPr>
              <a:t>-رِيَذةي قةرز بؤ سةرجةمي بةرهةمي ناوخؤ (</a:t>
            </a:r>
            <a:r>
              <a:rPr lang="ar-SA" sz="2800" b="1" dirty="0">
                <a:latin typeface="Times New Roman"/>
                <a:ea typeface="Times New Roman"/>
              </a:rPr>
              <a:t>160%) </a:t>
            </a:r>
            <a:r>
              <a:rPr lang="ar-SA" sz="2800" b="1" dirty="0">
                <a:latin typeface="Times New Roman"/>
                <a:ea typeface="Times New Roman"/>
                <a:cs typeface="Ali_K_Sahifa"/>
              </a:rPr>
              <a:t>تيَثةرِاند، كةضي تا (</a:t>
            </a:r>
            <a:r>
              <a:rPr lang="ar-SA" sz="2800" b="1" dirty="0">
                <a:latin typeface="Times New Roman"/>
                <a:ea typeface="Times New Roman"/>
              </a:rPr>
              <a:t>60%) </a:t>
            </a:r>
            <a:r>
              <a:rPr lang="ar-SA" sz="2800" b="1" dirty="0">
                <a:latin typeface="Times New Roman"/>
                <a:ea typeface="Times New Roman"/>
                <a:cs typeface="Ali_K_Sahifa"/>
              </a:rPr>
              <a:t>رِيَطةي ثيَدراوة.</a:t>
            </a:r>
            <a:endParaRPr lang="en-US" sz="2800" b="1" dirty="0">
              <a:latin typeface="Times New Roman"/>
              <a:ea typeface="Times New Roman"/>
            </a:endParaRPr>
          </a:p>
          <a:p>
            <a:pPr marL="180340" indent="-180340" algn="justLow"/>
            <a:r>
              <a:rPr lang="ar-SA" sz="2800" b="1" dirty="0">
                <a:latin typeface="Times New Roman"/>
                <a:ea typeface="Times New Roman"/>
              </a:rPr>
              <a:t>9-</a:t>
            </a:r>
            <a:r>
              <a:rPr lang="ar-SA" sz="2800" b="1" dirty="0">
                <a:latin typeface="Times New Roman"/>
                <a:ea typeface="Times New Roman"/>
                <a:cs typeface="Ali_K_Sahifa"/>
              </a:rPr>
              <a:t>بةرفرةوانبووني ضوارضيَوةي طةندةلَي و بةرتيل خؤري و سزانةداني طةندةلَكاران. </a:t>
            </a:r>
            <a:endParaRPr lang="en-US" sz="2800" b="1" dirty="0">
              <a:latin typeface="Times New Roman"/>
              <a:ea typeface="Times New Roman"/>
            </a:endParaRPr>
          </a:p>
          <a:p>
            <a:pPr marL="180340" indent="-180340" algn="justLow"/>
            <a:r>
              <a:rPr lang="ar-SA" sz="2800" b="1" dirty="0">
                <a:latin typeface="Times New Roman"/>
                <a:ea typeface="Times New Roman"/>
              </a:rPr>
              <a:t>10-هةنديك</a:t>
            </a:r>
            <a:r>
              <a:rPr lang="ar-SA" sz="2800" b="1" dirty="0">
                <a:latin typeface="Times New Roman"/>
                <a:ea typeface="Times New Roman"/>
                <a:cs typeface="Ali_K_Sahifa"/>
              </a:rPr>
              <a:t> لة شيكةرةوةكان ئاماذة بةوة دةكةن، ئةم قةيرانة لةم كاتةدا سزايةكي سياسيية بؤ يؤنان، ضونكة كاتيك لةطةلَ ولآتاني ديكة، كة تووشي قةيران بوونةتةوة بةراورد دةكريَت، بؤ نموونة: قةيراني ئةرجةنتين لة سالَي</a:t>
            </a:r>
            <a:r>
              <a:rPr lang="ar-SA" sz="2800" b="1" dirty="0">
                <a:latin typeface="Times New Roman"/>
                <a:ea typeface="Times New Roman"/>
              </a:rPr>
              <a:t>2001</a:t>
            </a:r>
            <a:r>
              <a:rPr lang="ar-SA" sz="2800" b="1" dirty="0">
                <a:latin typeface="Times New Roman"/>
                <a:ea typeface="Times New Roman"/>
                <a:cs typeface="Ali_K_Sahifa"/>
              </a:rPr>
              <a:t> دةبينين كورتهيَناني بودجة بؤ سةرجةمي بةرهةمي ناوخؤ نةدةطةيشتة(</a:t>
            </a:r>
            <a:r>
              <a:rPr lang="ar-SA" sz="2800" b="1" dirty="0">
                <a:latin typeface="Times New Roman"/>
                <a:ea typeface="Times New Roman"/>
              </a:rPr>
              <a:t>3%)، </a:t>
            </a:r>
            <a:r>
              <a:rPr lang="ar-SA" sz="2800" b="1" dirty="0">
                <a:latin typeface="Times New Roman"/>
                <a:ea typeface="Times New Roman"/>
                <a:cs typeface="Ali_K_Sahifa"/>
              </a:rPr>
              <a:t>بة هةمان شيَوة رِيَذةي قةرزي حكومةت بريتي بوو لة (</a:t>
            </a:r>
            <a:r>
              <a:rPr lang="ar-SA" sz="2800" b="1" dirty="0">
                <a:latin typeface="Times New Roman"/>
                <a:ea typeface="Times New Roman"/>
              </a:rPr>
              <a:t>50%) </a:t>
            </a:r>
            <a:r>
              <a:rPr lang="ar-SA" sz="2800" b="1" dirty="0">
                <a:latin typeface="Times New Roman"/>
                <a:ea typeface="Times New Roman"/>
                <a:cs typeface="Ali_K_Sahifa"/>
              </a:rPr>
              <a:t>لة سةرجةمي بةرهةمي ناوخؤ. ئةمةش ئةوة دةداتة دةستةوة كة هيَزيكي شاراوة هةية، كة تواناي دروستكردن و ضارةسةركردني قةيرانةكاني هةية.</a:t>
            </a:r>
            <a:endParaRPr lang="en-US" sz="2800" b="1" dirty="0">
              <a:effectLst/>
              <a:latin typeface="Times New Roman"/>
              <a:ea typeface="Times New Roman"/>
            </a:endParaRPr>
          </a:p>
        </p:txBody>
      </p:sp>
    </p:spTree>
    <p:extLst>
      <p:ext uri="{BB962C8B-B14F-4D97-AF65-F5344CB8AC3E}">
        <p14:creationId xmlns:p14="http://schemas.microsoft.com/office/powerpoint/2010/main" val="4293123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04800"/>
            <a:ext cx="8915400" cy="954107"/>
          </a:xfrm>
          <a:prstGeom prst="rect">
            <a:avLst/>
          </a:prstGeom>
        </p:spPr>
        <p:txBody>
          <a:bodyPr wrap="square">
            <a:spAutoFit/>
          </a:bodyPr>
          <a:lstStyle/>
          <a:p>
            <a:r>
              <a:rPr lang="ar-SA" sz="2800" dirty="0">
                <a:latin typeface="Times New Roman"/>
                <a:ea typeface="Times New Roman"/>
                <a:cs typeface="Ali_K_Samik"/>
              </a:rPr>
              <a:t>ثيَنجةم: كارليَكي نيَوان سيَطؤشةي شةيتاني نيَوان (نرخي سوود، فرؤشتني قةرز، سةركيَشي): </a:t>
            </a:r>
            <a:endParaRPr lang="en-US" sz="2800" dirty="0"/>
          </a:p>
        </p:txBody>
      </p:sp>
      <p:pic>
        <p:nvPicPr>
          <p:cNvPr id="1028" name="Diagram 1"/>
          <p:cNvPicPr>
            <a:picLocks noChangeArrowheads="1"/>
          </p:cNvPicPr>
          <p:nvPr/>
        </p:nvPicPr>
        <p:blipFill>
          <a:blip r:embed="rId2">
            <a:extLst>
              <a:ext uri="{28A0092B-C50C-407E-A947-70E740481C1C}">
                <a14:useLocalDpi xmlns:a14="http://schemas.microsoft.com/office/drawing/2010/main" val="0"/>
              </a:ext>
            </a:extLst>
          </a:blip>
          <a:srcRect l="-380" t="-591" r="-2615"/>
          <a:stretch>
            <a:fillRect/>
          </a:stretch>
        </p:blipFill>
        <p:spPr bwMode="auto">
          <a:xfrm>
            <a:off x="1752600" y="1447800"/>
            <a:ext cx="5562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195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05342"/>
            <a:ext cx="8458200" cy="5386090"/>
          </a:xfrm>
          <a:prstGeom prst="rect">
            <a:avLst/>
          </a:prstGeom>
        </p:spPr>
        <p:txBody>
          <a:bodyPr wrap="square">
            <a:spAutoFit/>
          </a:bodyPr>
          <a:lstStyle/>
          <a:p>
            <a:pPr algn="just"/>
            <a:r>
              <a:rPr lang="ar-SA" sz="2800" b="1" dirty="0">
                <a:latin typeface="Times New Roman"/>
                <a:ea typeface="Times New Roman"/>
                <a:cs typeface="Ali_K_Sahifa"/>
              </a:rPr>
              <a:t>هؤكارة سةرةكييةكاني قةيراني دارايي جيهاني بؤ سيَ تيَكشكيَنةري سةرةكي دةطةرِيَتةوة:</a:t>
            </a:r>
            <a:endParaRPr lang="en-US" sz="2800" b="1" dirty="0">
              <a:latin typeface="Times New Roman"/>
              <a:ea typeface="Times New Roman"/>
            </a:endParaRPr>
          </a:p>
          <a:p>
            <a:pPr indent="252095" algn="just"/>
            <a:r>
              <a:rPr lang="ar-SA" dirty="0">
                <a:latin typeface="Times New Roman"/>
                <a:ea typeface="Times New Roman"/>
                <a:cs typeface="Ali_K_Samik"/>
              </a:rPr>
              <a:t> </a:t>
            </a:r>
            <a:endParaRPr lang="en-US" sz="1400" dirty="0">
              <a:latin typeface="Times New Roman"/>
              <a:ea typeface="Times New Roman"/>
            </a:endParaRPr>
          </a:p>
          <a:p>
            <a:pPr indent="252095" algn="just"/>
            <a:r>
              <a:rPr lang="ar-SA" sz="2400" b="1" dirty="0">
                <a:latin typeface="Arial" pitchFamily="34" charset="0"/>
                <a:ea typeface="Times New Roman"/>
                <a:cs typeface="Arial" pitchFamily="34" charset="0"/>
              </a:rPr>
              <a:t>1-</a:t>
            </a:r>
            <a:r>
              <a:rPr lang="ar-SA" sz="2800" b="1" dirty="0">
                <a:latin typeface="Times New Roman"/>
                <a:ea typeface="Times New Roman"/>
                <a:cs typeface="Ali_K_Samik"/>
              </a:rPr>
              <a:t>نرخي سوود</a:t>
            </a:r>
            <a:r>
              <a:rPr lang="en-US" sz="2800" b="1" dirty="0">
                <a:latin typeface="Times New Roman"/>
                <a:ea typeface="Times New Roman"/>
                <a:cs typeface="Ali_K_Samik"/>
              </a:rPr>
              <a:t>: </a:t>
            </a:r>
            <a:endParaRPr lang="en-US" sz="2800" b="1" dirty="0">
              <a:latin typeface="Times New Roman"/>
              <a:ea typeface="Times New Roman"/>
            </a:endParaRPr>
          </a:p>
          <a:p>
            <a:pPr indent="252095" algn="justLow"/>
            <a:r>
              <a:rPr lang="ar-SA" sz="2800" b="1" dirty="0">
                <a:latin typeface="Times New Roman"/>
                <a:ea typeface="Times New Roman"/>
                <a:cs typeface="Ali_K_Sahifa"/>
              </a:rPr>
              <a:t>سةرةتاي ئةو قةيرانة بؤ بةرزبوونةوةي نرخي سوود لةلايةن بانكي فيدرِالَي ئةمةريكي لةسالَي (</a:t>
            </a:r>
            <a:r>
              <a:rPr lang="ar-SA" sz="2400" b="1" dirty="0">
                <a:latin typeface="Arial" pitchFamily="34" charset="0"/>
                <a:ea typeface="Times New Roman"/>
                <a:cs typeface="Arial" pitchFamily="34" charset="0"/>
              </a:rPr>
              <a:t>2004</a:t>
            </a:r>
            <a:r>
              <a:rPr lang="ar-SA" sz="2800" b="1" dirty="0">
                <a:latin typeface="Times New Roman"/>
                <a:ea typeface="Times New Roman"/>
                <a:cs typeface="Ali_K_Sahifa"/>
              </a:rPr>
              <a:t>) دةطةرِيَتةوة، ئةمةش بارطراني لةسةر قةرزي عةقاري لةرِووي دانةوةي قةرزةكان و خزمةتي قةرزةكانةوة دروست كرد، تا لةسالَي (</a:t>
            </a:r>
            <a:r>
              <a:rPr lang="ar-SA" sz="2400" b="1" dirty="0">
                <a:latin typeface="Arial" pitchFamily="34" charset="0"/>
                <a:ea typeface="Times New Roman"/>
                <a:cs typeface="Arial" pitchFamily="34" charset="0"/>
              </a:rPr>
              <a:t>2007) </a:t>
            </a:r>
            <a:r>
              <a:rPr lang="ar-SA" sz="2800" b="1" dirty="0">
                <a:latin typeface="Times New Roman"/>
                <a:ea typeface="Times New Roman"/>
                <a:cs typeface="Ali_K_Sahifa"/>
              </a:rPr>
              <a:t>برِي قةرزي عةقاري طةيشتة (</a:t>
            </a:r>
            <a:r>
              <a:rPr lang="ar-SA" sz="2400" b="1" dirty="0">
                <a:latin typeface="Arial" pitchFamily="34" charset="0"/>
                <a:ea typeface="Times New Roman"/>
                <a:cs typeface="Arial" pitchFamily="34" charset="0"/>
              </a:rPr>
              <a:t>1.3</a:t>
            </a:r>
            <a:r>
              <a:rPr lang="ar-SA" sz="2800" b="1" dirty="0">
                <a:latin typeface="Times New Roman"/>
                <a:ea typeface="Times New Roman"/>
                <a:cs typeface="Ali_K_Sahifa"/>
              </a:rPr>
              <a:t>) تريليؤن دؤلار، ئةو قةيرانةش لةنيوةي دووةمي سالَي (</a:t>
            </a:r>
            <a:r>
              <a:rPr lang="ar-SA" sz="2400" b="1" dirty="0">
                <a:latin typeface="Arial" pitchFamily="34" charset="0"/>
                <a:ea typeface="Times New Roman"/>
                <a:cs typeface="Arial" pitchFamily="34" charset="0"/>
              </a:rPr>
              <a:t>2007) </a:t>
            </a:r>
            <a:r>
              <a:rPr lang="ar-SA" sz="2800" b="1" dirty="0">
                <a:latin typeface="Times New Roman"/>
                <a:ea typeface="Times New Roman"/>
                <a:cs typeface="Ali_K_Sahifa"/>
              </a:rPr>
              <a:t>توندي بةخؤيةوة بينى، ضونكة ذمارةيةكي طةورة لة قةرزارةكان نةياندةتواني قستةكانيان بدةنةوة، بةمةش بارطراني دواخستنيان كةوتة سةرشان ئةويش بةثيَي نرخي سوودي ئةمةريكييةوة، بةمةش هةزارةها كةس لةو قةرزارانة خانووة رِةهنكراوةكانيان لةدةستدا .</a:t>
            </a:r>
            <a:endParaRPr lang="en-US" sz="2800" b="1" dirty="0">
              <a:latin typeface="Times New Roman"/>
              <a:ea typeface="Times New Roman"/>
            </a:endParaRPr>
          </a:p>
          <a:p>
            <a:pPr indent="252095" algn="justLow"/>
            <a:r>
              <a:rPr lang="en-US" dirty="0">
                <a:latin typeface="Times New Roman"/>
                <a:ea typeface="Times New Roman"/>
                <a:cs typeface="Ali_K_Sahifa"/>
              </a:rPr>
              <a:t> </a:t>
            </a:r>
            <a:endParaRPr lang="en-US" sz="1400" dirty="0">
              <a:effectLst/>
              <a:latin typeface="Times New Roman"/>
              <a:ea typeface="Times New Roman"/>
            </a:endParaRPr>
          </a:p>
        </p:txBody>
      </p:sp>
    </p:spTree>
    <p:extLst>
      <p:ext uri="{BB962C8B-B14F-4D97-AF65-F5344CB8AC3E}">
        <p14:creationId xmlns:p14="http://schemas.microsoft.com/office/powerpoint/2010/main" val="1888201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1"/>
            <a:ext cx="8686800" cy="5539978"/>
          </a:xfrm>
          <a:prstGeom prst="rect">
            <a:avLst/>
          </a:prstGeom>
        </p:spPr>
        <p:txBody>
          <a:bodyPr wrap="square">
            <a:spAutoFit/>
          </a:bodyPr>
          <a:lstStyle/>
          <a:p>
            <a:pPr indent="252095" algn="just"/>
            <a:r>
              <a:rPr lang="ar-SA" sz="2400" b="1" dirty="0">
                <a:latin typeface="Arial" pitchFamily="34" charset="0"/>
                <a:ea typeface="Times New Roman"/>
                <a:cs typeface="Arial" pitchFamily="34" charset="0"/>
              </a:rPr>
              <a:t>2- فرؤشتني قةرزةكان</a:t>
            </a:r>
            <a:r>
              <a:rPr lang="en-US" sz="2400" b="1" dirty="0">
                <a:latin typeface="Arial" pitchFamily="34" charset="0"/>
                <a:ea typeface="Times New Roman"/>
                <a:cs typeface="Arial" pitchFamily="34" charset="0"/>
              </a:rPr>
              <a:t>: </a:t>
            </a:r>
          </a:p>
          <a:p>
            <a:pPr indent="252095" algn="justLow"/>
            <a:r>
              <a:rPr lang="ar-SA" sz="2800" b="1" dirty="0">
                <a:latin typeface="Times New Roman"/>
                <a:ea typeface="Times New Roman"/>
                <a:cs typeface="Ali_K_Sahifa"/>
              </a:rPr>
              <a:t>ئةوةبوو بانكةكان ئةو قةرزانةيان بؤ قةوالَةكان (السندات) طؤرِي و لةميانةي بازارِة دارايية جيهانييةكاندا مامةلَةيان ثيَدةكرد، بةمةش بةهاي ئةو قةوالاَنة، كة بةهةبووة عةقارييةكان ثالَثشتي دةكرا، (</a:t>
            </a:r>
            <a:r>
              <a:rPr lang="ar-SA" sz="2400" b="1" dirty="0">
                <a:latin typeface="Arial" pitchFamily="34" charset="0"/>
                <a:ea typeface="Times New Roman"/>
                <a:cs typeface="Arial" pitchFamily="34" charset="0"/>
              </a:rPr>
              <a:t>70%) </a:t>
            </a:r>
            <a:r>
              <a:rPr lang="ar-SA" sz="2800" b="1" dirty="0">
                <a:latin typeface="Times New Roman"/>
                <a:ea typeface="Times New Roman"/>
                <a:cs typeface="Ali_K_Sahifa"/>
              </a:rPr>
              <a:t>بةهاي خؤيان لةدةستدا.</a:t>
            </a:r>
            <a:endParaRPr lang="en-US" sz="2800" b="1" dirty="0">
              <a:latin typeface="Times New Roman"/>
              <a:ea typeface="Times New Roman"/>
              <a:cs typeface="Ali_K_Sahifa"/>
            </a:endParaRPr>
          </a:p>
          <a:p>
            <a:pPr indent="252095" algn="just"/>
            <a:r>
              <a:rPr lang="ar-SA" dirty="0">
                <a:latin typeface="Times New Roman"/>
                <a:ea typeface="Times New Roman"/>
                <a:cs typeface="Ali_K_Samik"/>
              </a:rPr>
              <a:t> </a:t>
            </a:r>
            <a:endParaRPr lang="en-US" sz="1400" dirty="0">
              <a:latin typeface="Times New Roman"/>
              <a:ea typeface="Times New Roman"/>
            </a:endParaRPr>
          </a:p>
          <a:p>
            <a:pPr indent="252095" algn="just"/>
            <a:r>
              <a:rPr lang="ar-SA" sz="2400" b="1" dirty="0">
                <a:latin typeface="Arial" pitchFamily="34" charset="0"/>
                <a:ea typeface="Times New Roman"/>
                <a:cs typeface="Arial" pitchFamily="34" charset="0"/>
              </a:rPr>
              <a:t>3-</a:t>
            </a:r>
            <a:r>
              <a:rPr lang="ar-SA" sz="2800" dirty="0">
                <a:latin typeface="Times New Roman"/>
                <a:ea typeface="Times New Roman"/>
                <a:cs typeface="Ali_K_Samik"/>
              </a:rPr>
              <a:t> سةركيَشي: </a:t>
            </a:r>
            <a:endParaRPr lang="en-US" sz="2800" dirty="0">
              <a:latin typeface="Times New Roman"/>
              <a:ea typeface="Times New Roman"/>
            </a:endParaRPr>
          </a:p>
          <a:p>
            <a:pPr indent="252095" algn="justLow"/>
            <a:r>
              <a:rPr lang="ar-SA" sz="2800" b="1" dirty="0">
                <a:latin typeface="Times New Roman"/>
                <a:ea typeface="Times New Roman"/>
                <a:cs typeface="Ali_K_Sahifa"/>
              </a:rPr>
              <a:t>ئةمةش لةميانةي دلَنيايي هةلَطري قةوالَة عةقارييةكان لةسةر ئةو قةوالاَنة ديَت، بةمةش مامةلَةكاراني قةرزي عةقاري لةلايةك و خراثي قةوالَةي قةرزةكان لةلايةكي ديكة، كة داوايان لةكؤمثانياكاني دلَنيايي دةكرد زةرةرةكانيان ببذيَرنةوة.</a:t>
            </a:r>
            <a:endParaRPr lang="en-US" sz="2800" b="1" dirty="0">
              <a:latin typeface="Times New Roman"/>
              <a:ea typeface="Times New Roman"/>
            </a:endParaRPr>
          </a:p>
          <a:p>
            <a:pPr indent="252095" algn="justLow"/>
            <a:r>
              <a:rPr lang="ar-SA" sz="2800" b="1" dirty="0">
                <a:latin typeface="Times New Roman"/>
                <a:ea typeface="Times New Roman"/>
                <a:cs typeface="Ali_K_Sahifa"/>
              </a:rPr>
              <a:t>لةئةنجامدا هةردوو كؤمثانياي رِةهني عةقاري لة ولآتة يةكطرتووةكاني ئةمةريكا (فاني ماي ) و (فريدي ماك) زةرةري طةورةيان كرد، كة زؤري نةمابوو ئيفلاس بكةن، ئةوة بوو بةخؤمالَي كردنيان لةلايةن حكومةتي ئةمةريكاوة ئةو دوو كؤمثانياية دةربازيان بوو.</a:t>
            </a:r>
            <a:endParaRPr lang="en-US" sz="2800" b="1" dirty="0">
              <a:effectLst/>
              <a:latin typeface="Times New Roman"/>
              <a:ea typeface="Times New Roman"/>
            </a:endParaRPr>
          </a:p>
        </p:txBody>
      </p:sp>
    </p:spTree>
    <p:extLst>
      <p:ext uri="{BB962C8B-B14F-4D97-AF65-F5344CB8AC3E}">
        <p14:creationId xmlns:p14="http://schemas.microsoft.com/office/powerpoint/2010/main" val="3082391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534400" cy="5761577"/>
          </a:xfrm>
          <a:prstGeom prst="rect">
            <a:avLst/>
          </a:prstGeom>
        </p:spPr>
        <p:txBody>
          <a:bodyPr wrap="square">
            <a:spAutoFit/>
          </a:bodyPr>
          <a:lstStyle/>
          <a:p>
            <a:pPr marL="342900" lvl="0" indent="-342900" algn="just">
              <a:buFont typeface="+mj-lt"/>
              <a:buAutoNum type="arabicParenR"/>
              <a:tabLst>
                <a:tab pos="457200" algn="l"/>
              </a:tabLst>
            </a:pPr>
            <a:r>
              <a:rPr lang="ar-IQ" sz="2400" b="1" dirty="0">
                <a:latin typeface="Times New Roman"/>
                <a:ea typeface="Times New Roman"/>
                <a:cs typeface="Ali_K_Sahifa"/>
              </a:rPr>
              <a:t>طواستنةوةى كريَكار لة سةر ئاستي نيَودةولَةتى (كؤضكردنى نيَودةولَةتى بؤ كةسةكان).</a:t>
            </a:r>
            <a:endParaRPr lang="en-US" sz="2400" b="1" dirty="0">
              <a:latin typeface="Times New Roman"/>
              <a:ea typeface="Times New Roman"/>
            </a:endParaRPr>
          </a:p>
          <a:p>
            <a:pPr indent="252095" algn="justLow">
              <a:lnSpc>
                <a:spcPct val="95000"/>
              </a:lnSpc>
            </a:pPr>
            <a:r>
              <a:rPr lang="ar-IQ" sz="2400" b="1" dirty="0">
                <a:latin typeface="Times New Roman"/>
                <a:ea typeface="Times New Roman"/>
                <a:cs typeface="Ali_K_Sahifa"/>
              </a:rPr>
              <a:t>بةجىَ دةهيَلَن و لة ضوارضيَوةى بابةتى ئابووريى نيَودةولَةتى دةخويَنريَت. </a:t>
            </a:r>
            <a:endParaRPr lang="en-US" sz="2400" b="1" dirty="0">
              <a:latin typeface="Times New Roman"/>
              <a:ea typeface="Times New Roman"/>
            </a:endParaRPr>
          </a:p>
          <a:p>
            <a:pPr indent="252095" algn="justLow">
              <a:lnSpc>
                <a:spcPct val="95000"/>
              </a:lnSpc>
            </a:pPr>
            <a:r>
              <a:rPr lang="ar-IQ" sz="2400" b="1" dirty="0">
                <a:latin typeface="Times New Roman"/>
                <a:ea typeface="Times New Roman"/>
                <a:cs typeface="Ali_K_Sahifa"/>
              </a:rPr>
              <a:t> ماددةى سةرةكى لة ثةيوةنديية ئابووريية نيَودةولَةتييةكان لة هةناردة و هاوردةى كالآ و خزمةتطوزاري يةكان ثيَكديَت، كة ثيَى دةطوتريَت بازرطانى دةرةكى، ئةمةش ماناى ئةوةية بازرطانى دةرةكى بةشيَكة لة ثةيوةنديية ئابووريية نيَودةولَةتييةكان، واتة بةشيَكة لة ئابووريى نيَودةولَةتى. بةكورتى ثةيوةنديية ئابووريية نيَودةولَةتييةكان لة دوو كؤمةلَة ثيَك ديَت: </a:t>
            </a:r>
            <a:endParaRPr lang="en-US" sz="2400" b="1" dirty="0">
              <a:latin typeface="Times New Roman"/>
              <a:ea typeface="Times New Roman"/>
            </a:endParaRPr>
          </a:p>
          <a:p>
            <a:pPr algn="just"/>
            <a:r>
              <a:rPr lang="ar-SA" sz="2400" u="sng" dirty="0">
                <a:solidFill>
                  <a:srgbClr val="FF0000"/>
                </a:solidFill>
                <a:latin typeface="Times New Roman"/>
                <a:ea typeface="Times New Roman"/>
                <a:cs typeface="Ali_K_Samik"/>
              </a:rPr>
              <a:t>ثةيوةندى يةكةم</a:t>
            </a:r>
            <a:r>
              <a:rPr lang="ar-SA" sz="2400" dirty="0">
                <a:solidFill>
                  <a:srgbClr val="FF0000"/>
                </a:solidFill>
                <a:latin typeface="Times New Roman"/>
                <a:ea typeface="Times New Roman"/>
                <a:cs typeface="Ali_K_Samik"/>
              </a:rPr>
              <a:t>: </a:t>
            </a:r>
            <a:endParaRPr lang="en-US" sz="2400" dirty="0">
              <a:latin typeface="Times New Roman"/>
              <a:ea typeface="Times New Roman"/>
            </a:endParaRPr>
          </a:p>
          <a:p>
            <a:pPr indent="252095" algn="justLow">
              <a:lnSpc>
                <a:spcPct val="95000"/>
              </a:lnSpc>
            </a:pPr>
            <a:r>
              <a:rPr lang="ar-IQ" sz="2400" b="1" dirty="0">
                <a:latin typeface="Times New Roman"/>
                <a:ea typeface="Times New Roman"/>
                <a:cs typeface="Ali_K_Sahifa"/>
              </a:rPr>
              <a:t>بريتيية لةو ثةيوةندييةى، كة لة كؤضكردنى نيَودةولَةتى و جولَةى كةسةكان بةهؤى ئابوورى ثيَكديَت.</a:t>
            </a:r>
            <a:endParaRPr lang="en-US" sz="2400" b="1" dirty="0">
              <a:latin typeface="Times New Roman"/>
              <a:ea typeface="Times New Roman"/>
            </a:endParaRPr>
          </a:p>
          <a:p>
            <a:pPr algn="just"/>
            <a:r>
              <a:rPr lang="ar-SA" sz="2400" u="sng" dirty="0">
                <a:latin typeface="Times New Roman"/>
                <a:ea typeface="Times New Roman"/>
                <a:cs typeface="Ali_K_Samik"/>
              </a:rPr>
              <a:t>ثةيوةندى دووةم: </a:t>
            </a:r>
            <a:endParaRPr lang="en-US" sz="2400" dirty="0">
              <a:latin typeface="Times New Roman"/>
              <a:ea typeface="Times New Roman"/>
            </a:endParaRPr>
          </a:p>
          <a:p>
            <a:pPr indent="252095" algn="justLow">
              <a:lnSpc>
                <a:spcPct val="95000"/>
              </a:lnSpc>
            </a:pPr>
            <a:r>
              <a:rPr lang="ar-IQ" sz="2400" b="1" dirty="0">
                <a:latin typeface="Times New Roman"/>
                <a:ea typeface="Times New Roman"/>
                <a:cs typeface="Ali_K_Sahifa"/>
              </a:rPr>
              <a:t>بريتيية لةو ثةيوةندييةى، كة لة جولَةى كالآو خزمةتطوزارى و سةرمايةى نيَودةولَةتى دروست دةبيَت، كة ناسراوة بة مامةلَة ئابووريية نيَودةولَةتييةكان، ئةمةو هةموو ثةيوةنديية ئابوورييةكان لة نيَوان يةكة سياسييةكانة، كة سةربةخؤيى و سةروةريان لةسةر خاكى خؤيان هةية.</a:t>
            </a:r>
            <a:endParaRPr lang="en-US" sz="2400" b="1" dirty="0">
              <a:latin typeface="Times New Roman"/>
              <a:ea typeface="Times New Roman"/>
            </a:endParaRPr>
          </a:p>
          <a:p>
            <a:pPr indent="252095" algn="justLow">
              <a:lnSpc>
                <a:spcPct val="95000"/>
              </a:lnSpc>
            </a:pPr>
            <a:r>
              <a:rPr lang="ar-IQ" sz="2400" b="1" dirty="0">
                <a:latin typeface="Times New Roman"/>
                <a:ea typeface="Times New Roman"/>
                <a:cs typeface="Ali_K_Sahifa"/>
              </a:rPr>
              <a:t>ئةطةر سةرنج بدةينة ئابووريى نيَودةولَةتى و بة زانستةكانى ديكةى ئابوورى بةراوردى بكةين، دةردةكةويَت، كة لقيَكى سةربةخؤية لة لقةكانى زانستى ئابوورى، ئةويش لةبةرئةوةى تيؤرى تايبةتى خؤى هةية</a:t>
            </a:r>
            <a:r>
              <a:rPr lang="ar-IQ" sz="2400" b="1" dirty="0" smtClean="0">
                <a:latin typeface="Times New Roman"/>
                <a:ea typeface="Times New Roman"/>
                <a:cs typeface="Ali_K_Sahifa"/>
              </a:rPr>
              <a:t>.</a:t>
            </a:r>
            <a:endParaRPr lang="en-US" sz="2400" b="1" dirty="0">
              <a:latin typeface="Times New Roman"/>
              <a:ea typeface="Times New Roman"/>
            </a:endParaRPr>
          </a:p>
        </p:txBody>
      </p:sp>
    </p:spTree>
    <p:extLst>
      <p:ext uri="{BB962C8B-B14F-4D97-AF65-F5344CB8AC3E}">
        <p14:creationId xmlns:p14="http://schemas.microsoft.com/office/powerpoint/2010/main" val="2239036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12845"/>
            <a:ext cx="8610600" cy="5693866"/>
          </a:xfrm>
          <a:prstGeom prst="rect">
            <a:avLst/>
          </a:prstGeom>
        </p:spPr>
        <p:txBody>
          <a:bodyPr wrap="square">
            <a:spAutoFit/>
          </a:bodyPr>
          <a:lstStyle/>
          <a:p>
            <a:pPr algn="just"/>
            <a:r>
              <a:rPr lang="ar-SA" sz="2800" dirty="0">
                <a:latin typeface="Times New Roman"/>
                <a:ea typeface="Times New Roman"/>
                <a:cs typeface="Ali_K_Samik"/>
              </a:rPr>
              <a:t>شةشةم: نيشانةكانى ئابوورى نيَودةولَةتى هاوضةرخ</a:t>
            </a:r>
            <a:endParaRPr lang="en-US" sz="2800" dirty="0">
              <a:latin typeface="Times New Roman"/>
              <a:ea typeface="Times New Roman"/>
            </a:endParaRPr>
          </a:p>
          <a:p>
            <a:pPr algn="just"/>
            <a:r>
              <a:rPr lang="ar-SA" sz="2400" b="1" dirty="0">
                <a:latin typeface="Times New Roman"/>
                <a:ea typeface="Times New Roman"/>
                <a:cs typeface="Ali_K_Sahifa"/>
              </a:rPr>
              <a:t>لةكؤتايى سةدةى بيستةم و سةرةتاى سةدةى(21) ذمارةيةك طؤرِانكارى نيَودةولَةتى هاتة ئاراوة، لةوانة: </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1- طةورةيى ياخود زةبةلاحى قةبارةى بةرهةمهيَنان و بازرطانى نيَودةولَةتى، بؤنموونة هةناردةكانى ئةلَمانيا لةسالَى 2008 طةيشتة 9.5% لةكؤى هةناردةكانى جيهان ئةويش بةثلةى يةكةم ديَت، هةروةها هةناردةكان هةريةك لة ولآتة يةكطرتووةكانى ئةمةريكا و ضين و ئةلَمانيا بريتى بوون لة( 25% ) هةمووى هةناردةكانى جيهان ثيَك دةهيَنيَت.</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2- زيادبوونى ليَشاوى وةبةرهيَنانى بيانى رِاستةوخؤ لةجيهان، بؤنموونة: قةبارةى وةبةرهيَنانى بيانى رِاستةوخؤ لةجيهان بؤ سالَى 2008 طةيشتة (1.7) تريليؤن دؤلار. بةلآم قةبارةى وةبةرهيَنانى بيانى بؤسالَى 2009 بؤ(1.2) تريليؤن دؤلار دابةزيوة، هؤكارةكةى بؤ قةيرانى دارايي جيهانى دةطةرِيَتةوة. </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3- ثةرةسةندنى تةكنيكى و تةكنةلؤذى، كةخؤى لةطةياندن و ئةنتةرنيَتةوة دةبينيَتةوة.</a:t>
            </a:r>
            <a:endParaRPr lang="en-US" sz="2400" b="1" dirty="0">
              <a:latin typeface="Times New Roman"/>
              <a:ea typeface="Times New Roman"/>
            </a:endParaRPr>
          </a:p>
          <a:p>
            <a:pPr marL="180340" indent="-180340" algn="justLow"/>
            <a:r>
              <a:rPr lang="ar-SA" sz="2400" b="1" dirty="0">
                <a:latin typeface="Times New Roman"/>
                <a:ea typeface="Times New Roman"/>
                <a:cs typeface="Ali_K_Sahifa"/>
              </a:rPr>
              <a:t>4- بةرفراوان بوونى يةكطرتن و هاوثةيمانيةتى ستراتيذى لةنيَوان كؤمثانياكاندا.نموونة: لةسالَى 2008 يةكطرتنى نيَوان كؤمثانيايى تؤمسؤن وردينةرز، بووة هؤى ئةوةى طةورةترين كؤمثانيا لةبوارى زانياريةكان بيَتة ئاراوة.</a:t>
            </a:r>
            <a:endParaRPr lang="en-US" sz="2400" b="1" dirty="0">
              <a:effectLst/>
              <a:latin typeface="Times New Roman"/>
              <a:ea typeface="Times New Roman"/>
            </a:endParaRPr>
          </a:p>
        </p:txBody>
      </p:sp>
    </p:spTree>
    <p:extLst>
      <p:ext uri="{BB962C8B-B14F-4D97-AF65-F5344CB8AC3E}">
        <p14:creationId xmlns:p14="http://schemas.microsoft.com/office/powerpoint/2010/main" val="4063318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399"/>
            <a:ext cx="8763000" cy="6463308"/>
          </a:xfrm>
          <a:prstGeom prst="rect">
            <a:avLst/>
          </a:prstGeom>
        </p:spPr>
        <p:txBody>
          <a:bodyPr wrap="square">
            <a:spAutoFit/>
          </a:bodyPr>
          <a:lstStyle/>
          <a:p>
            <a:pPr marL="180340" indent="-180340" algn="justLow"/>
            <a:r>
              <a:rPr lang="en-US" dirty="0">
                <a:latin typeface="Times New Roman"/>
                <a:ea typeface="Times New Roman"/>
                <a:cs typeface="Ali_K_Sahifa"/>
              </a:rPr>
              <a:t> </a:t>
            </a:r>
            <a:endParaRPr lang="en-US" sz="1400" dirty="0">
              <a:latin typeface="Times New Roman"/>
              <a:ea typeface="Times New Roman"/>
            </a:endParaRPr>
          </a:p>
          <a:p>
            <a:pPr marL="180340" indent="-180340" algn="justLow"/>
            <a:r>
              <a:rPr lang="ar-SA" sz="2200" b="1" dirty="0">
                <a:latin typeface="Times New Roman"/>
                <a:ea typeface="Times New Roman"/>
                <a:cs typeface="Ali_K_Sahifa"/>
              </a:rPr>
              <a:t>5- دابةشكردنيَكى نوىَ بؤ ولآتانى جيهان، كة بؤ سىَ كؤمةلَة دابةش كرا:</a:t>
            </a:r>
            <a:endParaRPr lang="en-US" sz="2200" b="1" dirty="0">
              <a:latin typeface="Times New Roman"/>
              <a:ea typeface="Times New Roman"/>
            </a:endParaRPr>
          </a:p>
          <a:p>
            <a:pPr marL="637540" indent="-457200" algn="justLow"/>
            <a:r>
              <a:rPr lang="ar-SA" sz="2200" b="1" dirty="0">
                <a:latin typeface="Times New Roman"/>
                <a:ea typeface="Times New Roman"/>
                <a:cs typeface="Ali_K_Samik"/>
              </a:rPr>
              <a:t>1- كؤمةلَةى يةكةم:</a:t>
            </a:r>
            <a:r>
              <a:rPr lang="ar-SA" sz="2200" b="1" dirty="0">
                <a:latin typeface="Times New Roman"/>
                <a:ea typeface="Times New Roman"/>
                <a:cs typeface="Ali_K_Sahifa"/>
              </a:rPr>
              <a:t> ولآتة ثيَشكةوتووةكان، كاريان بريتيية لة تايبةتمةندى بةرهةمهيَنان و بازرطانى كالآي تةكنةلؤذيا دةكةن، كة ذينطة ثيس ناكةن. </a:t>
            </a:r>
            <a:endParaRPr lang="en-US" sz="2200" b="1" dirty="0">
              <a:latin typeface="Times New Roman"/>
              <a:ea typeface="Times New Roman"/>
            </a:endParaRPr>
          </a:p>
          <a:p>
            <a:pPr marL="637540" indent="-457200" algn="justLow"/>
            <a:r>
              <a:rPr lang="ar-SA" sz="2200" b="1" dirty="0">
                <a:latin typeface="Times New Roman"/>
                <a:ea typeface="Times New Roman"/>
                <a:cs typeface="Ali_K_Samik"/>
              </a:rPr>
              <a:t>2- كؤمةلَةى دووةم: </a:t>
            </a:r>
            <a:r>
              <a:rPr lang="ar-SA" sz="2200" b="1" dirty="0">
                <a:latin typeface="Times New Roman"/>
                <a:ea typeface="Times New Roman"/>
                <a:cs typeface="Ali_K_Sahifa"/>
              </a:rPr>
              <a:t>(ولآتة تازة طةشةسةندووةكان)- ولآتة تازةطةشة سةندوةكان ياخود ئةو ئابووريانةى تازة سةريان هةلَداوة، وةك: بةرازيل_باشووري ئةفريقا – هيند - ضين.</a:t>
            </a:r>
            <a:endParaRPr lang="en-US" sz="2200" b="1" dirty="0">
              <a:latin typeface="Times New Roman"/>
              <a:ea typeface="Times New Roman"/>
            </a:endParaRPr>
          </a:p>
          <a:p>
            <a:pPr marL="637540" indent="-457200" algn="justLow"/>
            <a:r>
              <a:rPr lang="ar-SA" sz="2200" b="1" dirty="0">
                <a:latin typeface="Times New Roman"/>
                <a:ea typeface="Times New Roman"/>
                <a:cs typeface="Ali_K_Sahifa"/>
              </a:rPr>
              <a:t>تايبةتمةنديان لةبةرهةم هيَنان و هةناردةكردنى ئةوكالآ ثيشةسازيانة هةية، كةذينطة ثيس دةكةن.</a:t>
            </a:r>
            <a:endParaRPr lang="en-US" sz="2200" b="1" dirty="0">
              <a:latin typeface="Times New Roman"/>
              <a:ea typeface="Times New Roman"/>
            </a:endParaRPr>
          </a:p>
          <a:p>
            <a:pPr marL="637540" indent="-457200" algn="justLow"/>
            <a:r>
              <a:rPr lang="ar-SA" sz="2200" b="1" dirty="0">
                <a:latin typeface="Times New Roman"/>
                <a:ea typeface="Times New Roman"/>
                <a:cs typeface="Ali_K_Samik"/>
              </a:rPr>
              <a:t>3- كؤمةلَةى سيَيةم:</a:t>
            </a:r>
            <a:r>
              <a:rPr lang="ar-SA" sz="2200" b="1" dirty="0">
                <a:latin typeface="Times New Roman"/>
                <a:ea typeface="Times New Roman"/>
                <a:cs typeface="Ali_K_Sahifa"/>
              </a:rPr>
              <a:t> ولآتة ثةرةثيَدراوةكان، كة كةرةستةى خاو بةرهةم دةهيَنن تايبةتمةندييان لةبةرهةم هيَنان و هةناردةكردنى كةرستةى خاودا هةية.(عيَراق-سعودية) ولآتانى كةنداو.</a:t>
            </a:r>
            <a:endParaRPr lang="en-US" sz="2200" b="1" dirty="0">
              <a:latin typeface="Times New Roman"/>
              <a:ea typeface="Times New Roman"/>
            </a:endParaRPr>
          </a:p>
          <a:p>
            <a:pPr marL="180340" indent="-180340" algn="justLow"/>
            <a:r>
              <a:rPr lang="ar-SA" sz="2200" b="1" dirty="0">
                <a:latin typeface="Times New Roman"/>
                <a:ea typeface="Times New Roman"/>
                <a:cs typeface="Ali_K_Sahifa"/>
              </a:rPr>
              <a:t>6- ثةيدابوونى طةلةكؤمة ئابووريية نيَودةولَةتييةكان وةك:</a:t>
            </a:r>
            <a:endParaRPr lang="en-US" sz="2200" b="1" dirty="0">
              <a:latin typeface="Times New Roman"/>
              <a:ea typeface="Times New Roman"/>
            </a:endParaRPr>
          </a:p>
          <a:p>
            <a:pPr marL="457200" algn="just"/>
            <a:r>
              <a:rPr lang="ar-SA" sz="2200" b="1" dirty="0">
                <a:latin typeface="Times New Roman"/>
                <a:ea typeface="Times New Roman"/>
                <a:cs typeface="Ali_K_Sahifa"/>
              </a:rPr>
              <a:t>أ- يةكيَتي ئةوروثا(ئةندامةكانى 27 ولآتة).</a:t>
            </a:r>
            <a:endParaRPr lang="en-US" sz="2200" b="1" dirty="0">
              <a:latin typeface="Times New Roman"/>
              <a:ea typeface="Times New Roman"/>
            </a:endParaRPr>
          </a:p>
          <a:p>
            <a:pPr marL="457200" algn="just"/>
            <a:r>
              <a:rPr lang="ar-SA" sz="2200" b="1" dirty="0">
                <a:latin typeface="Times New Roman"/>
                <a:ea typeface="Times New Roman"/>
                <a:cs typeface="Ali_K_Sahifa"/>
              </a:rPr>
              <a:t>ب- كؤمةلَةى ئاسيان(واتة ولآتانى باشوورى رِؤذهةلاَتى ئاسيا). </a:t>
            </a:r>
            <a:endParaRPr lang="en-US" sz="2200" b="1" dirty="0">
              <a:latin typeface="Times New Roman"/>
              <a:ea typeface="Times New Roman"/>
            </a:endParaRPr>
          </a:p>
          <a:p>
            <a:pPr marL="457200" algn="just"/>
            <a:r>
              <a:rPr lang="ar-SA" sz="2200" b="1" dirty="0">
                <a:latin typeface="Times New Roman"/>
                <a:ea typeface="Times New Roman"/>
                <a:cs typeface="Ali_K_Sahifa"/>
              </a:rPr>
              <a:t>ج- كؤمةلَةى نافتا(كؤمةلَةييةكى بازرطانى لةنيَوان ولآتة يةكطرتووةكانى ئةمةريكا و كةنةدا و مةكسيك)</a:t>
            </a:r>
            <a:endParaRPr lang="en-US" sz="2200" b="1" dirty="0">
              <a:latin typeface="Times New Roman"/>
              <a:ea typeface="Times New Roman"/>
            </a:endParaRPr>
          </a:p>
          <a:p>
            <a:pPr marL="180340" indent="-180340" algn="justLow"/>
            <a:r>
              <a:rPr lang="ar-SA" sz="2200" b="1" dirty="0">
                <a:latin typeface="Times New Roman"/>
                <a:ea typeface="Times New Roman"/>
                <a:cs typeface="Ali_K_Sahifa"/>
              </a:rPr>
              <a:t>7- كةلَةكةبوونى قةرزى دةرةكى لةسةر ولآتانى ثةرةثيَدراو، بؤنموونة: قةبارةى قةرزةكانى دةرةكى(58) ولاَنانى ثةرةثيَدراو طةيشتة(2.1) ترليؤن دؤلار، كة دةدريَتة خزمةتى قةرزةكة، رِؤذانة دةطاتة(700) مليؤن دؤلار و لةماوةى يةك خولةكدا دةطاتة(500) هةزار دؤلار.</a:t>
            </a:r>
            <a:endParaRPr lang="en-US" sz="2200" b="1" dirty="0">
              <a:latin typeface="Times New Roman"/>
              <a:ea typeface="Times New Roman"/>
            </a:endParaRPr>
          </a:p>
          <a:p>
            <a:pPr marL="180340" indent="-180340" algn="justLow"/>
            <a:r>
              <a:rPr lang="ar-SA" sz="2200" b="1" dirty="0">
                <a:latin typeface="Times New Roman"/>
                <a:ea typeface="Times New Roman"/>
                <a:cs typeface="Ali_K_Sahifa"/>
              </a:rPr>
              <a:t>8- نزمبوونةوةى بارى كؤمةلاَيةتى و ذينطةيى لة جيهان دا:</a:t>
            </a:r>
            <a:endParaRPr lang="en-US" sz="2200" b="1" dirty="0">
              <a:latin typeface="Times New Roman"/>
              <a:ea typeface="Times New Roman"/>
            </a:endParaRPr>
          </a:p>
          <a:p>
            <a:pPr marL="457200" algn="justLow"/>
            <a:r>
              <a:rPr lang="ar-SA" sz="2200" b="1" dirty="0">
                <a:latin typeface="Times New Roman"/>
                <a:ea typeface="Times New Roman"/>
                <a:cs typeface="Ali_K_Sahifa"/>
              </a:rPr>
              <a:t>أ- نزم بوونةوةى كؤمةلاَيةتى، وةكو زيادبوونى طرفتى هةذارى لةسةر ئاستى جيهان.</a:t>
            </a:r>
            <a:endParaRPr lang="en-US" sz="2200" b="1" dirty="0">
              <a:latin typeface="Times New Roman"/>
              <a:ea typeface="Times New Roman"/>
            </a:endParaRPr>
          </a:p>
          <a:p>
            <a:pPr marL="457200" algn="justLow"/>
            <a:r>
              <a:rPr lang="ar-SA" sz="2200" b="1" dirty="0">
                <a:latin typeface="Times New Roman"/>
                <a:ea typeface="Times New Roman"/>
                <a:cs typeface="Ali_K_Sahifa"/>
              </a:rPr>
              <a:t>ب- نزم بوونةوةى ذينطةيى، وةكو زيادبوونى دياردةى ثيس بوونى ذينطة لةسةرئاستى جيهان.</a:t>
            </a:r>
            <a:endParaRPr lang="en-US" sz="2200" b="1" dirty="0">
              <a:effectLst/>
              <a:latin typeface="Times New Roman"/>
              <a:ea typeface="Times New Roman"/>
            </a:endParaRPr>
          </a:p>
        </p:txBody>
      </p:sp>
    </p:spTree>
    <p:extLst>
      <p:ext uri="{BB962C8B-B14F-4D97-AF65-F5344CB8AC3E}">
        <p14:creationId xmlns:p14="http://schemas.microsoft.com/office/powerpoint/2010/main" val="3838055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458200" cy="3108543"/>
          </a:xfrm>
          <a:prstGeom prst="rect">
            <a:avLst/>
          </a:prstGeom>
        </p:spPr>
        <p:txBody>
          <a:bodyPr wrap="square">
            <a:spAutoFit/>
          </a:bodyPr>
          <a:lstStyle/>
          <a:p>
            <a:pPr marL="180340" indent="-180340" algn="justLow"/>
            <a:r>
              <a:rPr lang="ar-SA" sz="2800" b="1" dirty="0">
                <a:latin typeface="Times New Roman"/>
                <a:ea typeface="Times New Roman"/>
                <a:cs typeface="Ali_K_Sahifa"/>
              </a:rPr>
              <a:t>9- زيادبوونى رِؤلَ و طرنطى هةرسىَ دامةزراوةكةى بةجيهانى بوون:</a:t>
            </a:r>
            <a:endParaRPr lang="en-US" sz="2800" b="1" dirty="0">
              <a:latin typeface="Times New Roman"/>
              <a:ea typeface="Times New Roman"/>
            </a:endParaRPr>
          </a:p>
          <a:p>
            <a:pPr marL="637540" indent="-180340" algn="justLow"/>
            <a:r>
              <a:rPr lang="ar-SA" sz="2800" b="1" dirty="0">
                <a:latin typeface="Times New Roman"/>
                <a:ea typeface="Times New Roman"/>
                <a:cs typeface="Ali_K_Sahifa"/>
              </a:rPr>
              <a:t>أ- سندوقى نةختى نيَودةولَةتى </a:t>
            </a:r>
            <a:endParaRPr lang="en-US" sz="2800" b="1" dirty="0">
              <a:latin typeface="Times New Roman"/>
              <a:ea typeface="Times New Roman"/>
            </a:endParaRPr>
          </a:p>
          <a:p>
            <a:pPr marL="457200" algn="just"/>
            <a:r>
              <a:rPr lang="ar-SA" sz="2800" b="1" dirty="0">
                <a:latin typeface="Times New Roman"/>
                <a:ea typeface="Times New Roman"/>
                <a:cs typeface="Ali_K_Sahifa"/>
              </a:rPr>
              <a:t>ب- بةنكي نيَودةولَةتى </a:t>
            </a:r>
            <a:endParaRPr lang="en-US" sz="2800" b="1" dirty="0">
              <a:latin typeface="Times New Roman"/>
              <a:ea typeface="Times New Roman"/>
            </a:endParaRPr>
          </a:p>
          <a:p>
            <a:pPr marL="457200" algn="just"/>
            <a:r>
              <a:rPr lang="ar-SA" sz="2800" b="1" dirty="0">
                <a:latin typeface="Times New Roman"/>
                <a:ea typeface="Times New Roman"/>
                <a:cs typeface="Ali_K_Sahifa"/>
              </a:rPr>
              <a:t>ج- ريَكخراوى بازرطانى جيهانى </a:t>
            </a:r>
            <a:endParaRPr lang="en-US" sz="2800" b="1" dirty="0">
              <a:latin typeface="Times New Roman"/>
              <a:ea typeface="Times New Roman"/>
            </a:endParaRPr>
          </a:p>
          <a:p>
            <a:pPr marL="180340" indent="-180340" algn="justLow"/>
            <a:r>
              <a:rPr lang="ar-SA" sz="2800" b="1" dirty="0">
                <a:latin typeface="Times New Roman"/>
                <a:ea typeface="Times New Roman"/>
                <a:cs typeface="Ali_K_Sahifa"/>
              </a:rPr>
              <a:t>10- سةرهةلَدانى تةكةتولآتى ئابوورى كيشوةرى: نموونة: هاوبةشى ولآتانى ئةوروثا و دةرياى سثى ناوةرِست.تيَبينى: نيكؤلاساركؤزى دةيةوىَ ئةمة فراوان بكات بؤدذايةتى كردنى ئةمةريكا.</a:t>
            </a:r>
            <a:endParaRPr lang="en-US" sz="2800" b="1" dirty="0">
              <a:effectLst/>
              <a:latin typeface="Times New Roman"/>
              <a:ea typeface="Times New Roman"/>
            </a:endParaRPr>
          </a:p>
        </p:txBody>
      </p:sp>
    </p:spTree>
    <p:extLst>
      <p:ext uri="{BB962C8B-B14F-4D97-AF65-F5344CB8AC3E}">
        <p14:creationId xmlns:p14="http://schemas.microsoft.com/office/powerpoint/2010/main" val="2668272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8847"/>
            <a:ext cx="8915400" cy="6432530"/>
          </a:xfrm>
          <a:prstGeom prst="rect">
            <a:avLst/>
          </a:prstGeom>
        </p:spPr>
        <p:txBody>
          <a:bodyPr wrap="square">
            <a:spAutoFit/>
          </a:bodyPr>
          <a:lstStyle/>
          <a:p>
            <a:pPr algn="just"/>
            <a:r>
              <a:rPr lang="en-US" dirty="0">
                <a:latin typeface="Times New Roman"/>
                <a:ea typeface="Times New Roman"/>
                <a:cs typeface="Ali_K_Sahifa"/>
              </a:rPr>
              <a:t> </a:t>
            </a:r>
            <a:r>
              <a:rPr lang="ar-SA" sz="2800" dirty="0" smtClean="0">
                <a:latin typeface="Times New Roman"/>
                <a:ea typeface="Times New Roman"/>
                <a:cs typeface="Ali_K_Samik"/>
              </a:rPr>
              <a:t>حةوتةم</a:t>
            </a:r>
            <a:r>
              <a:rPr lang="ar-SA" sz="2800" dirty="0">
                <a:latin typeface="Times New Roman"/>
                <a:ea typeface="Times New Roman"/>
                <a:cs typeface="Ali_K_Samik"/>
              </a:rPr>
              <a:t>: جياوازي نيَوان بازرطاني نيَودةولَةتي و بازرطاني دةرةكي:</a:t>
            </a:r>
            <a:endParaRPr lang="en-US" sz="2800" dirty="0">
              <a:latin typeface="Times New Roman"/>
              <a:ea typeface="Times New Roman"/>
            </a:endParaRPr>
          </a:p>
          <a:p>
            <a:pPr indent="288290" algn="justLow"/>
            <a:r>
              <a:rPr lang="ar-SA" sz="2400" b="1" dirty="0">
                <a:latin typeface="Times New Roman"/>
                <a:ea typeface="Times New Roman"/>
                <a:cs typeface="Ali_K_Sahifa"/>
              </a:rPr>
              <a:t>بازرطاني نيَودةولَةتي لةبازرطاني دةرةكي جيادةكريَتةوة، ئةويش بةم شيَوةيةي خوارةوة:</a:t>
            </a:r>
            <a:endParaRPr lang="en-US" sz="2400" b="1" dirty="0">
              <a:latin typeface="Times New Roman"/>
              <a:ea typeface="Times New Roman"/>
            </a:endParaRPr>
          </a:p>
          <a:p>
            <a:pPr indent="288290" algn="justLow"/>
            <a:r>
              <a:rPr lang="ar-SA" sz="2400" b="1" dirty="0">
                <a:latin typeface="Times New Roman"/>
                <a:ea typeface="Times New Roman"/>
                <a:cs typeface="Ali_K_Sahifa"/>
              </a:rPr>
              <a:t>بازرطاني نيَودةولَةتي بريتيية لة جولَةي كالاَ و خزمةتطوزاري و طواستنةوةي سةرماية لةطةلَ مافي خاوةنداريةتي هزري و بوارةكاني وةبةرهيَناني ثةيوةست بة بازرطاني .....هتد.</a:t>
            </a:r>
            <a:endParaRPr lang="en-US" sz="2400" b="1" dirty="0">
              <a:latin typeface="Times New Roman"/>
              <a:ea typeface="Times New Roman"/>
            </a:endParaRPr>
          </a:p>
          <a:p>
            <a:pPr indent="288290" algn="justLow"/>
            <a:r>
              <a:rPr lang="ar-SA" sz="2400" b="1" dirty="0">
                <a:latin typeface="Times New Roman"/>
                <a:ea typeface="Times New Roman"/>
                <a:cs typeface="Ali_K_Sahifa"/>
              </a:rPr>
              <a:t>بةلاَم بازرطاني دةرةكي هةريةك لةهةناردة و هاوردةي بينراو و نةبينراو دةطريَتةوة، كة بريتيية لة</a:t>
            </a:r>
            <a:r>
              <a:rPr lang="en-US" sz="2400" b="1" dirty="0">
                <a:latin typeface="Times New Roman"/>
                <a:ea typeface="Times New Roman"/>
                <a:cs typeface="Ali_K_Sahifa"/>
              </a:rPr>
              <a:t>: </a:t>
            </a:r>
            <a:endParaRPr lang="en-US" sz="2400" b="1" dirty="0">
              <a:latin typeface="Times New Roman"/>
              <a:ea typeface="Times New Roman"/>
            </a:endParaRPr>
          </a:p>
          <a:p>
            <a:pPr marL="288290" algn="just"/>
            <a:r>
              <a:rPr lang="ar-SA" sz="2400" b="1" dirty="0">
                <a:latin typeface="Times New Roman"/>
                <a:ea typeface="Times New Roman"/>
                <a:cs typeface="Ali_K_Sahifa"/>
              </a:rPr>
              <a:t>1- هةناردة و هاوردةي بينراو (كالاَكان).</a:t>
            </a:r>
            <a:endParaRPr lang="en-US" sz="2400" b="1" dirty="0">
              <a:latin typeface="Times New Roman"/>
              <a:ea typeface="Times New Roman"/>
            </a:endParaRPr>
          </a:p>
          <a:p>
            <a:pPr marL="288290" algn="just"/>
            <a:r>
              <a:rPr lang="ar-SA" sz="2400" b="1" dirty="0">
                <a:latin typeface="Times New Roman"/>
                <a:ea typeface="Times New Roman"/>
                <a:cs typeface="Ali_K_Sahifa"/>
              </a:rPr>
              <a:t>2- هةناردة و هاوردةي نةبينراو (خزمةتطوزارييةكان).</a:t>
            </a:r>
            <a:endParaRPr lang="en-US" sz="2400" b="1" dirty="0">
              <a:latin typeface="Times New Roman"/>
              <a:ea typeface="Times New Roman"/>
            </a:endParaRPr>
          </a:p>
          <a:p>
            <a:pPr algn="just"/>
            <a:r>
              <a:rPr lang="ar-SA" sz="2400" b="1" dirty="0">
                <a:latin typeface="Times New Roman"/>
                <a:ea typeface="Times New Roman"/>
                <a:cs typeface="Ali_K_Sahifa"/>
              </a:rPr>
              <a:t> </a:t>
            </a:r>
            <a:endParaRPr lang="en-US" sz="2400" b="1" dirty="0">
              <a:latin typeface="Times New Roman"/>
              <a:ea typeface="Times New Roman"/>
            </a:endParaRPr>
          </a:p>
          <a:p>
            <a:pPr algn="just"/>
            <a:r>
              <a:rPr lang="ar-SA" sz="2400" b="1" dirty="0">
                <a:latin typeface="Times New Roman"/>
                <a:ea typeface="Times New Roman"/>
                <a:cs typeface="Ali_K_Sahifa"/>
              </a:rPr>
              <a:t>كةضي بازرطاني نيَودةولَةتي ئةمانةي خوارةوة دةطريَتةوة</a:t>
            </a:r>
            <a:r>
              <a:rPr lang="en-US" sz="2400" b="1" dirty="0">
                <a:latin typeface="Times New Roman"/>
                <a:ea typeface="Times New Roman"/>
                <a:cs typeface="Ali_K_Sahifa"/>
              </a:rPr>
              <a:t>: </a:t>
            </a:r>
            <a:endParaRPr lang="en-US" sz="2400" b="1" dirty="0">
              <a:latin typeface="Times New Roman"/>
              <a:ea typeface="Times New Roman"/>
            </a:endParaRPr>
          </a:p>
          <a:p>
            <a:pPr marL="457200" algn="just"/>
            <a:r>
              <a:rPr lang="ar-SA" sz="2400" b="1" dirty="0">
                <a:latin typeface="Times New Roman"/>
                <a:ea typeface="Times New Roman"/>
                <a:cs typeface="Ali_K_Sahifa"/>
              </a:rPr>
              <a:t>1- هةناردة و هاوردةي بينراو (كالاَكان).</a:t>
            </a:r>
            <a:endParaRPr lang="en-US" sz="2400" b="1" dirty="0">
              <a:latin typeface="Times New Roman"/>
              <a:ea typeface="Times New Roman"/>
            </a:endParaRPr>
          </a:p>
          <a:p>
            <a:pPr marL="457200" algn="just"/>
            <a:r>
              <a:rPr lang="ar-SA" sz="2400" b="1" dirty="0">
                <a:latin typeface="Times New Roman"/>
                <a:ea typeface="Times New Roman"/>
                <a:cs typeface="Ali_K_Sahifa"/>
              </a:rPr>
              <a:t>2- هةناردة و هاوردةي نةبينراو (خزمةتطوزاري).</a:t>
            </a:r>
            <a:endParaRPr lang="en-US" sz="2400" b="1" dirty="0">
              <a:latin typeface="Times New Roman"/>
              <a:ea typeface="Times New Roman"/>
            </a:endParaRPr>
          </a:p>
          <a:p>
            <a:pPr marL="457200" algn="just"/>
            <a:r>
              <a:rPr lang="ar-SA" sz="2400" b="1" dirty="0">
                <a:latin typeface="Times New Roman"/>
                <a:ea typeface="Times New Roman"/>
                <a:cs typeface="Ali_K_Sahifa"/>
              </a:rPr>
              <a:t>3- كؤضكردني نيَودةولَةتي بؤ طواستنةوةي كةسةكان لةنيَوان ولآتاني جيهان.</a:t>
            </a:r>
            <a:endParaRPr lang="en-US" sz="2400" b="1" dirty="0">
              <a:latin typeface="Times New Roman"/>
              <a:ea typeface="Times New Roman"/>
            </a:endParaRPr>
          </a:p>
          <a:p>
            <a:pPr marL="457200" algn="just"/>
            <a:r>
              <a:rPr lang="ar-SA" sz="2400" b="1" dirty="0">
                <a:latin typeface="Times New Roman"/>
                <a:ea typeface="Times New Roman"/>
                <a:cs typeface="Ali_K_Sahifa"/>
              </a:rPr>
              <a:t>4- جولَةي نيَودةولَةتي بؤ سةرماية، واتة طواستنةوةي سةرماية لةنيَوان ولآتان.</a:t>
            </a:r>
            <a:endParaRPr lang="en-US" sz="2400" b="1" dirty="0">
              <a:latin typeface="Times New Roman"/>
              <a:ea typeface="Times New Roman"/>
            </a:endParaRPr>
          </a:p>
          <a:p>
            <a:pPr indent="288290" algn="justLow"/>
            <a:r>
              <a:rPr lang="ar-SA" sz="2400" b="1" dirty="0">
                <a:latin typeface="Times New Roman"/>
                <a:ea typeface="Times New Roman"/>
                <a:cs typeface="Ali_K_Sahifa"/>
              </a:rPr>
              <a:t>لةبةرامبةر ئةم جياوازيةدا هةنديَك لةئابووريناسان واي دةبينن كةبازرطاني دةرةكي لةضوارضيَوةيةكى بةرتةسكداية و بازرطاني نيَودةولَةتيش ضةمكيَكة بةماناي بةرفرةوان ديَت، واتة بازرطاني نيَودةولَةتي بريتيية لة بازرطاني دةرةكي بةضةمكيَكي بةرفرةوان، بةمةش بازرطاني دةرةكي بةشيَكة لةبازرطاني نيَودةولَةتي.</a:t>
            </a:r>
            <a:endParaRPr lang="en-US" sz="2400" b="1" dirty="0">
              <a:effectLst/>
              <a:latin typeface="Times New Roman"/>
              <a:ea typeface="Times New Roman"/>
            </a:endParaRPr>
          </a:p>
        </p:txBody>
      </p:sp>
    </p:spTree>
    <p:extLst>
      <p:ext uri="{BB962C8B-B14F-4D97-AF65-F5344CB8AC3E}">
        <p14:creationId xmlns:p14="http://schemas.microsoft.com/office/powerpoint/2010/main" val="3284505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1"/>
            <a:ext cx="8686800" cy="4401205"/>
          </a:xfrm>
          <a:prstGeom prst="rect">
            <a:avLst/>
          </a:prstGeom>
        </p:spPr>
        <p:txBody>
          <a:bodyPr wrap="square">
            <a:spAutoFit/>
          </a:bodyPr>
          <a:lstStyle/>
          <a:p>
            <a:pPr algn="just"/>
            <a:r>
              <a:rPr lang="ar-SA" sz="2800" b="1" dirty="0">
                <a:latin typeface="Times New Roman"/>
                <a:ea typeface="Times New Roman"/>
                <a:cs typeface="Ali_K_Samik"/>
              </a:rPr>
              <a:t>هةشتةم: ئابووريي نيَودةولَةتي نموونةيي (</a:t>
            </a:r>
            <a:r>
              <a:rPr lang="ar-SA" sz="2800" b="1" dirty="0">
                <a:latin typeface="Times New Roman"/>
                <a:ea typeface="Times New Roman"/>
                <a:cs typeface="Ali-A-Samik"/>
              </a:rPr>
              <a:t>المثالي</a:t>
            </a:r>
            <a:r>
              <a:rPr lang="ar-SA" sz="2800" b="1" dirty="0">
                <a:latin typeface="Times New Roman"/>
                <a:ea typeface="Times New Roman"/>
                <a:cs typeface="Ali_K_Samik"/>
              </a:rPr>
              <a:t>) وئابووريي نيَودةولَةتي واقيعي</a:t>
            </a:r>
            <a:r>
              <a:rPr lang="en-US" sz="2800" b="1" dirty="0">
                <a:latin typeface="Times New Roman"/>
                <a:ea typeface="Times New Roman"/>
                <a:cs typeface="Ali_K_Samik"/>
              </a:rPr>
              <a:t>: </a:t>
            </a:r>
            <a:endParaRPr lang="en-US" sz="2800" b="1" dirty="0">
              <a:latin typeface="Times New Roman"/>
              <a:ea typeface="Times New Roman"/>
            </a:endParaRPr>
          </a:p>
          <a:p>
            <a:pPr indent="288290" algn="justLow"/>
            <a:r>
              <a:rPr lang="ar-SA" sz="2800" b="1" dirty="0">
                <a:latin typeface="Times New Roman"/>
                <a:ea typeface="Times New Roman"/>
                <a:cs typeface="Ali_K_Sahifa"/>
              </a:rPr>
              <a:t>بؤ ليَك جياكردنةوةي نيَوان ئابووريي نيَودةولَةتي نموونةيي وئابووريي نيَودةولَةتي واقيعي، دةبينين ئابووريي نيَودةولَةتي نموونةيي بريتيية لة كؤمةلَيَك بنةما و تيؤري ئابووري كة وةلاَمي ئةو ثرسيارة تايبةتة دةداتةوة (دةبيَ ثيَويست بيَ ضؤن بيَت)، كةثيَشنيار و رِاسثاردةمان ثيَشكةش دةكات، كة بريتيية لة كؤمةلَيَك طريمان كةبةسروشتي خؤي واقيعي و ناواقيعي دةبيَت، كةواتة ئة م ئابووريية ثةيوةنديدارة بةلايةني مةزةندةكرنةوة، كة بةزةحمةت دةتوانريَت ثيَوانةي ثرِاكتيكي بؤ ئةنجام بدريَت، يان رِووبةرِووي رِاستةقينةي جيهاني ئابووري بكريَتةوة، كة ئيَستا ئيَمة تيَيدا دةذين، بؤية هةنديَك لةئابووريناسةكان ثيَي دةلَيَن (خؤشطوزةراني ئابووريي نيَودةولَةتي) ن ئةويش لةبةر ئةوةي ناتوانريَت لةواقيعدا جيَ بةجيَ بكريَت.</a:t>
            </a:r>
            <a:endParaRPr lang="en-US" sz="2800" b="1" dirty="0">
              <a:effectLst/>
              <a:latin typeface="Times New Roman"/>
              <a:ea typeface="Times New Roman"/>
            </a:endParaRPr>
          </a:p>
        </p:txBody>
      </p:sp>
    </p:spTree>
    <p:extLst>
      <p:ext uri="{BB962C8B-B14F-4D97-AF65-F5344CB8AC3E}">
        <p14:creationId xmlns:p14="http://schemas.microsoft.com/office/powerpoint/2010/main" val="2739639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4401205"/>
          </a:xfrm>
          <a:prstGeom prst="rect">
            <a:avLst/>
          </a:prstGeom>
        </p:spPr>
        <p:txBody>
          <a:bodyPr wrap="square">
            <a:spAutoFit/>
          </a:bodyPr>
          <a:lstStyle/>
          <a:p>
            <a:pPr indent="288290" algn="justLow"/>
            <a:r>
              <a:rPr lang="ar-SA" sz="2800" b="1" dirty="0">
                <a:latin typeface="Times New Roman"/>
                <a:ea typeface="Times New Roman"/>
                <a:cs typeface="Ali_K_Sahifa"/>
              </a:rPr>
              <a:t>بةلاَم ئابووريي نيَودةولَةتي واقيعي، ئةمةش بريتيية لة كؤمةلَيَك بنةما و تيؤري ئابووري كة جةخت لةسةر ضؤنيةتي بةريَوةضووني سيستةمي ئابووري جيهاني هةنووكة دةكاتةوة، و رِاظةي هؤكارةكاني دةكاتةوة كةئابووري جيهاني بةهؤيةوة ثةرةي سةندووة، بةهةمان شيَوة ئةو ثةرةسةندنانة كاريطةري ضي لةسةر ئاستةكاني طةشةي ئابووري و ثةرةثيَداني ئابووري ولآتاني جيهاني هةية، بؤية دةبينين بازرطاني دةرةكي هةنووكة رِؤلَي بةرضاو لةئابووري نيَودةولَةتي واقيعي دةطيَرِيَت، بؤ نموونة: شيكردنةوةي كاريطةري ئازادي بازرطاني دةرةكي لةسةر بةرهةم و بةكاربردن و نرخي كالاَ و خزمةتطوزارييةكان و هؤكارةكاني بةرهةمهيَنان لة ولآتة جياجياكان.بةشيَوةيةكي طشتي دةتوانين بلَيَين ثرِؤسةي تيؤر دانان لةئابووري نيَودةولَةتي واقيعي بةم قؤناغانةي خوارةوة تيَثةرِدةبيَت.</a:t>
            </a:r>
            <a:endParaRPr lang="en-US" sz="2800" b="1" dirty="0">
              <a:effectLst/>
              <a:latin typeface="Times New Roman"/>
              <a:ea typeface="Times New Roman"/>
            </a:endParaRPr>
          </a:p>
        </p:txBody>
      </p:sp>
    </p:spTree>
    <p:extLst>
      <p:ext uri="{BB962C8B-B14F-4D97-AF65-F5344CB8AC3E}">
        <p14:creationId xmlns:p14="http://schemas.microsoft.com/office/powerpoint/2010/main" val="1162892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8763000" cy="6717223"/>
          </a:xfrm>
          <a:prstGeom prst="rect">
            <a:avLst/>
          </a:prstGeom>
        </p:spPr>
        <p:txBody>
          <a:bodyPr wrap="square">
            <a:spAutoFit/>
          </a:bodyPr>
          <a:lstStyle/>
          <a:p>
            <a:pPr algn="just"/>
            <a:r>
              <a:rPr lang="ar-IQ" sz="2000" u="sng" dirty="0" smtClean="0">
                <a:latin typeface="Times New Roman"/>
                <a:ea typeface="Times New Roman"/>
                <a:cs typeface="Ali_K_Samik"/>
              </a:rPr>
              <a:t>1</a:t>
            </a:r>
            <a:r>
              <a:rPr lang="ar-IQ" sz="2000" u="sng" dirty="0">
                <a:latin typeface="Times New Roman"/>
                <a:ea typeface="Times New Roman"/>
                <a:cs typeface="Ali_K_Samik"/>
              </a:rPr>
              <a:t>) هةلَبذاردني طيروطرفت: </a:t>
            </a:r>
            <a:endParaRPr lang="en-US" sz="2000" b="1" dirty="0">
              <a:latin typeface="Times New Roman"/>
              <a:ea typeface="Times New Roman"/>
            </a:endParaRPr>
          </a:p>
          <a:p>
            <a:pPr algn="just"/>
            <a:r>
              <a:rPr lang="ar-SA" sz="2000" b="1" dirty="0">
                <a:latin typeface="Times New Roman"/>
                <a:ea typeface="Times New Roman"/>
                <a:cs typeface="Ali_K_Sahifa"/>
              </a:rPr>
              <a:t>بووني دياردةيةك، كة رِاظةي بؤ نةكراوة يان رِاظةكردنةكةي تةواو نةبووة، ياخود رِاظةكردنةكةي بة ناطونجاوي ئةنجام دراوة.</a:t>
            </a:r>
            <a:endParaRPr lang="en-US" sz="2000" b="1" dirty="0">
              <a:latin typeface="Times New Roman"/>
              <a:ea typeface="Times New Roman"/>
            </a:endParaRPr>
          </a:p>
          <a:p>
            <a:pPr algn="just"/>
            <a:r>
              <a:rPr lang="ar-IQ" sz="1600" dirty="0">
                <a:latin typeface="Times New Roman"/>
                <a:ea typeface="Times New Roman"/>
                <a:cs typeface="Ali_K_Samik"/>
              </a:rPr>
              <a:t> </a:t>
            </a:r>
            <a:r>
              <a:rPr lang="ar-IQ" sz="1600" u="sng" dirty="0" smtClean="0">
                <a:latin typeface="Times New Roman"/>
                <a:ea typeface="Times New Roman"/>
                <a:cs typeface="Ali_K_Samik"/>
              </a:rPr>
              <a:t>2</a:t>
            </a:r>
            <a:r>
              <a:rPr lang="ar-IQ" sz="2000" u="sng" dirty="0">
                <a:latin typeface="Times New Roman"/>
                <a:ea typeface="Times New Roman"/>
                <a:cs typeface="Ali_K_Samik"/>
              </a:rPr>
              <a:t>) رِيَكخستني نموونةيةكي تيؤري: </a:t>
            </a:r>
            <a:endParaRPr lang="en-US" sz="2000" dirty="0">
              <a:latin typeface="Times New Roman"/>
              <a:ea typeface="Times New Roman"/>
            </a:endParaRPr>
          </a:p>
          <a:p>
            <a:pPr algn="just"/>
            <a:r>
              <a:rPr lang="ar-SA" sz="2000" b="1" dirty="0">
                <a:latin typeface="Times New Roman"/>
                <a:ea typeface="Times New Roman"/>
                <a:cs typeface="Ali_K_Sahifa"/>
              </a:rPr>
              <a:t>داناني ثيَناسة و زاراوةكان كة بؤ شيكردنةوةي ئابووري دياردةكة بةكاردةهيَنريَت.</a:t>
            </a:r>
            <a:endParaRPr lang="en-US" sz="2000" b="1" dirty="0">
              <a:latin typeface="Times New Roman"/>
              <a:ea typeface="Times New Roman"/>
            </a:endParaRPr>
          </a:p>
          <a:p>
            <a:pPr algn="just"/>
            <a:r>
              <a:rPr lang="ar-IQ" sz="2000" dirty="0">
                <a:latin typeface="Times New Roman"/>
                <a:ea typeface="Times New Roman"/>
                <a:cs typeface="Ali_K_Samik"/>
              </a:rPr>
              <a:t> </a:t>
            </a:r>
            <a:r>
              <a:rPr lang="ar-IQ" sz="2000" u="sng" dirty="0" smtClean="0">
                <a:latin typeface="Times New Roman"/>
                <a:ea typeface="Times New Roman"/>
                <a:cs typeface="Ali_K_Samik"/>
              </a:rPr>
              <a:t>3</a:t>
            </a:r>
            <a:r>
              <a:rPr lang="ar-IQ" sz="2000" u="sng" dirty="0">
                <a:latin typeface="Times New Roman"/>
                <a:ea typeface="Times New Roman"/>
                <a:cs typeface="Ali_K_Samik"/>
              </a:rPr>
              <a:t>) دارِشتني طريمانةكان: </a:t>
            </a:r>
            <a:endParaRPr lang="en-US" sz="2000" dirty="0">
              <a:latin typeface="Times New Roman"/>
              <a:ea typeface="Times New Roman"/>
            </a:endParaRPr>
          </a:p>
          <a:p>
            <a:pPr algn="just"/>
            <a:r>
              <a:rPr lang="ar-SA" sz="2000" b="1" dirty="0">
                <a:latin typeface="Times New Roman"/>
                <a:ea typeface="Times New Roman"/>
                <a:cs typeface="Ali_K_Sahifa"/>
              </a:rPr>
              <a:t>ليَرةوة دةست بةدامالَين دةكريَت و هؤكارة كةم بايةخةكان لادةبريَن و طرنطي بةهؤكارة طرنطةكان دةدريَت سةبارةت بةو دياردةية شيكردنةوةي لةسةر ئةنجام دةدريَت.</a:t>
            </a:r>
            <a:endParaRPr lang="en-US" sz="2000" b="1" dirty="0">
              <a:latin typeface="Times New Roman"/>
              <a:ea typeface="Times New Roman"/>
            </a:endParaRPr>
          </a:p>
          <a:p>
            <a:pPr algn="just"/>
            <a:r>
              <a:rPr lang="ar-IQ" sz="1600" dirty="0">
                <a:latin typeface="Times New Roman"/>
                <a:ea typeface="Times New Roman"/>
                <a:cs typeface="Ali_K_Samik"/>
              </a:rPr>
              <a:t> </a:t>
            </a:r>
            <a:r>
              <a:rPr lang="ar-IQ" sz="2000" u="sng" dirty="0" smtClean="0">
                <a:latin typeface="Times New Roman"/>
                <a:ea typeface="Times New Roman"/>
                <a:cs typeface="Ali_K_Samik"/>
              </a:rPr>
              <a:t>4</a:t>
            </a:r>
            <a:r>
              <a:rPr lang="ar-IQ" sz="2000" u="sng" dirty="0">
                <a:latin typeface="Times New Roman"/>
                <a:ea typeface="Times New Roman"/>
                <a:cs typeface="Ali_K_Samik"/>
              </a:rPr>
              <a:t>) تاقي كردنةوةي </a:t>
            </a:r>
            <a:r>
              <a:rPr lang="ar-IQ" sz="2000" u="sng" dirty="0">
                <a:solidFill>
                  <a:srgbClr val="000000"/>
                </a:solidFill>
                <a:latin typeface="Times New Roman"/>
                <a:ea typeface="Times New Roman"/>
                <a:cs typeface="Ali_K_Samik"/>
              </a:rPr>
              <a:t>ثرِاكتيكي بؤ طريمانةكان: </a:t>
            </a:r>
            <a:endParaRPr lang="en-US" sz="2000" dirty="0">
              <a:latin typeface="Times New Roman"/>
              <a:ea typeface="Times New Roman"/>
            </a:endParaRPr>
          </a:p>
          <a:p>
            <a:pPr indent="288290" algn="justLow"/>
            <a:r>
              <a:rPr lang="ar-SA" sz="2000" b="1" dirty="0">
                <a:latin typeface="Times New Roman"/>
                <a:ea typeface="Times New Roman"/>
                <a:cs typeface="Ali_K_Sahifa"/>
              </a:rPr>
              <a:t>لةم قؤناغةدا داتا ثيَويستةكان لةبارةي طؤرِاوي سةرةكي كؤ دةكريَتةوة، ئينجا لةرِيَطةي ئابووري ماتماتيكي يان ئابووري ثيَوانةكاري ئةنجام دةدريَت بؤ زانيني رِاستي ئةو طريمانةية، ئةطةر ئةنجامةكة مةنتيقي بوو، ئةوا طريمانةكة قبولَ دةكريَت، بةلاَم ئةطةر ثيَضةوانة بوو، ئةوا رِةت دةكريَتةوة، بؤية دةبيَ هةيكةلي تويَذينةوةكة يان طيروطرفتةكة بطؤرِيَت.</a:t>
            </a:r>
            <a:endParaRPr lang="en-US" sz="2000" b="1" dirty="0">
              <a:latin typeface="Times New Roman"/>
              <a:ea typeface="Times New Roman"/>
            </a:endParaRPr>
          </a:p>
          <a:p>
            <a:pPr indent="288290" algn="justLow"/>
            <a:r>
              <a:rPr lang="ar-SA" sz="2000" b="1" dirty="0">
                <a:latin typeface="Times New Roman"/>
                <a:ea typeface="Times New Roman"/>
                <a:cs typeface="Ali_K_Sahifa"/>
              </a:rPr>
              <a:t>بؤ رِوونكردنةوةي جياوازي نيَوان ئابووريي نيَودةولَةتي واقيعي وئابووريي نيَودةولَةتي نموونةيي:</a:t>
            </a:r>
            <a:endParaRPr lang="en-US" sz="2000" b="1" dirty="0">
              <a:latin typeface="Times New Roman"/>
              <a:ea typeface="Times New Roman"/>
            </a:endParaRPr>
          </a:p>
          <a:p>
            <a:pPr indent="288290" algn="justLow"/>
            <a:r>
              <a:rPr lang="ar-SA" sz="2000" b="1" dirty="0">
                <a:latin typeface="Times New Roman"/>
                <a:ea typeface="Times New Roman"/>
                <a:cs typeface="Ali_K_Sahifa"/>
              </a:rPr>
              <a:t>طريمان لةئابووريةكدا باجي طومرطي لةسةر كالاَيةكي هاوردة بؤ نموونة كالاَي (</a:t>
            </a:r>
            <a:r>
              <a:rPr lang="en-US" sz="2000" b="1" dirty="0">
                <a:latin typeface="Times New Roman"/>
                <a:ea typeface="Times New Roman"/>
                <a:cs typeface="Ali_K_Sahifa"/>
              </a:rPr>
              <a:t>X</a:t>
            </a:r>
            <a:r>
              <a:rPr lang="ar-SA" sz="2000" b="1" dirty="0">
                <a:latin typeface="Times New Roman"/>
                <a:ea typeface="Times New Roman"/>
                <a:cs typeface="Ali_K_Sahifa"/>
              </a:rPr>
              <a:t>) لابرد و تويَذةر ليَكؤلَينةوةي لةكاريطةرييةكاني لابردني باج لةسةر ئةو كالاَية لةسةر بةرهةم و بةكاربردن كرد، ئةوا دةكةويَتة </a:t>
            </a:r>
            <a:r>
              <a:rPr lang="ar-SA" sz="2000" b="1" dirty="0" smtClean="0">
                <a:latin typeface="Times New Roman"/>
                <a:ea typeface="Times New Roman"/>
                <a:cs typeface="Ali_K_Sahifa"/>
              </a:rPr>
              <a:t>ضوارضيَوةي ئابووريي </a:t>
            </a:r>
            <a:r>
              <a:rPr lang="ar-SA" sz="2000" b="1" dirty="0">
                <a:latin typeface="Times New Roman"/>
                <a:ea typeface="Times New Roman"/>
                <a:cs typeface="Ali_K_Sahifa"/>
              </a:rPr>
              <a:t>نيَودةولَةتي واقيعي.</a:t>
            </a:r>
            <a:endParaRPr lang="en-US" sz="2000" b="1" dirty="0">
              <a:latin typeface="Times New Roman"/>
              <a:ea typeface="Times New Roman"/>
            </a:endParaRPr>
          </a:p>
          <a:p>
            <a:pPr algn="just"/>
            <a:r>
              <a:rPr lang="ar-SA" sz="2000" b="1" dirty="0">
                <a:latin typeface="Times New Roman"/>
                <a:ea typeface="Times New Roman"/>
                <a:cs typeface="Ali_K_Sahifa"/>
              </a:rPr>
              <a:t>بةلاَم ئةطةر بيَتو تويَذةر لةضوارضيَوةي تويَذينةوةكةيدا هةولَيدا وةلاَمي ئةم ثرسيارانة بداتةوة: </a:t>
            </a:r>
            <a:endParaRPr lang="en-US" sz="2000" b="1" dirty="0">
              <a:latin typeface="Times New Roman"/>
              <a:ea typeface="Times New Roman"/>
            </a:endParaRPr>
          </a:p>
          <a:p>
            <a:pPr marL="457200" algn="just"/>
            <a:r>
              <a:rPr lang="ar-SA" sz="2000" b="1" dirty="0">
                <a:latin typeface="Times New Roman"/>
                <a:ea typeface="Times New Roman"/>
                <a:cs typeface="Ali_K_Sahifa"/>
              </a:rPr>
              <a:t>1- ئايا لابردني باجي طومرطي دةبيَتة هؤي بةرزبوونةوةي ئاستي بذيَوي كريَكاران يان نا ؟</a:t>
            </a:r>
            <a:endParaRPr lang="en-US" sz="2000" b="1" dirty="0">
              <a:latin typeface="Times New Roman"/>
              <a:ea typeface="Times New Roman"/>
            </a:endParaRPr>
          </a:p>
          <a:p>
            <a:pPr marL="457200" algn="just"/>
            <a:r>
              <a:rPr lang="ar-SA" sz="2000" b="1" dirty="0">
                <a:latin typeface="Times New Roman"/>
                <a:ea typeface="Times New Roman"/>
                <a:cs typeface="Ali_K_Sahifa"/>
              </a:rPr>
              <a:t>2- كاريطةرييةكاني لابردني باجي طومرطي لةسةر ئاستي بذيَوي خاوةن زةوي و سةرماية ضيية؟</a:t>
            </a:r>
            <a:endParaRPr lang="en-US" sz="2000" b="1" dirty="0">
              <a:latin typeface="Times New Roman"/>
              <a:ea typeface="Times New Roman"/>
            </a:endParaRPr>
          </a:p>
          <a:p>
            <a:pPr marL="457200" algn="just"/>
            <a:r>
              <a:rPr lang="ar-SA" sz="2000" b="1" dirty="0">
                <a:latin typeface="Times New Roman"/>
                <a:ea typeface="Times New Roman"/>
                <a:cs typeface="Ali_K_Sahifa"/>
              </a:rPr>
              <a:t>3- ئايا ثيَويستة باجي طومرطي لاببريَت يان نا ؟</a:t>
            </a:r>
            <a:endParaRPr lang="en-US" sz="2000" b="1" dirty="0">
              <a:latin typeface="Times New Roman"/>
              <a:ea typeface="Times New Roman"/>
            </a:endParaRPr>
          </a:p>
          <a:p>
            <a:pPr algn="just"/>
            <a:r>
              <a:rPr lang="ar-SA" sz="2000" b="1" dirty="0">
                <a:latin typeface="Times New Roman"/>
                <a:ea typeface="Times New Roman"/>
                <a:cs typeface="Ali_K_Sahifa"/>
              </a:rPr>
              <a:t>ئاشكراية وةلاَمدانةوةي هةموو ئةو ثرسيارانة دةكةويَتة ضوارضيَوةي ئابووريي نيَودةولَةتي نموونةيي</a:t>
            </a:r>
            <a:r>
              <a:rPr lang="ar-SA" sz="2000" b="1" dirty="0">
                <a:latin typeface="Times New Roman"/>
                <a:ea typeface="Times New Roman"/>
                <a:cs typeface="Ali-A-Khalid"/>
              </a:rPr>
              <a:t> </a:t>
            </a:r>
            <a:endParaRPr lang="en-US" sz="2000" b="1" dirty="0">
              <a:latin typeface="Times New Roman"/>
              <a:ea typeface="Times New Roman"/>
            </a:endParaRPr>
          </a:p>
          <a:p>
            <a:pPr algn="just"/>
            <a:r>
              <a:rPr lang="ar-IQ" sz="1050" dirty="0">
                <a:latin typeface="Times New Roman"/>
                <a:ea typeface="Times New Roman"/>
                <a:cs typeface="Ali_K_Samik"/>
              </a:rPr>
              <a:t> </a:t>
            </a:r>
            <a:endParaRPr lang="en-US" sz="1400" dirty="0">
              <a:effectLst/>
              <a:latin typeface="Times New Roman"/>
              <a:ea typeface="Times New Roman"/>
            </a:endParaRPr>
          </a:p>
        </p:txBody>
      </p:sp>
    </p:spTree>
    <p:extLst>
      <p:ext uri="{BB962C8B-B14F-4D97-AF65-F5344CB8AC3E}">
        <p14:creationId xmlns:p14="http://schemas.microsoft.com/office/powerpoint/2010/main" val="2715351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1"/>
            <a:ext cx="8534400" cy="5170646"/>
          </a:xfrm>
          <a:prstGeom prst="rect">
            <a:avLst/>
          </a:prstGeom>
        </p:spPr>
        <p:txBody>
          <a:bodyPr wrap="square">
            <a:spAutoFit/>
          </a:bodyPr>
          <a:lstStyle/>
          <a:p>
            <a:pPr algn="just"/>
            <a:r>
              <a:rPr lang="ar-SA" sz="2400" b="1" dirty="0">
                <a:latin typeface="Times New Roman"/>
                <a:ea typeface="Times New Roman"/>
                <a:cs typeface="Ali_K_Samik"/>
              </a:rPr>
              <a:t>نؤيةم: كالاَ و خزمةتطوزاري نيَودةولَةتي</a:t>
            </a:r>
            <a:endParaRPr lang="en-US" sz="2400" b="1" dirty="0">
              <a:latin typeface="Times New Roman"/>
              <a:ea typeface="Times New Roman"/>
            </a:endParaRPr>
          </a:p>
          <a:p>
            <a:pPr algn="just"/>
            <a:r>
              <a:rPr lang="ar-SA" b="1" dirty="0">
                <a:latin typeface="Times New Roman"/>
                <a:ea typeface="Times New Roman"/>
                <a:cs typeface="Ali_K_Sahifa"/>
              </a:rPr>
              <a:t>ئةمةش بؤ دوو كؤمةلَة دابةش دةبيَت</a:t>
            </a:r>
            <a:r>
              <a:rPr lang="en-US" b="1" dirty="0">
                <a:latin typeface="Times New Roman"/>
                <a:ea typeface="Times New Roman"/>
                <a:cs typeface="Ali_K_Sahifa"/>
              </a:rPr>
              <a:t>: </a:t>
            </a:r>
            <a:endParaRPr lang="en-US" sz="1600" b="1" dirty="0">
              <a:latin typeface="Times New Roman"/>
              <a:ea typeface="Times New Roman"/>
            </a:endParaRPr>
          </a:p>
          <a:p>
            <a:pPr algn="just"/>
            <a:r>
              <a:rPr lang="ar-SA" sz="2000" b="1" dirty="0">
                <a:latin typeface="Times New Roman"/>
                <a:ea typeface="Times New Roman"/>
                <a:cs typeface="Ali_K_Samik"/>
              </a:rPr>
              <a:t>يةكةم: دابةشكردني بازرطاني دةرةكي بينراو </a:t>
            </a:r>
            <a:r>
              <a:rPr lang="en-US" sz="2000" b="1" dirty="0">
                <a:latin typeface="Times New Roman"/>
                <a:ea typeface="Times New Roman"/>
                <a:cs typeface="Ali_K_Samik"/>
              </a:rPr>
              <a:t>: </a:t>
            </a:r>
            <a:endParaRPr lang="en-US" sz="2000" b="1" dirty="0">
              <a:latin typeface="Times New Roman"/>
              <a:ea typeface="Times New Roman"/>
            </a:endParaRPr>
          </a:p>
          <a:p>
            <a:pPr algn="just"/>
            <a:r>
              <a:rPr lang="ar-SA" b="1" dirty="0">
                <a:latin typeface="Times New Roman"/>
                <a:ea typeface="Times New Roman"/>
                <a:cs typeface="Ali_K_Sahifa"/>
              </a:rPr>
              <a:t>كالاَكان بؤ سىَ كؤمةلَة دابةش دةبيَت، كة بريتيية لة</a:t>
            </a:r>
            <a:r>
              <a:rPr lang="en-US" b="1" dirty="0">
                <a:latin typeface="Times New Roman"/>
                <a:ea typeface="Times New Roman"/>
                <a:cs typeface="Ali_K_Sahifa"/>
              </a:rPr>
              <a:t>: </a:t>
            </a:r>
            <a:endParaRPr lang="en-US" sz="1600" b="1" dirty="0">
              <a:latin typeface="Times New Roman"/>
              <a:ea typeface="Times New Roman"/>
            </a:endParaRPr>
          </a:p>
          <a:p>
            <a:pPr algn="just"/>
            <a:r>
              <a:rPr lang="ar-SA" b="1" dirty="0">
                <a:latin typeface="Times New Roman"/>
                <a:ea typeface="Times New Roman"/>
                <a:cs typeface="Ali_K_Samik"/>
              </a:rPr>
              <a:t>1-كالاَي رِيكاردؤ: </a:t>
            </a:r>
            <a:r>
              <a:rPr lang="ar-SA" b="1" dirty="0">
                <a:latin typeface="Times New Roman"/>
                <a:ea typeface="Times New Roman"/>
                <a:cs typeface="Ali_K_Sahifa"/>
              </a:rPr>
              <a:t>ئةمةش ئةم كالآيانةي خوارةوة دةطريَتةوة</a:t>
            </a:r>
            <a:r>
              <a:rPr lang="en-US" b="1" dirty="0">
                <a:latin typeface="Times New Roman"/>
                <a:ea typeface="Times New Roman"/>
                <a:cs typeface="Ali_K_Sahifa"/>
              </a:rPr>
              <a:t>: </a:t>
            </a:r>
            <a:endParaRPr lang="en-US" sz="1600" b="1" dirty="0">
              <a:latin typeface="Times New Roman"/>
              <a:ea typeface="Times New Roman"/>
            </a:endParaRPr>
          </a:p>
          <a:p>
            <a:pPr marL="457200" algn="just"/>
            <a:r>
              <a:rPr lang="ar-SA" b="1" dirty="0">
                <a:latin typeface="Times New Roman"/>
                <a:ea typeface="Times New Roman"/>
                <a:cs typeface="Ali_K_Sahifa"/>
              </a:rPr>
              <a:t>ا- نةوت و طازي سروشتي.</a:t>
            </a:r>
            <a:endParaRPr lang="en-US" sz="1600" b="1" dirty="0">
              <a:latin typeface="Times New Roman"/>
              <a:ea typeface="Times New Roman"/>
            </a:endParaRPr>
          </a:p>
          <a:p>
            <a:pPr marL="457200" algn="just"/>
            <a:r>
              <a:rPr lang="ar-SA" b="1" dirty="0">
                <a:latin typeface="Times New Roman"/>
                <a:ea typeface="Times New Roman"/>
                <a:cs typeface="Ali_K_Sahifa"/>
              </a:rPr>
              <a:t>ب- كةرةستةي سةرةتايي بؤ ثيشةسازي.</a:t>
            </a:r>
            <a:endParaRPr lang="en-US" sz="1600" b="1" dirty="0">
              <a:latin typeface="Times New Roman"/>
              <a:ea typeface="Times New Roman"/>
            </a:endParaRPr>
          </a:p>
          <a:p>
            <a:pPr marL="457200" algn="just"/>
            <a:r>
              <a:rPr lang="ar-SA" b="1" dirty="0">
                <a:latin typeface="Times New Roman"/>
                <a:ea typeface="Times New Roman"/>
                <a:cs typeface="Ali_K_Sahifa"/>
              </a:rPr>
              <a:t>ج- بةرهةمة كشتوكالَيية خؤراكييةكان.</a:t>
            </a:r>
            <a:endParaRPr lang="en-US" sz="1600" b="1" dirty="0">
              <a:latin typeface="Times New Roman"/>
              <a:ea typeface="Times New Roman"/>
            </a:endParaRPr>
          </a:p>
          <a:p>
            <a:pPr marL="457200" algn="just"/>
            <a:r>
              <a:rPr lang="ar-SA" b="1" dirty="0">
                <a:latin typeface="Times New Roman"/>
                <a:ea typeface="Times New Roman"/>
                <a:cs typeface="Ali_K_Sahifa"/>
              </a:rPr>
              <a:t>د-بةرهةمة كشتوكالَيية رِكابةرةكان.</a:t>
            </a:r>
            <a:endParaRPr lang="en-US" sz="1600" b="1" dirty="0">
              <a:latin typeface="Times New Roman"/>
              <a:ea typeface="Times New Roman"/>
            </a:endParaRPr>
          </a:p>
          <a:p>
            <a:pPr algn="just"/>
            <a:r>
              <a:rPr lang="ar-SA" b="1" dirty="0">
                <a:latin typeface="Times New Roman"/>
                <a:ea typeface="Times New Roman"/>
                <a:cs typeface="Ali_K_Samik"/>
              </a:rPr>
              <a:t>2-كالاَي هيكشةر-ئؤلين</a:t>
            </a:r>
            <a:r>
              <a:rPr lang="ar-SA" b="1" dirty="0">
                <a:latin typeface="Times New Roman"/>
                <a:ea typeface="Times New Roman"/>
                <a:cs typeface="Ali_K_Sahifa"/>
              </a:rPr>
              <a:t>: ئةمةش ئةمانةي خوارةوة دةطريَتةوة</a:t>
            </a:r>
            <a:r>
              <a:rPr lang="en-US" b="1" dirty="0">
                <a:latin typeface="Times New Roman"/>
                <a:ea typeface="Times New Roman"/>
                <a:cs typeface="Ali_K_Sahifa"/>
              </a:rPr>
              <a:t>: </a:t>
            </a:r>
            <a:endParaRPr lang="en-US" sz="1600" b="1" dirty="0">
              <a:latin typeface="Times New Roman"/>
              <a:ea typeface="Times New Roman"/>
            </a:endParaRPr>
          </a:p>
          <a:p>
            <a:pPr marL="457200" algn="just"/>
            <a:r>
              <a:rPr lang="ar-SA" b="1" dirty="0">
                <a:latin typeface="Times New Roman"/>
                <a:ea typeface="Times New Roman"/>
                <a:cs typeface="Ali_K_Sahifa"/>
              </a:rPr>
              <a:t>ا-رِستن و ضنين.</a:t>
            </a:r>
            <a:endParaRPr lang="en-US" sz="1600" b="1" dirty="0">
              <a:latin typeface="Times New Roman"/>
              <a:ea typeface="Times New Roman"/>
            </a:endParaRPr>
          </a:p>
          <a:p>
            <a:pPr marL="457200" algn="just"/>
            <a:r>
              <a:rPr lang="ar-SA" b="1" dirty="0">
                <a:latin typeface="Times New Roman"/>
                <a:ea typeface="Times New Roman"/>
                <a:cs typeface="Ali_K_Sahifa"/>
              </a:rPr>
              <a:t> ب-ئاسن و ثؤلَا. </a:t>
            </a:r>
            <a:endParaRPr lang="en-US" sz="1600" b="1" dirty="0">
              <a:latin typeface="Times New Roman"/>
              <a:ea typeface="Times New Roman"/>
            </a:endParaRPr>
          </a:p>
          <a:p>
            <a:pPr marL="457200" algn="just"/>
            <a:r>
              <a:rPr lang="ar-SA" b="1" dirty="0">
                <a:latin typeface="Times New Roman"/>
                <a:ea typeface="Times New Roman"/>
                <a:cs typeface="Ali_K_Sahifa"/>
              </a:rPr>
              <a:t>ج-ئؤتؤمؤبيل.</a:t>
            </a:r>
            <a:endParaRPr lang="en-US" sz="1600" b="1" dirty="0">
              <a:latin typeface="Times New Roman"/>
              <a:ea typeface="Times New Roman"/>
            </a:endParaRPr>
          </a:p>
          <a:p>
            <a:pPr algn="just"/>
            <a:r>
              <a:rPr lang="ar-SA" b="1" dirty="0">
                <a:latin typeface="Times New Roman"/>
                <a:ea typeface="Times New Roman"/>
                <a:cs typeface="Ali_K_Samik"/>
              </a:rPr>
              <a:t>3-كالآي خولي بةرهةمهيَن: </a:t>
            </a:r>
            <a:r>
              <a:rPr lang="ar-SA" b="1" dirty="0">
                <a:latin typeface="Times New Roman"/>
                <a:ea typeface="Times New Roman"/>
                <a:cs typeface="Ali_K_Sahifa"/>
              </a:rPr>
              <a:t>ئةمةش ئةمانةي خوارةوة دةطريَتةوة</a:t>
            </a:r>
            <a:r>
              <a:rPr lang="en-US" b="1" dirty="0">
                <a:latin typeface="Times New Roman"/>
                <a:ea typeface="Times New Roman"/>
                <a:cs typeface="Ali_K_Sahifa"/>
              </a:rPr>
              <a:t>: </a:t>
            </a:r>
            <a:endParaRPr lang="en-US" sz="1600" b="1" dirty="0">
              <a:latin typeface="Times New Roman"/>
              <a:ea typeface="Times New Roman"/>
            </a:endParaRPr>
          </a:p>
          <a:p>
            <a:pPr marL="457200" algn="just"/>
            <a:r>
              <a:rPr lang="ar-SA" b="1" dirty="0">
                <a:latin typeface="Times New Roman"/>
                <a:ea typeface="Times New Roman"/>
                <a:cs typeface="Ali_K_Sahifa"/>
              </a:rPr>
              <a:t>ا-ثيشةسازي ئةندازةيي.</a:t>
            </a:r>
            <a:endParaRPr lang="en-US" sz="1600" b="1" dirty="0">
              <a:latin typeface="Times New Roman"/>
              <a:ea typeface="Times New Roman"/>
            </a:endParaRPr>
          </a:p>
          <a:p>
            <a:pPr marL="457200" algn="just"/>
            <a:r>
              <a:rPr lang="ar-SA" b="1" dirty="0">
                <a:latin typeface="Times New Roman"/>
                <a:ea typeface="Times New Roman"/>
                <a:cs typeface="Ali_K_Sahifa"/>
              </a:rPr>
              <a:t>ب-ثيشةسازي كيمياوي.</a:t>
            </a:r>
            <a:endParaRPr lang="en-US" sz="1600" b="1" dirty="0">
              <a:latin typeface="Times New Roman"/>
              <a:ea typeface="Times New Roman"/>
            </a:endParaRPr>
          </a:p>
          <a:p>
            <a:pPr marL="457200" algn="just"/>
            <a:r>
              <a:rPr lang="ar-SA" b="1" dirty="0">
                <a:latin typeface="Times New Roman"/>
                <a:ea typeface="Times New Roman"/>
                <a:cs typeface="Ali_K_Sahifa"/>
              </a:rPr>
              <a:t>ج-بةرهةمة نويَيةكان، كة بة رِيَطةي نوىَ بةرهةم دةهيَنريَن .</a:t>
            </a:r>
            <a:endParaRPr lang="en-US" sz="1600" b="1" dirty="0">
              <a:latin typeface="Times New Roman"/>
              <a:ea typeface="Times New Roman"/>
            </a:endParaRPr>
          </a:p>
          <a:p>
            <a:pPr marL="457200" algn="just"/>
            <a:r>
              <a:rPr lang="ar-SA" b="1" dirty="0">
                <a:latin typeface="Times New Roman"/>
                <a:ea typeface="Times New Roman"/>
                <a:cs typeface="Ali_K_Sahifa"/>
              </a:rPr>
              <a:t>د-ئةو بةرهةمانةي بة ضرِي تويَذينةوةي زانستي بة كاردةهيَنن.</a:t>
            </a:r>
            <a:endParaRPr lang="en-US" sz="1600" b="1" dirty="0">
              <a:effectLst/>
              <a:latin typeface="Times New Roman"/>
              <a:ea typeface="Times New Roman"/>
            </a:endParaRPr>
          </a:p>
        </p:txBody>
      </p:sp>
    </p:spTree>
    <p:extLst>
      <p:ext uri="{BB962C8B-B14F-4D97-AF65-F5344CB8AC3E}">
        <p14:creationId xmlns:p14="http://schemas.microsoft.com/office/powerpoint/2010/main" val="2090374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8763000" cy="6124754"/>
          </a:xfrm>
          <a:prstGeom prst="rect">
            <a:avLst/>
          </a:prstGeom>
        </p:spPr>
        <p:txBody>
          <a:bodyPr wrap="square">
            <a:spAutoFit/>
          </a:bodyPr>
          <a:lstStyle/>
          <a:p>
            <a:pPr algn="just"/>
            <a:r>
              <a:rPr lang="ar-SA" sz="2800" b="1" dirty="0">
                <a:latin typeface="Times New Roman"/>
                <a:ea typeface="Times New Roman"/>
                <a:cs typeface="Ali_K_Samik"/>
              </a:rPr>
              <a:t>دووةم: دابةشكردني بازرطاني دةرةكي نةبينراو</a:t>
            </a:r>
            <a:r>
              <a:rPr lang="en-US" sz="2800" b="1" dirty="0">
                <a:latin typeface="Times New Roman"/>
                <a:ea typeface="Times New Roman"/>
                <a:cs typeface="Ali_K_Samik"/>
              </a:rPr>
              <a:t>: </a:t>
            </a:r>
            <a:endParaRPr lang="en-US" sz="2800" b="1" dirty="0">
              <a:latin typeface="Times New Roman"/>
              <a:ea typeface="Times New Roman"/>
            </a:endParaRPr>
          </a:p>
          <a:p>
            <a:pPr algn="just"/>
            <a:r>
              <a:rPr lang="ar-SA" sz="2800" b="1" dirty="0">
                <a:latin typeface="Times New Roman"/>
                <a:ea typeface="Times New Roman"/>
                <a:cs typeface="Ali_K_Sahifa"/>
              </a:rPr>
              <a:t>ئةمةش ئةم خزمةتطوزاريانةي خوارةوة دةطريَتةوة</a:t>
            </a:r>
            <a:r>
              <a:rPr lang="en-US" sz="2800" b="1" dirty="0">
                <a:latin typeface="Times New Roman"/>
                <a:ea typeface="Times New Roman"/>
                <a:cs typeface="Ali_K_Sahifa"/>
              </a:rPr>
              <a:t>: </a:t>
            </a:r>
            <a:endParaRPr lang="en-US" sz="2800" b="1" dirty="0">
              <a:latin typeface="Times New Roman"/>
              <a:ea typeface="Times New Roman"/>
            </a:endParaRPr>
          </a:p>
          <a:p>
            <a:pPr marL="457200" algn="just"/>
            <a:r>
              <a:rPr lang="ar-SA" sz="2800" b="1" dirty="0">
                <a:latin typeface="Times New Roman"/>
                <a:ea typeface="Times New Roman"/>
                <a:cs typeface="Ali_K_Sahifa"/>
              </a:rPr>
              <a:t>1-خزمةتطوزاري سةفةري نيَودةولَةتي.</a:t>
            </a:r>
            <a:endParaRPr lang="en-US" sz="2800" b="1" dirty="0">
              <a:latin typeface="Times New Roman"/>
              <a:ea typeface="Times New Roman"/>
            </a:endParaRPr>
          </a:p>
          <a:p>
            <a:pPr marL="457200" algn="just"/>
            <a:r>
              <a:rPr lang="ar-SA" sz="2800" b="1" dirty="0">
                <a:latin typeface="Times New Roman"/>
                <a:ea typeface="Times New Roman"/>
                <a:cs typeface="Ali_K_Sahifa"/>
              </a:rPr>
              <a:t>2- خزمةتطوزاري طةشتوطوزاري نيَودةولَةتي.</a:t>
            </a:r>
            <a:endParaRPr lang="en-US" sz="2800" b="1" dirty="0">
              <a:latin typeface="Times New Roman"/>
              <a:ea typeface="Times New Roman"/>
            </a:endParaRPr>
          </a:p>
          <a:p>
            <a:pPr marL="457200" algn="just"/>
            <a:r>
              <a:rPr lang="ar-SA" sz="2800" b="1" dirty="0">
                <a:latin typeface="Times New Roman"/>
                <a:ea typeface="Times New Roman"/>
                <a:cs typeface="Ali_K_Sahifa"/>
              </a:rPr>
              <a:t>3- خزمةتطوزاري طواستنةوةي نيَودةولَةتي، وةك: طواستنةوةي وشكاني، ئاسماني، دةريايي دةطريَتةوة.</a:t>
            </a:r>
            <a:endParaRPr lang="en-US" sz="2800" b="1" dirty="0">
              <a:latin typeface="Times New Roman"/>
              <a:ea typeface="Times New Roman"/>
            </a:endParaRPr>
          </a:p>
          <a:p>
            <a:pPr marL="457200" algn="just"/>
            <a:r>
              <a:rPr lang="ar-SA" sz="2800" b="1" dirty="0">
                <a:latin typeface="Times New Roman"/>
                <a:ea typeface="Times New Roman"/>
                <a:cs typeface="Ali_K_Sahifa"/>
              </a:rPr>
              <a:t>4- خزمةتطوزاري دلَنيايي نيَودةولَةتي، وةك: دلَنيايي ئاسماني، دةريايي و وشكاني دةطريَتةوة.</a:t>
            </a:r>
            <a:endParaRPr lang="en-US" sz="2800" b="1" dirty="0">
              <a:latin typeface="Times New Roman"/>
              <a:ea typeface="Times New Roman"/>
            </a:endParaRPr>
          </a:p>
          <a:p>
            <a:pPr marL="457200" algn="just"/>
            <a:r>
              <a:rPr lang="ar-SA" sz="2800" b="1" dirty="0">
                <a:latin typeface="Times New Roman"/>
                <a:ea typeface="Times New Roman"/>
                <a:cs typeface="Ali_K_Sahifa"/>
              </a:rPr>
              <a:t>5-خزمةتطوزاري بةنكي جيهاني.</a:t>
            </a:r>
            <a:endParaRPr lang="en-US" sz="2800" b="1" dirty="0">
              <a:latin typeface="Times New Roman"/>
              <a:ea typeface="Times New Roman"/>
            </a:endParaRPr>
          </a:p>
          <a:p>
            <a:pPr marL="457200" algn="just"/>
            <a:r>
              <a:rPr lang="ar-SA" sz="2800" b="1" dirty="0">
                <a:latin typeface="Times New Roman"/>
                <a:ea typeface="Times New Roman"/>
                <a:cs typeface="Ali_K_Sahifa"/>
              </a:rPr>
              <a:t>6-خزمةتطوزاري دارايي جيهاني، وةك: بؤرسة نيَودةولَةتييةكان.</a:t>
            </a:r>
            <a:endParaRPr lang="en-US" sz="2800" b="1" dirty="0">
              <a:latin typeface="Times New Roman"/>
              <a:ea typeface="Times New Roman"/>
            </a:endParaRPr>
          </a:p>
          <a:p>
            <a:pPr marL="457200" algn="just"/>
            <a:r>
              <a:rPr lang="ar-SA" sz="2800" b="1" dirty="0">
                <a:latin typeface="Times New Roman"/>
                <a:ea typeface="Times New Roman"/>
                <a:cs typeface="Ali_K_Sahifa"/>
              </a:rPr>
              <a:t>7-كةرتي كؤنترات و بيناسازي.</a:t>
            </a:r>
            <a:endParaRPr lang="en-US" sz="2800" b="1" dirty="0">
              <a:latin typeface="Times New Roman"/>
              <a:ea typeface="Times New Roman"/>
            </a:endParaRPr>
          </a:p>
          <a:p>
            <a:pPr marL="457200" algn="just"/>
            <a:r>
              <a:rPr lang="ar-SA" sz="2800" b="1" dirty="0">
                <a:latin typeface="Times New Roman"/>
                <a:ea typeface="Times New Roman"/>
                <a:cs typeface="Ali_K_Sahifa"/>
              </a:rPr>
              <a:t>8-كةرتي تةندروستي و خويَندن.</a:t>
            </a:r>
            <a:endParaRPr lang="en-US" sz="2800" b="1" dirty="0">
              <a:latin typeface="Times New Roman"/>
              <a:ea typeface="Times New Roman"/>
            </a:endParaRPr>
          </a:p>
          <a:p>
            <a:pPr marL="457200" algn="just"/>
            <a:r>
              <a:rPr lang="ar-SA" sz="2800" b="1" dirty="0">
                <a:latin typeface="Times New Roman"/>
                <a:ea typeface="Times New Roman"/>
                <a:cs typeface="Ali_K_Sahifa"/>
              </a:rPr>
              <a:t>9-مافي طواستنةوةي خاوةنداريةتي هزري، وةك:طواستنةوةي تةكنةلؤذيا.</a:t>
            </a:r>
            <a:endParaRPr lang="en-US" sz="2800" b="1" dirty="0">
              <a:latin typeface="Times New Roman"/>
              <a:ea typeface="Times New Roman"/>
            </a:endParaRPr>
          </a:p>
          <a:p>
            <a:pPr marL="457200" algn="just"/>
            <a:r>
              <a:rPr lang="ar-SA" sz="2800" b="1" dirty="0">
                <a:latin typeface="Times New Roman"/>
                <a:ea typeface="Times New Roman"/>
                <a:cs typeface="Ali_K_Sahifa"/>
              </a:rPr>
              <a:t>10-كةرتي رِاويَذكاري ئةندازةيي و ثيشةي ثاريَزةري و ذميَرياري.</a:t>
            </a:r>
            <a:endParaRPr lang="en-US" sz="2800" b="1" dirty="0">
              <a:effectLst/>
              <a:latin typeface="Times New Roman"/>
              <a:ea typeface="Times New Roman"/>
            </a:endParaRPr>
          </a:p>
        </p:txBody>
      </p:sp>
    </p:spTree>
    <p:extLst>
      <p:ext uri="{BB962C8B-B14F-4D97-AF65-F5344CB8AC3E}">
        <p14:creationId xmlns:p14="http://schemas.microsoft.com/office/powerpoint/2010/main" val="2629500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093976"/>
          </a:xfrm>
          <a:prstGeom prst="rect">
            <a:avLst/>
          </a:prstGeom>
        </p:spPr>
        <p:txBody>
          <a:bodyPr wrap="square">
            <a:spAutoFit/>
          </a:bodyPr>
          <a:lstStyle/>
          <a:p>
            <a:pPr algn="just"/>
            <a:r>
              <a:rPr lang="ar-SA" sz="2600" b="1" dirty="0">
                <a:latin typeface="Times New Roman"/>
                <a:ea typeface="Times New Roman"/>
                <a:cs typeface="Ali_K_Samik"/>
              </a:rPr>
              <a:t>دةيةم: دابةشكردنيَكى نويَ بؤ ولآتانى جيهان :- </a:t>
            </a:r>
            <a:endParaRPr lang="en-US" sz="2600" b="1" dirty="0">
              <a:latin typeface="Times New Roman"/>
              <a:ea typeface="Times New Roman"/>
            </a:endParaRPr>
          </a:p>
          <a:p>
            <a:pPr algn="just"/>
            <a:r>
              <a:rPr lang="ar-SA" sz="2600" b="1" dirty="0">
                <a:latin typeface="Times New Roman"/>
                <a:ea typeface="Times New Roman"/>
                <a:cs typeface="Ali_K_Sahifa"/>
              </a:rPr>
              <a:t>دابةشكردنيَك بؤ ولآتانى جيهان ئةنجام دراوة، ئةويش بةم شيَوةى خوارةوة:- </a:t>
            </a:r>
            <a:endParaRPr lang="en-US" sz="2600" b="1" dirty="0">
              <a:latin typeface="Times New Roman"/>
              <a:ea typeface="Times New Roman"/>
            </a:endParaRPr>
          </a:p>
          <a:p>
            <a:pPr marL="540385" indent="-540385" algn="justLow"/>
            <a:r>
              <a:rPr lang="ar-IQ" sz="2600" b="1" dirty="0">
                <a:latin typeface="Times New Roman"/>
                <a:ea typeface="Times New Roman"/>
                <a:cs typeface="Ali_K_Samik"/>
              </a:rPr>
              <a:t>1- جيهانى يةكةم: </a:t>
            </a:r>
            <a:r>
              <a:rPr lang="ar-SA" sz="2600" b="1" dirty="0">
                <a:latin typeface="Times New Roman"/>
                <a:ea typeface="Times New Roman"/>
                <a:cs typeface="Ali_K_Sahifa"/>
              </a:rPr>
              <a:t>ولآتانى ئابوورى بازارِ:- ئةمةش ئةم ولآتانةى خوارةوة دةطريَتةوة(ئةمةريكاى باكوور، ئةوروثاى رِؤذئاوا، ئوستراليا، نيوزيلةندا، ذاثؤن).</a:t>
            </a:r>
            <a:endParaRPr lang="en-US" sz="2600" b="1" dirty="0">
              <a:latin typeface="Times New Roman"/>
              <a:ea typeface="Times New Roman"/>
            </a:endParaRPr>
          </a:p>
          <a:p>
            <a:pPr marL="540385" indent="-540385" algn="justLow"/>
            <a:r>
              <a:rPr lang="ar-IQ" sz="2600" b="1" dirty="0">
                <a:latin typeface="Times New Roman"/>
                <a:ea typeface="Times New Roman"/>
                <a:cs typeface="Ali_K_Samik"/>
              </a:rPr>
              <a:t>2- جيهانى دووةم:</a:t>
            </a:r>
            <a:r>
              <a:rPr lang="ar-SA" sz="2600" b="1" dirty="0">
                <a:latin typeface="Times New Roman"/>
                <a:ea typeface="Times New Roman"/>
                <a:cs typeface="Ali_K_Sahifa"/>
              </a:rPr>
              <a:t> بريتيية لة ولآتانى بلؤكى رؤذهةلاَت يان ولآتانى يةكيَتي سؤظيةتى ثيَشوو، كة بةو ئابووريانة ناسراون، كةلة ئابوورى سؤشياليستى بةرةو ئابوورى بازارِ هةنطاويان ناوة. </a:t>
            </a:r>
            <a:endParaRPr lang="en-US" sz="2600" b="1" dirty="0">
              <a:latin typeface="Times New Roman"/>
              <a:ea typeface="Times New Roman"/>
            </a:endParaRPr>
          </a:p>
          <a:p>
            <a:pPr marL="540385" indent="-540385" algn="justLow"/>
            <a:r>
              <a:rPr lang="ar-IQ" sz="2600" b="1" dirty="0">
                <a:latin typeface="Times New Roman"/>
                <a:ea typeface="Times New Roman"/>
                <a:cs typeface="Ali_K_Samik"/>
              </a:rPr>
              <a:t>3- جيهانى سيَيةم:</a:t>
            </a:r>
            <a:r>
              <a:rPr lang="ar-SA" sz="2600" b="1" dirty="0">
                <a:latin typeface="Times New Roman"/>
                <a:ea typeface="Times New Roman"/>
                <a:cs typeface="Ali_K_Sahifa"/>
              </a:rPr>
              <a:t> ئةو ولآتانةى تازة دةستيان بة ثيشةسازى كردووة، كة خؤى لة(كؤرياى باشوور، تايلاند، ماليزيا، تايوان، سةنطافورا، ئةندونيسي</a:t>
            </a:r>
            <a:r>
              <a:rPr lang="ar-IQ" sz="2600" b="1" dirty="0">
                <a:latin typeface="Times New Roman"/>
                <a:ea typeface="Times New Roman"/>
                <a:cs typeface="Ali_K_Sahifa"/>
              </a:rPr>
              <a:t>ا... هتد) دةبينيَتةوة.</a:t>
            </a:r>
            <a:endParaRPr lang="en-US" sz="2600" b="1" dirty="0">
              <a:latin typeface="Times New Roman"/>
              <a:ea typeface="Times New Roman"/>
            </a:endParaRPr>
          </a:p>
          <a:p>
            <a:pPr marL="540385" indent="-540385" algn="justLow"/>
            <a:r>
              <a:rPr lang="ar-IQ" sz="2600" b="1" dirty="0">
                <a:latin typeface="Times New Roman"/>
                <a:ea typeface="Times New Roman"/>
                <a:cs typeface="Ali_K_Samik"/>
              </a:rPr>
              <a:t>4- جيهانى ضوارةم:</a:t>
            </a:r>
            <a:r>
              <a:rPr lang="ar-IQ" sz="2600" b="1" dirty="0">
                <a:latin typeface="Times New Roman"/>
                <a:ea typeface="Times New Roman"/>
                <a:cs typeface="Ali_K_Sahifa"/>
              </a:rPr>
              <a:t> لةولآتانى رِيَكخراوى ئؤثيك ثيَك ديَت، كة هةناردةى نةوت دةكةن، وةك( عيراق، كويَت، سعوديا، ئيَران...هتد).</a:t>
            </a:r>
            <a:endParaRPr lang="en-US" sz="2600" b="1" dirty="0">
              <a:latin typeface="Times New Roman"/>
              <a:ea typeface="Times New Roman"/>
            </a:endParaRPr>
          </a:p>
          <a:p>
            <a:pPr marL="540385" indent="-540385" algn="justLow"/>
            <a:r>
              <a:rPr lang="ar-IQ" sz="2600" b="1" dirty="0">
                <a:latin typeface="Times New Roman"/>
                <a:ea typeface="Times New Roman"/>
                <a:cs typeface="Ali_K_Samik"/>
              </a:rPr>
              <a:t>5- جيهانى ثيَنجةم:</a:t>
            </a:r>
            <a:r>
              <a:rPr lang="ar-IQ" sz="2600" b="1" dirty="0">
                <a:latin typeface="Times New Roman"/>
                <a:ea typeface="Times New Roman"/>
                <a:cs typeface="Ali_K_Sahifa"/>
              </a:rPr>
              <a:t> بريتيية لةو ولآتانةى سةرماية دةهيَننة ناوةوة لة ريَطةى قةرزى نيَودةولَةتى بؤ ثارةداركردنى طةشة ثيَدانى ئابوورى ولآت، وةك( ولآتانى ئةمةريكاي لاتينى، باشوري كيشوةري ئةفةريقا، ئةوةش(30)ولآتى ئةفةريقا دةطريَتةوة، زؤربةشيان دةكةونة باشوور، ئةو ولآتانةش ناتوانن قةرزةكان بدةنةوة.</a:t>
            </a:r>
            <a:endParaRPr lang="en-US" sz="2600" b="1" dirty="0">
              <a:effectLst/>
              <a:latin typeface="Times New Roman"/>
              <a:ea typeface="Times New Roman"/>
            </a:endParaRPr>
          </a:p>
        </p:txBody>
      </p:sp>
    </p:spTree>
    <p:extLst>
      <p:ext uri="{BB962C8B-B14F-4D97-AF65-F5344CB8AC3E}">
        <p14:creationId xmlns:p14="http://schemas.microsoft.com/office/powerpoint/2010/main" val="128126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1"/>
            <a:ext cx="9067800" cy="6996531"/>
          </a:xfrm>
          <a:prstGeom prst="rect">
            <a:avLst/>
          </a:prstGeom>
        </p:spPr>
        <p:txBody>
          <a:bodyPr wrap="square">
            <a:spAutoFit/>
          </a:bodyPr>
          <a:lstStyle/>
          <a:p>
            <a:pPr indent="252095" algn="justLow">
              <a:lnSpc>
                <a:spcPct val="95000"/>
              </a:lnSpc>
            </a:pPr>
            <a:r>
              <a:rPr lang="ar-IQ" sz="2200" dirty="0">
                <a:latin typeface="Times New Roman"/>
                <a:ea typeface="Times New Roman"/>
                <a:cs typeface="Ali_K_Sahifa"/>
              </a:rPr>
              <a:t>لة رِاستيدا كؤمةلَيَك ئيعتبارى بنةرِةتى هةية، ثاساوى ليَكؤلَينةوة و ضارةسةركردنى ثةيوةنديية ئابووريية نيَودةولَةتييةكان بة شيَوةيةكى سةربةخؤ كار لة ثةيوةندى ئابوورى ناوخؤ دةكات، لة</a:t>
            </a:r>
            <a:r>
              <a:rPr lang="ar-IQ" sz="2200" dirty="0">
                <a:solidFill>
                  <a:srgbClr val="FF0000"/>
                </a:solidFill>
                <a:latin typeface="Times New Roman"/>
                <a:ea typeface="Times New Roman"/>
                <a:cs typeface="Ali_K_Sahifa"/>
              </a:rPr>
              <a:t>وان</a:t>
            </a:r>
            <a:r>
              <a:rPr lang="ar-IQ" sz="2200" dirty="0">
                <a:latin typeface="Times New Roman"/>
                <a:ea typeface="Times New Roman"/>
                <a:cs typeface="Ali_K_Sahifa"/>
              </a:rPr>
              <a:t>ة:</a:t>
            </a:r>
            <a:endParaRPr lang="en-US" sz="2200" dirty="0">
              <a:latin typeface="Times New Roman"/>
              <a:ea typeface="Times New Roman"/>
            </a:endParaRPr>
          </a:p>
          <a:p>
            <a:pPr indent="252095" algn="just">
              <a:lnSpc>
                <a:spcPct val="95000"/>
              </a:lnSpc>
            </a:pPr>
            <a:r>
              <a:rPr lang="ar-IQ" sz="2400" dirty="0">
                <a:latin typeface="Times New Roman"/>
                <a:ea typeface="Times New Roman"/>
                <a:cs typeface="Ali_K_Sahifa"/>
              </a:rPr>
              <a:t> </a:t>
            </a:r>
            <a:endParaRPr lang="en-US" sz="2400" dirty="0">
              <a:latin typeface="Times New Roman"/>
              <a:ea typeface="Times New Roman"/>
            </a:endParaRPr>
          </a:p>
          <a:p>
            <a:pPr marL="342900" lvl="0" indent="-342900" algn="justLow">
              <a:buFont typeface="+mj-lt"/>
              <a:buAutoNum type="arabicParenR"/>
              <a:tabLst>
                <a:tab pos="228600" algn="l"/>
              </a:tabLst>
            </a:pPr>
            <a:r>
              <a:rPr lang="ar-IQ" sz="2400" u="sng" dirty="0">
                <a:solidFill>
                  <a:srgbClr val="FF0000"/>
                </a:solidFill>
                <a:latin typeface="Times New Roman"/>
                <a:ea typeface="Times New Roman"/>
                <a:cs typeface="Ali_K_Samik"/>
              </a:rPr>
              <a:t>ئاستةنطةكانى طواستنةوةى هؤيةكانى بةرهةمهيَنان لةسةر ئاستى نيَودةولَةتى</a:t>
            </a:r>
            <a:r>
              <a:rPr lang="ar-IQ" sz="2400" dirty="0">
                <a:solidFill>
                  <a:srgbClr val="FF0000"/>
                </a:solidFill>
                <a:latin typeface="Times New Roman"/>
                <a:ea typeface="Times New Roman"/>
                <a:cs typeface="Ali_K_Samik"/>
              </a:rPr>
              <a:t>: </a:t>
            </a:r>
            <a:endParaRPr lang="en-US" sz="2400" dirty="0">
              <a:latin typeface="Times New Roman"/>
              <a:ea typeface="Times New Roman"/>
            </a:endParaRPr>
          </a:p>
          <a:p>
            <a:pPr indent="252095" algn="justLow">
              <a:lnSpc>
                <a:spcPct val="95000"/>
              </a:lnSpc>
            </a:pPr>
            <a:r>
              <a:rPr lang="ar-IQ" sz="2100" b="1" dirty="0" smtClean="0">
                <a:latin typeface="Times New Roman"/>
                <a:ea typeface="Times New Roman"/>
                <a:cs typeface="Ali_K_Sahifa"/>
              </a:rPr>
              <a:t>هؤيةكانى بةرهةمهيَنان (كار و سةرماية) ئازادى طواستةوةيان زياترة لة ضوارضيَوةى ئابوورى نيشتمانيدا، بةلآم طواستنةوةى لة نيَوان ولآتان سنووردارة، ئةويش بةهؤى ئةو ئاستةنطانةى كة رِووبةرِووى ئةو طواستنةوةية دةبيَتةوة.</a:t>
            </a:r>
            <a:endParaRPr lang="en-US" sz="2100" b="1" dirty="0" smtClean="0">
              <a:latin typeface="Times New Roman"/>
              <a:ea typeface="Times New Roman"/>
            </a:endParaRPr>
          </a:p>
          <a:p>
            <a:pPr indent="252095" algn="justLow">
              <a:lnSpc>
                <a:spcPct val="95000"/>
              </a:lnSpc>
            </a:pPr>
            <a:r>
              <a:rPr lang="ar-IQ" sz="2100" b="1" dirty="0" smtClean="0">
                <a:latin typeface="Times New Roman"/>
                <a:ea typeface="Times New Roman"/>
                <a:cs typeface="Ali_K_Sahifa"/>
              </a:rPr>
              <a:t>ديارة كار بة ئاسانى لة ولآتيَكةوة بؤ ولآتيَكى ديكة ناطواستريَتةوة، ئةويش بةهؤى ئاستةنطة كارطيَرِييةكان، كة هةموو ولآتيَك بؤ كؤضكردن دايدةنيَت، هةروةها بةهؤى نةزانينى هةلى كار لة دةرةوة، بةهةمان شيَوة بةهؤى جياوازى زمان و داب و نةريت و بارى كؤمةلَايةتييةوة، سةربارى زؤرى تيَضوونى كؤضكردن و خؤئامادةكردن بؤ كارى زةحمةت و سةختى ذيان. بيَجطة لةمانة سةرة</a:t>
            </a:r>
            <a:r>
              <a:rPr lang="ar-SA" sz="2100" b="1" dirty="0" smtClean="0">
                <a:latin typeface="Times New Roman"/>
                <a:ea typeface="Times New Roman"/>
                <a:cs typeface="Ali_K_Sahifa"/>
              </a:rPr>
              <a:t>اية</a:t>
            </a:r>
            <a:r>
              <a:rPr lang="ar-IQ" sz="2100" b="1" dirty="0" smtClean="0">
                <a:latin typeface="Times New Roman"/>
                <a:ea typeface="Times New Roman"/>
                <a:cs typeface="Ali_K_Sahifa"/>
              </a:rPr>
              <a:t> لة ولآتيَكةوة بؤ ولآتيَكى تر بة ئاسانى ناطوازريَتةوة، سةرةرِاى بوونى جياوازى لة نرخى سوو لة نيَوان ولآتاندا، ضونكة خاوةن سةرمايةكان وايان ثىَ باشة داراييةكانيان لة ولآتانى خؤيان وةبةربهيَنن، ئةويش لة ترسى قةيران و تةنطذة سياسى و ئابوورييةكان و بةهةمان شيَوة كارى سةرثةرشتى ئاسان دةبيَت.</a:t>
            </a:r>
            <a:endParaRPr lang="en-US" sz="2100" b="1" dirty="0" smtClean="0">
              <a:latin typeface="Times New Roman"/>
              <a:ea typeface="Times New Roman"/>
            </a:endParaRPr>
          </a:p>
          <a:p>
            <a:pPr indent="252095" algn="justLow">
              <a:lnSpc>
                <a:spcPct val="95000"/>
              </a:lnSpc>
            </a:pPr>
            <a:r>
              <a:rPr lang="ar-IQ" sz="2100" b="1" dirty="0" smtClean="0">
                <a:latin typeface="Times New Roman"/>
                <a:ea typeface="Times New Roman"/>
                <a:cs typeface="Ali_K_Sahifa"/>
              </a:rPr>
              <a:t>ئابووريناسة كلاسيكةكان، واى بؤ دةضن كة طواستنةوةى هؤكارةكانى بةرهةمهيَنان لة نيَوان ولآتان ئةستةمة، لة هةمان كاتدا طواستنةوة لة ضوارضيَوةى يةك ولآت ئاسانترة، ئةمةش بريتيية لة خةسلَةتى ليَكجياكردنةوةى نيَوان بازرطانى دةرةكى و بازرطانى ناوخؤ.</a:t>
            </a:r>
            <a:endParaRPr lang="en-US" sz="2100" b="1" dirty="0" smtClean="0">
              <a:latin typeface="Times New Roman"/>
              <a:ea typeface="Times New Roman"/>
            </a:endParaRPr>
          </a:p>
          <a:p>
            <a:pPr indent="252095" algn="justLow">
              <a:lnSpc>
                <a:spcPct val="95000"/>
              </a:lnSpc>
            </a:pPr>
            <a:r>
              <a:rPr lang="ar-IQ" sz="2100" b="1" dirty="0" smtClean="0">
                <a:latin typeface="Times New Roman"/>
                <a:ea typeface="Times New Roman"/>
                <a:cs typeface="Ali_K_Sahifa"/>
              </a:rPr>
              <a:t>سةرةرِاى ئةوةى بؤضوونى كلاسيك، رِاستييةكى رِةها نيية، ضونكة هؤكارى بةرهةمهيَنان هةية بة شيَوةيةكى ضالاك لةسةر ئاستى نيَودةولَةتى جوولَة دةكات، جارى واش هةية لةسةر ئاستى ناوخؤ تووشى ئاستةنط دةبيَتةوة، بةلآم ئاستةنطى ياسايى بؤتة بةربةست لةبةرامبةر طواستنةوةى هؤيةكانى بةرهةمهيَنان لة نيَوان ولآتان، بة تايبةتى لة كاتى قةيرانة ئابوورى و سياسيةكاندا.</a:t>
            </a:r>
            <a:endParaRPr lang="en-US" sz="2100" b="1" dirty="0" smtClean="0">
              <a:latin typeface="Times New Roman"/>
              <a:ea typeface="Times New Roman"/>
            </a:endParaRPr>
          </a:p>
          <a:p>
            <a:pPr indent="252095" algn="justLow">
              <a:lnSpc>
                <a:spcPct val="95000"/>
              </a:lnSpc>
            </a:pPr>
            <a:r>
              <a:rPr lang="ar-IQ" sz="2200" b="1" dirty="0" smtClean="0">
                <a:latin typeface="Times New Roman"/>
                <a:ea typeface="Times New Roman"/>
                <a:cs typeface="Ali_K_Sahifa"/>
              </a:rPr>
              <a:t>ئينجا بةهؤى ئةوةى جياوازى لة تواناكانى كار و سةرماية لة نيَوان ولآتانداية، ئةوة ئاستةكانى كرىَ و سوو و قازانج جياوازة.</a:t>
            </a:r>
            <a:endParaRPr lang="en-US" sz="2200" b="1" dirty="0" smtClean="0">
              <a:latin typeface="Times New Roman"/>
              <a:ea typeface="Times New Roman"/>
            </a:endParaRPr>
          </a:p>
          <a:p>
            <a:pPr indent="252095" algn="justLow">
              <a:lnSpc>
                <a:spcPct val="95000"/>
              </a:lnSpc>
            </a:pPr>
            <a:r>
              <a:rPr lang="en-US" sz="2000" b="1" dirty="0" smtClean="0">
                <a:latin typeface="Times New Roman"/>
                <a:ea typeface="Times New Roman"/>
                <a:cs typeface="Ali_K_Samik"/>
              </a:rPr>
              <a:t> </a:t>
            </a:r>
            <a:endParaRPr lang="en-US" sz="2000" b="1" dirty="0">
              <a:effectLst/>
              <a:latin typeface="Times New Roman"/>
              <a:ea typeface="Times New Roman"/>
            </a:endParaRPr>
          </a:p>
        </p:txBody>
      </p:sp>
    </p:spTree>
    <p:extLst>
      <p:ext uri="{BB962C8B-B14F-4D97-AF65-F5344CB8AC3E}">
        <p14:creationId xmlns:p14="http://schemas.microsoft.com/office/powerpoint/2010/main" val="3547755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057399"/>
            <a:ext cx="7543800" cy="1754326"/>
          </a:xfrm>
          <a:prstGeom prst="rect">
            <a:avLst/>
          </a:prstGeom>
        </p:spPr>
        <p:txBody>
          <a:bodyPr wrap="square">
            <a:spAutoFit/>
          </a:bodyPr>
          <a:lstStyle/>
          <a:p>
            <a:pPr algn="ctr"/>
            <a:r>
              <a:rPr lang="ar-IQ" sz="5400" dirty="0" smtClean="0">
                <a:solidFill>
                  <a:srgbClr val="FF0000"/>
                </a:solidFill>
                <a:latin typeface="Times New Roman"/>
                <a:ea typeface="Times New Roman"/>
                <a:cs typeface="Ali_K_Samik"/>
              </a:rPr>
              <a:t>بةشى دووةم</a:t>
            </a:r>
            <a:endParaRPr lang="en-US" sz="5400" dirty="0" smtClean="0">
              <a:latin typeface="Times New Roman"/>
              <a:ea typeface="Times New Roman"/>
            </a:endParaRPr>
          </a:p>
          <a:p>
            <a:pPr algn="ctr"/>
            <a:r>
              <a:rPr lang="ar-IQ" sz="5400" dirty="0" smtClean="0">
                <a:solidFill>
                  <a:srgbClr val="FF0000"/>
                </a:solidFill>
                <a:latin typeface="Times New Roman"/>
                <a:ea typeface="Times New Roman"/>
                <a:cs typeface="Ali_K_Samik"/>
              </a:rPr>
              <a:t>تيؤرى كلاسيكى بؤ بازرطانى دةرةكى</a:t>
            </a:r>
            <a:endParaRPr lang="en-US" sz="5400" dirty="0">
              <a:effectLst/>
              <a:latin typeface="Times New Roman"/>
              <a:ea typeface="Times New Roman"/>
            </a:endParaRPr>
          </a:p>
        </p:txBody>
      </p:sp>
    </p:spTree>
    <p:extLst>
      <p:ext uri="{BB962C8B-B14F-4D97-AF65-F5344CB8AC3E}">
        <p14:creationId xmlns:p14="http://schemas.microsoft.com/office/powerpoint/2010/main" val="3988952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066800"/>
            <a:ext cx="7772400" cy="4524315"/>
          </a:xfrm>
          <a:prstGeom prst="rect">
            <a:avLst/>
          </a:prstGeom>
        </p:spPr>
        <p:txBody>
          <a:bodyPr wrap="square">
            <a:spAutoFit/>
          </a:bodyPr>
          <a:lstStyle/>
          <a:p>
            <a:pPr algn="justLow"/>
            <a:r>
              <a:rPr lang="ar-IQ" sz="3200" b="1" dirty="0">
                <a:latin typeface="Times New Roman"/>
                <a:ea typeface="Times New Roman"/>
                <a:cs typeface="Ali_K_Sahifa"/>
              </a:rPr>
              <a:t>ثرسيارى سةرةكى كة ثيَويستة لةم بةشةدا وةلَام بدريَتةوة, بريتيية لة:</a:t>
            </a:r>
            <a:endParaRPr lang="en-US" sz="3200" b="1" dirty="0">
              <a:latin typeface="Times New Roman"/>
              <a:ea typeface="Times New Roman"/>
              <a:cs typeface="Ali_K_Sahifa"/>
            </a:endParaRPr>
          </a:p>
          <a:p>
            <a:pPr algn="justLow"/>
            <a:r>
              <a:rPr lang="ar-IQ" sz="3200" b="1" dirty="0">
                <a:latin typeface="Times New Roman"/>
                <a:ea typeface="Times New Roman"/>
                <a:cs typeface="Ali_K_Sahifa"/>
              </a:rPr>
              <a:t> </a:t>
            </a:r>
            <a:endParaRPr lang="en-US" sz="3200" b="1" dirty="0">
              <a:latin typeface="Times New Roman"/>
              <a:ea typeface="Times New Roman"/>
              <a:cs typeface="Ali_K_Sahifa"/>
            </a:endParaRPr>
          </a:p>
          <a:p>
            <a:pPr algn="justLow"/>
            <a:r>
              <a:rPr lang="ar-IQ" sz="3200" b="1" dirty="0">
                <a:latin typeface="Times New Roman"/>
                <a:ea typeface="Times New Roman"/>
                <a:cs typeface="Ali_K_Sahifa"/>
              </a:rPr>
              <a:t>بنضينةى بازرطانى ضييةو دةستكةوتةكانى ضين؟ طريمان دةولَةت بة بازرطانى سةرقالَ دةبيَت لة دؤخى كةلَك وةرطرتندا. ضؤن ئةو دةستكةوتانة ديَنة دةست؟ قةبارةيان ضةندة؟ ضؤن لة نيَوان ولآتان دابةش دةكريَت؟ جؤرى ئةو بازرطانى ية ضيية؟ يان جؤرى ئةو كالآيانة ضين، كة بازرطانى ثيَكراوة؟ هةروةها ئةو كالآيانةى كة هةناردة يان هاوردة دةكريَت لة لايان هةموو ولآتانةوة.</a:t>
            </a:r>
            <a:endParaRPr lang="en-US" sz="3200" b="1" dirty="0">
              <a:latin typeface="Times New Roman"/>
              <a:ea typeface="Times New Roman"/>
              <a:cs typeface="Ali_K_Sahifa"/>
            </a:endParaRPr>
          </a:p>
        </p:txBody>
      </p:sp>
    </p:spTree>
    <p:extLst>
      <p:ext uri="{BB962C8B-B14F-4D97-AF65-F5344CB8AC3E}">
        <p14:creationId xmlns:p14="http://schemas.microsoft.com/office/powerpoint/2010/main" val="807814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33400"/>
            <a:ext cx="8077200" cy="5693866"/>
          </a:xfrm>
          <a:prstGeom prst="rect">
            <a:avLst/>
          </a:prstGeom>
        </p:spPr>
        <p:txBody>
          <a:bodyPr wrap="square">
            <a:spAutoFit/>
          </a:bodyPr>
          <a:lstStyle/>
          <a:p>
            <a:pPr algn="just"/>
            <a:r>
              <a:rPr lang="ar-IQ" sz="2800" dirty="0">
                <a:latin typeface="Times New Roman"/>
                <a:ea typeface="Times New Roman"/>
                <a:cs typeface="Ali_K_Sahifa"/>
              </a:rPr>
              <a:t>بؤ وةلَامدانةوةى ئةو ثرسيارانة و ضةندان ثرسيارى ديكة، دةست دةكةين بة طفتو طؤيةكى كورت لة بارةى رِيَرِةويَكى ئابوورى، كة لة ميانةى هةردوو سةدةى حةظدةهةم و هةذدةهةم لة ئارادا بووة، ئةويش رِيَرِةوى بازرطانةكانة (</a:t>
            </a:r>
            <a:r>
              <a:rPr lang="en-US" sz="2800" dirty="0" err="1">
                <a:latin typeface="Times New Roman"/>
                <a:ea typeface="Times New Roman"/>
                <a:cs typeface="Ali_K_Sahifa"/>
              </a:rPr>
              <a:t>Mercantillism</a:t>
            </a:r>
            <a:r>
              <a:rPr lang="ar-IQ" sz="2800" dirty="0">
                <a:latin typeface="Times New Roman"/>
                <a:ea typeface="Times New Roman"/>
                <a:cs typeface="Ali_K_Sahifa"/>
              </a:rPr>
              <a:t>) ,هةروةها باسى تيؤرى </a:t>
            </a:r>
            <a:r>
              <a:rPr lang="ar-IQ" sz="2800" dirty="0" smtClean="0">
                <a:latin typeface="Times New Roman"/>
                <a:ea typeface="Times New Roman"/>
                <a:cs typeface="Ali_K_Sahifa"/>
              </a:rPr>
              <a:t>تيَضوونى</a:t>
            </a:r>
            <a:r>
              <a:rPr lang="ar-SA" sz="2800" dirty="0" smtClean="0">
                <a:latin typeface="Times New Roman"/>
                <a:ea typeface="Times New Roman"/>
                <a:cs typeface="Ali_K_Sahifa"/>
              </a:rPr>
              <a:t>ى </a:t>
            </a:r>
            <a:r>
              <a:rPr lang="ar-IQ" sz="2800" dirty="0" smtClean="0">
                <a:latin typeface="Times New Roman"/>
                <a:ea typeface="Times New Roman"/>
                <a:cs typeface="Ali_K_Sahifa"/>
              </a:rPr>
              <a:t>رِةها </a:t>
            </a:r>
            <a:r>
              <a:rPr lang="ar-IQ" sz="2800" dirty="0">
                <a:latin typeface="Times New Roman"/>
                <a:ea typeface="Times New Roman"/>
                <a:cs typeface="Ali_K_Sahifa"/>
              </a:rPr>
              <a:t>(</a:t>
            </a:r>
            <a:r>
              <a:rPr lang="en-US" sz="2800" dirty="0">
                <a:latin typeface="Times New Roman"/>
                <a:ea typeface="Times New Roman"/>
                <a:cs typeface="Ali_K_Sahifa"/>
              </a:rPr>
              <a:t>The Theory of Absolute Advantage</a:t>
            </a:r>
            <a:r>
              <a:rPr lang="ar-IQ" sz="2800" dirty="0">
                <a:latin typeface="Times New Roman"/>
                <a:ea typeface="Times New Roman"/>
                <a:cs typeface="Ali_K_Sahifa"/>
              </a:rPr>
              <a:t>) دةكةين، كة بؤ (ئادةم </a:t>
            </a:r>
            <a:r>
              <a:rPr lang="ar-IQ" sz="2800" dirty="0">
                <a:latin typeface="Times New Roman"/>
                <a:ea typeface="Times New Roman"/>
                <a:cs typeface="Ali-A-Sahifa Bold"/>
              </a:rPr>
              <a:t>سمث</a:t>
            </a:r>
            <a:r>
              <a:rPr lang="ar-IQ" sz="2800" dirty="0">
                <a:latin typeface="Times New Roman"/>
                <a:ea typeface="Times New Roman"/>
                <a:cs typeface="Ali_K_Sahifa"/>
              </a:rPr>
              <a:t>) ( </a:t>
            </a:r>
            <a:r>
              <a:rPr lang="en-US" sz="2800" dirty="0">
                <a:latin typeface="Times New Roman"/>
                <a:ea typeface="Times New Roman"/>
                <a:cs typeface="Ali_K_Sahifa"/>
              </a:rPr>
              <a:t>Adam Smith</a:t>
            </a:r>
            <a:r>
              <a:rPr lang="ar-IQ" sz="2800" dirty="0">
                <a:latin typeface="Times New Roman"/>
                <a:ea typeface="Times New Roman"/>
                <a:cs typeface="Ali_K_Sahifa"/>
              </a:rPr>
              <a:t>)دةطةرِيَتةوة و ئةو تيؤرة لة ئارا دابوو، تا سةردةمى (ديظيد رِيكاردؤ) كة دواى (40) سالَ لة </a:t>
            </a:r>
            <a:r>
              <a:rPr lang="ar-IQ" sz="2800" dirty="0">
                <a:latin typeface="Times New Roman"/>
                <a:ea typeface="Times New Roman"/>
                <a:cs typeface="Ali-A-Sulaimania"/>
              </a:rPr>
              <a:t>سم</a:t>
            </a:r>
            <a:r>
              <a:rPr lang="ar-SA" sz="2800" dirty="0">
                <a:latin typeface="Times New Roman"/>
                <a:ea typeface="Times New Roman"/>
                <a:cs typeface="Ali-A-Sulaimania"/>
              </a:rPr>
              <a:t>ث</a:t>
            </a:r>
            <a:r>
              <a:rPr lang="ar-IQ" sz="2800" dirty="0">
                <a:latin typeface="Times New Roman"/>
                <a:ea typeface="Times New Roman"/>
                <a:cs typeface="Ali_K_Sahifa"/>
              </a:rPr>
              <a:t> لة بارةى بازرطانى و دةستكةوتةكانى نووسى، كة تيؤرةكةى بة بة (تيؤرى تيَضووني رِيَذةيى) (</a:t>
            </a:r>
            <a:r>
              <a:rPr lang="en-US" sz="2800" dirty="0">
                <a:latin typeface="Times New Roman"/>
                <a:ea typeface="Times New Roman"/>
                <a:cs typeface="Ali_K_Sahifa"/>
              </a:rPr>
              <a:t>Law of Comparative Advantage</a:t>
            </a:r>
            <a:r>
              <a:rPr lang="ar-IQ" sz="2800" dirty="0">
                <a:latin typeface="Times New Roman"/>
                <a:ea typeface="Times New Roman"/>
                <a:cs typeface="Ali_K_Sahifa"/>
              </a:rPr>
              <a:t>) ناسراوة.</a:t>
            </a:r>
            <a:r>
              <a:rPr lang="ar-IQ" sz="2800" dirty="0">
                <a:ea typeface="Times New Roman"/>
                <a:cs typeface="Times New Roman"/>
              </a:rPr>
              <a:t> </a:t>
            </a:r>
            <a:r>
              <a:rPr lang="ar-IQ" sz="2800" dirty="0">
                <a:latin typeface="Times New Roman"/>
                <a:ea typeface="Times New Roman"/>
                <a:cs typeface="Ali_K_Sahifa"/>
              </a:rPr>
              <a:t> كة بة يةكيَك لة طرنطترين ياسا ئابوورى ية طرنطةكان دادةنريَت، سةرةرِاى ئةو رِةخنانةى كة ئاراستةى ئةو تيؤرة كراوة، بة تايبةتى لة لايةن </a:t>
            </a:r>
            <a:r>
              <a:rPr lang="ar-IQ" sz="2800" dirty="0" smtClean="0">
                <a:latin typeface="Times New Roman"/>
                <a:ea typeface="Times New Roman"/>
                <a:cs typeface="Ali_K_Sahifa"/>
              </a:rPr>
              <a:t>هابرلرةوة </a:t>
            </a:r>
            <a:r>
              <a:rPr lang="ar-IQ" sz="2800" dirty="0">
                <a:latin typeface="Times New Roman"/>
                <a:ea typeface="Times New Roman"/>
                <a:cs typeface="Ali_K_Sahifa"/>
              </a:rPr>
              <a:t>كة ياساى تيَضوونى رِيَذةيى بة ضةمكى تيَضوونى هةلى جيطرةوة رِاظة كردووة، كة ئاماذةى بة ضةماوةى تواناكانى بةرهةمهيَنان كردووة.</a:t>
            </a:r>
            <a:endParaRPr lang="en-US" sz="2800" dirty="0"/>
          </a:p>
        </p:txBody>
      </p:sp>
    </p:spTree>
    <p:extLst>
      <p:ext uri="{BB962C8B-B14F-4D97-AF65-F5344CB8AC3E}">
        <p14:creationId xmlns:p14="http://schemas.microsoft.com/office/powerpoint/2010/main" val="1643113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8153400" cy="5693866"/>
          </a:xfrm>
          <a:prstGeom prst="rect">
            <a:avLst/>
          </a:prstGeom>
        </p:spPr>
        <p:txBody>
          <a:bodyPr wrap="square">
            <a:spAutoFit/>
          </a:bodyPr>
          <a:lstStyle/>
          <a:p>
            <a:pPr algn="just"/>
            <a:r>
              <a:rPr lang="ar-IQ" sz="2800" dirty="0">
                <a:solidFill>
                  <a:srgbClr val="FF0000"/>
                </a:solidFill>
                <a:latin typeface="Times New Roman"/>
                <a:ea typeface="Times New Roman"/>
                <a:cs typeface="Ali_K_Sahifa"/>
              </a:rPr>
              <a:t>دةتوانين بلَيَين</a:t>
            </a:r>
            <a:r>
              <a:rPr lang="ar-IQ" sz="2800" dirty="0">
                <a:latin typeface="Times New Roman"/>
                <a:ea typeface="Times New Roman"/>
                <a:cs typeface="Ali_K_Sahifa"/>
              </a:rPr>
              <a:t> زانستى ئابوورى وةك زانستيَكى رِيَكخراو سةرهةلَدانى بؤ سالَى (1776) دةطةرِيَتةوة كاتيَك كتيَبةكةى بة ناوى سامانى نةتةوةكان (</a:t>
            </a:r>
            <a:r>
              <a:rPr lang="en-US" sz="2800" dirty="0">
                <a:latin typeface="Times New Roman"/>
                <a:ea typeface="Times New Roman"/>
                <a:cs typeface="Ali_K_Sahifa"/>
              </a:rPr>
              <a:t>The Wealth of Nation</a:t>
            </a:r>
            <a:r>
              <a:rPr lang="ar-IQ" sz="2800" dirty="0">
                <a:latin typeface="Times New Roman"/>
                <a:ea typeface="Times New Roman"/>
                <a:cs typeface="Ali_K_Sahifa"/>
              </a:rPr>
              <a:t>) لة لايةن (</a:t>
            </a:r>
            <a:r>
              <a:rPr lang="ar-IQ" sz="2800" dirty="0">
                <a:ea typeface="Times New Roman"/>
                <a:cs typeface="Sakkal Majalla"/>
              </a:rPr>
              <a:t>ئاده‌م سمیث</a:t>
            </a:r>
            <a:r>
              <a:rPr lang="ar-IQ" sz="2800" dirty="0">
                <a:latin typeface="Times New Roman"/>
                <a:ea typeface="Times New Roman"/>
                <a:cs typeface="Ali_K_Sahifa"/>
              </a:rPr>
              <a:t>)ةوة بلَاو كرايةوة، بةلآم نووسينةكان لةبارةى بازرطانى نيَودةولَةتييةوة ثيَش ئةو ميَذووية لة هةنديَك ولآتانى وةك ئينطلترا و ئيسثانيا و فةرِةنسا و ثرِتوطال و هؤلَةندا هةبوو، ئةويش لة ميانةى سةدةى حةظدةهةم و هةذدةهةمدا، كؤمةلَيَك بازرطان و فةرمانبةرانى حكومةت و هةتا فةيلةسوفةكانيش وتار و كتيَبيان لة بارةى بازرطانى نيَودةولَةتى بلَاوكردةوة، كة داواى فةلسةفةيةكى ئابوورييان دةكرد، كة ناسرابوو بة رِيَرِةوى بازرطانةكان.بة كورتى بازرطانةكان واى بؤ دةضن, كة ئةطةر دةولَةت بيةويَت دةولَةمةند و بةهيَز بيَت ئةوا دةبيَت هةناردةى لة هاوردة زياتر بيَت. لة ئةنجامى زيَدةى هةناردة، ليَشاوى زيَرِ و كانزا بة نرخةكان رِوو لة ناوخؤ دةكةن، ئينجا ئةطةر بيَتو دةولَةت زيَرِ و زيوى بة ضةنط كةوت، ئةوا دةبيَتة ولآتيَكى دةولَةمةند و بةهيَز.</a:t>
            </a:r>
            <a:endParaRPr lang="en-US" sz="2800" dirty="0"/>
          </a:p>
        </p:txBody>
      </p:sp>
    </p:spTree>
    <p:extLst>
      <p:ext uri="{BB962C8B-B14F-4D97-AF65-F5344CB8AC3E}">
        <p14:creationId xmlns:p14="http://schemas.microsoft.com/office/powerpoint/2010/main" val="4252207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838200"/>
            <a:ext cx="7467600" cy="5413790"/>
          </a:xfrm>
          <a:prstGeom prst="rect">
            <a:avLst/>
          </a:prstGeom>
        </p:spPr>
        <p:txBody>
          <a:bodyPr wrap="square">
            <a:spAutoFit/>
          </a:bodyPr>
          <a:lstStyle/>
          <a:p>
            <a:pPr indent="288290" algn="justLow">
              <a:lnSpc>
                <a:spcPct val="95000"/>
              </a:lnSpc>
            </a:pPr>
            <a:r>
              <a:rPr lang="ar-IQ" sz="2800" dirty="0">
                <a:latin typeface="Times New Roman"/>
                <a:ea typeface="Times New Roman"/>
                <a:cs typeface="Ali_K_Sahifa"/>
              </a:rPr>
              <a:t>بؤية لةسةر حكومةت ثيَويستة هةموو تواناكانى بخاتةكار  بؤ ضالاك كردن و زيادكردنى هةناردةكانى و هةولَةكانيش بخاتةطةرِ بؤ كةمكردنةوةى هاوردةكان، بة تايبةتى كالآى جوانكارى, بةلآم هةموو ولآتان ناتوانن لة يةك كاتدا زيَدةى هةناردة بةدةست بهيَنن، هةروةها برِى زيَرِ و زيو لة ماوةيةكى دياريكراودا ضةسثاوة، بؤية دةولَةت تةنيا دةتوانيَت دةستكةوت بةدةست بهيَنيَت، ئةطةر بيَتو لةسةر حيسابى ولآتى ديكة بيَت. بةم شيَوةية ثيَوةرى سامانى نةتةوة لةلاى بازرطانةكان بريتى بوو لة خاوةنداريةتى كانزا بة نرخةكان، لة بةرامبةر ئةمةدا ثيَوةرى سامانى نةتةوة لة كاتى ئيَستادا بريتيية لة خاوةنداريةتى كردنى هيَزى مرؤيى و دةرامةتى سروشتى ثيَويست بؤ بةرهةمهيَنانى كالآ و خزمةتطوزارى ثيَويست، كةواتة زيادبوونى دةرامةتى بةسوود، واتة زيادبوونى بة ليَشاوى كالآ و خزمةتطوزارييةكان بؤ تيَركردنى ثيَداويستيية مرؤييةكان و, بةمةش بةرزبوونةوةى ئاستى بذيَوى لة ولآتدا.</a:t>
            </a:r>
            <a:endParaRPr lang="en-US" sz="2800" dirty="0">
              <a:effectLst/>
              <a:latin typeface="Times New Roman"/>
              <a:ea typeface="Times New Roman"/>
            </a:endParaRPr>
          </a:p>
        </p:txBody>
      </p:sp>
    </p:spTree>
    <p:extLst>
      <p:ext uri="{BB962C8B-B14F-4D97-AF65-F5344CB8AC3E}">
        <p14:creationId xmlns:p14="http://schemas.microsoft.com/office/powerpoint/2010/main" val="2016568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676400"/>
            <a:ext cx="7543800" cy="3776418"/>
          </a:xfrm>
          <a:prstGeom prst="rect">
            <a:avLst/>
          </a:prstGeom>
        </p:spPr>
        <p:txBody>
          <a:bodyPr wrap="square">
            <a:spAutoFit/>
          </a:bodyPr>
          <a:lstStyle/>
          <a:p>
            <a:pPr indent="288290" algn="justLow">
              <a:lnSpc>
                <a:spcPct val="95000"/>
              </a:lnSpc>
            </a:pPr>
            <a:r>
              <a:rPr lang="ar-IQ" sz="2800" dirty="0">
                <a:solidFill>
                  <a:srgbClr val="FF0000"/>
                </a:solidFill>
                <a:latin typeface="Times New Roman"/>
                <a:ea typeface="Times New Roman"/>
                <a:cs typeface="Ali_K_Sahifa"/>
              </a:rPr>
              <a:t>ئةو هؤكارانةى بوة هؤى </a:t>
            </a:r>
            <a:r>
              <a:rPr lang="ar-IQ" sz="2800" dirty="0">
                <a:latin typeface="Times New Roman"/>
                <a:ea typeface="Times New Roman"/>
                <a:cs typeface="Ali_K_Sahifa"/>
              </a:rPr>
              <a:t>ئةوةى رِيَرِةوى بازرطانةكان ئارةزووى كؤكردنةوةى كانزا بةنرخةكان بكةن، دةتوانين لةوة بطةين، كة بازرطانةكان لة بنضينةدا بؤ فةرمانرِةوا و بةهيَزبوونيان دةياننووسى بؤ بةدةست هيَنانى زياترى زيَرِ، وا دةكات فةرمانرِةواكان سوثاى طةورة و باش ثيَك بهيَنن و لة ناوخؤ بةهيَزبن و لة دةرةوةش شويَنى زياتر داطير بكةن، سةربارى ئةوة زيادبوونى زيَرِ واتة زيادبوونى ثارة (واتة زيادبوونى دراوى زيَرِ)، دواى ئةوةش زيادبوونى ضالاكى ئابوورى. بةم شيَوةية ضالَاك كردنى هةناردة و كةمكردنةوةى هاوردة، بةمةش حكومةت بةرهةمى نةتةوةيى وكارثيَدانى زياددةكات.</a:t>
            </a:r>
            <a:endParaRPr lang="en-US" sz="2800" dirty="0">
              <a:effectLst/>
              <a:latin typeface="Times New Roman"/>
              <a:ea typeface="Times New Roman"/>
            </a:endParaRPr>
          </a:p>
        </p:txBody>
      </p:sp>
    </p:spTree>
    <p:extLst>
      <p:ext uri="{BB962C8B-B14F-4D97-AF65-F5344CB8AC3E}">
        <p14:creationId xmlns:p14="http://schemas.microsoft.com/office/powerpoint/2010/main" val="3303601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57200"/>
            <a:ext cx="8153400" cy="5155257"/>
          </a:xfrm>
          <a:prstGeom prst="rect">
            <a:avLst/>
          </a:prstGeom>
        </p:spPr>
        <p:txBody>
          <a:bodyPr wrap="square">
            <a:spAutoFit/>
          </a:bodyPr>
          <a:lstStyle/>
          <a:p>
            <a:pPr indent="288290" algn="justLow">
              <a:lnSpc>
                <a:spcPct val="95000"/>
              </a:lnSpc>
            </a:pPr>
            <a:r>
              <a:rPr lang="ar-IQ" sz="2800" dirty="0">
                <a:latin typeface="Times New Roman"/>
                <a:ea typeface="Times New Roman"/>
                <a:cs typeface="Ali_K_Sahifa"/>
              </a:rPr>
              <a:t>هةر ضؤنيَك بيَت بازرطانةكان بانطهيَشتى دةستيَخستنى حكومةت لة هةموو ضالاكيية ئابووريةكان دةكات، هةروةها بانطهيَشتى نةتةوةيى ئابوورى (</a:t>
            </a:r>
            <a:r>
              <a:rPr lang="en-US" sz="2800" dirty="0">
                <a:latin typeface="Times New Roman"/>
                <a:ea typeface="Times New Roman"/>
                <a:cs typeface="Ali_K_Sahifa"/>
              </a:rPr>
              <a:t>Economic Nationalism</a:t>
            </a:r>
            <a:r>
              <a:rPr lang="ar-IQ" sz="2800" dirty="0">
                <a:latin typeface="Times New Roman"/>
                <a:ea typeface="Times New Roman"/>
                <a:cs typeface="Ali_K_Sahifa"/>
              </a:rPr>
              <a:t>) دةكةن، ئةويش لةبةر ئةوةى واى بؤ دةضن كة تةنيا دةولَةت دةتوانيَت دةستكةوت لة بازرطانى بة دةست بهيَنيَت، ئةويش لةسةر حيسابى ولآتانى ديكة. ئةو بؤضوونانةش طرنطة لةبةر دوو هؤ:-</a:t>
            </a:r>
            <a:endParaRPr lang="en-US" sz="2800" dirty="0">
              <a:latin typeface="Times New Roman"/>
              <a:ea typeface="Times New Roman"/>
            </a:endParaRPr>
          </a:p>
          <a:p>
            <a:pPr marL="457200" indent="-457200" algn="justLow"/>
            <a:r>
              <a:rPr lang="ar-IQ" sz="2800" dirty="0">
                <a:latin typeface="Times New Roman"/>
                <a:ea typeface="Times New Roman"/>
                <a:cs typeface="Ali_K_Samik"/>
              </a:rPr>
              <a:t>يةكةم:</a:t>
            </a:r>
            <a:r>
              <a:rPr lang="ar-IQ" sz="2800" dirty="0">
                <a:latin typeface="Times New Roman"/>
                <a:ea typeface="Times New Roman"/>
                <a:cs typeface="Ali_K_Sahifa"/>
              </a:rPr>
              <a:t> بيرى ئادةم </a:t>
            </a:r>
            <a:r>
              <a:rPr lang="ar-IQ" sz="2800" dirty="0">
                <a:latin typeface="Times New Roman"/>
                <a:ea typeface="Times New Roman"/>
                <a:cs typeface="AF_Aseer"/>
              </a:rPr>
              <a:t>سمث</a:t>
            </a:r>
            <a:r>
              <a:rPr lang="ar-IQ" sz="2800" dirty="0">
                <a:latin typeface="Times New Roman"/>
                <a:ea typeface="Times New Roman"/>
                <a:cs typeface="Ali_K_Sahifa"/>
              </a:rPr>
              <a:t> و ريكاردؤ و ........هتد لة ئابووريناسة كلاسيكةكان، دةتوانريَت باشتر تيَبطةين، ئةطةر وةك كاردانةوةى بؤضوونى بازرطانةكان لة بازرطانى و رِؤلَى حكومةت سةير بكريَت.</a:t>
            </a:r>
            <a:endParaRPr lang="en-US" sz="2800" dirty="0">
              <a:latin typeface="Times New Roman"/>
              <a:ea typeface="Times New Roman"/>
            </a:endParaRPr>
          </a:p>
          <a:p>
            <a:pPr marL="457200" indent="-457200" algn="justLow"/>
            <a:r>
              <a:rPr lang="ar-IQ" sz="2800" dirty="0">
                <a:latin typeface="Times New Roman"/>
                <a:ea typeface="Times New Roman"/>
                <a:cs typeface="Ali_K_Samik"/>
              </a:rPr>
              <a:t>دووةم: </a:t>
            </a:r>
            <a:r>
              <a:rPr lang="ar-IQ" sz="2800" dirty="0">
                <a:latin typeface="Times New Roman"/>
                <a:ea typeface="Times New Roman"/>
                <a:cs typeface="Ali_K_Sahifa"/>
              </a:rPr>
              <a:t>سةرهةلَدانى رِيَرِةوى بازرطانى نوىَ (</a:t>
            </a:r>
            <a:r>
              <a:rPr lang="en-US" sz="2800" dirty="0">
                <a:latin typeface="Times New Roman"/>
                <a:ea typeface="Times New Roman"/>
                <a:cs typeface="Ali_K_Sahifa"/>
              </a:rPr>
              <a:t>Neo Mercantilism</a:t>
            </a:r>
            <a:r>
              <a:rPr lang="ar-IQ" sz="2800" dirty="0">
                <a:latin typeface="Times New Roman"/>
                <a:ea typeface="Times New Roman"/>
                <a:cs typeface="Ali_K_Sahifa"/>
              </a:rPr>
              <a:t>), ئةويش بةهؤى بوونى ئاستى بةرز لة بيَكارى لة هةنديَك ولآت، ئةمةش هانيدان بؤ ئاستةنط دروست كردن لة بةردةم هاوردةكان و هةولَى ضالاك كردنى بةرهةمى ناوخؤ و كارثيَدان بدةن.</a:t>
            </a:r>
            <a:endParaRPr lang="en-US" sz="2800" dirty="0">
              <a:effectLst/>
              <a:latin typeface="Times New Roman"/>
              <a:ea typeface="Times New Roman"/>
            </a:endParaRPr>
          </a:p>
        </p:txBody>
      </p:sp>
    </p:spTree>
    <p:extLst>
      <p:ext uri="{BB962C8B-B14F-4D97-AF65-F5344CB8AC3E}">
        <p14:creationId xmlns:p14="http://schemas.microsoft.com/office/powerpoint/2010/main" val="3089308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229600" cy="6100131"/>
          </a:xfrm>
          <a:prstGeom prst="rect">
            <a:avLst/>
          </a:prstGeom>
        </p:spPr>
        <p:txBody>
          <a:bodyPr wrap="square">
            <a:spAutoFit/>
          </a:bodyPr>
          <a:lstStyle/>
          <a:p>
            <a:pPr indent="288290" algn="justLow">
              <a:lnSpc>
                <a:spcPct val="95000"/>
              </a:lnSpc>
            </a:pPr>
            <a:r>
              <a:rPr lang="ar-IQ" sz="2800" dirty="0">
                <a:latin typeface="Times New Roman"/>
                <a:ea typeface="Times New Roman"/>
                <a:cs typeface="Ali_K_Sahifa"/>
              </a:rPr>
              <a:t>تيؤرى كلاسيكى بؤ بازرطانى دةرةكى لةسةر ثاشماوةى فةلسةفةى بازرطانةكان سةرى هةلَدا، كة لة ئارا دابوولة ناوةرِاستى سةدةى هةذدةهةم، ئةويش لة ئةنجامى ئةو طؤرِانكارييانةى، كة لة شؤرِشى ثيشةسازى كةوتةوة، كة ضينيَكى نوىَ ى لة ثياوانى كار دروست كرد، كة خاوةن دةسةلَات بوون و توانيان ياسا و سيستةمةكانى ضالاكى ئابوورى هةلَبوةشيَننةوة و دةستكةوتى زياتر بة دةست بهيَنن. ئةمةو ئةو ضينة ئازادى تةواويان لة هةلَبذاردنى جؤرى ضالاكى هةبوو، كة لةطةلَيان بطونجيَت، كة هيض ئاستةنطيَك نةبوو، سةربارى بةرثابوونى شؤرِِشى فةرِةنسا، كة ئازادى ئابوورى بة ناوةرِؤكى سياسى بةخشى، هةروةها شؤرِشى ئةمريكا، كة لة دذى سياسةتى بازرطانى </a:t>
            </a:r>
            <a:r>
              <a:rPr lang="ar-IQ" sz="2800" dirty="0" smtClean="0">
                <a:latin typeface="Times New Roman"/>
                <a:ea typeface="Times New Roman"/>
                <a:cs typeface="Ali_K_Sahifa"/>
              </a:rPr>
              <a:t>ئينطلتةرا</a:t>
            </a:r>
            <a:r>
              <a:rPr lang="ar-SA" sz="2800" dirty="0" smtClean="0">
                <a:latin typeface="Times New Roman"/>
                <a:ea typeface="Times New Roman"/>
                <a:cs typeface="Ali_K_Sahifa"/>
              </a:rPr>
              <a:t> </a:t>
            </a:r>
            <a:r>
              <a:rPr lang="ar-IQ" sz="2800" dirty="0" smtClean="0">
                <a:latin typeface="Times New Roman"/>
                <a:ea typeface="Times New Roman"/>
                <a:cs typeface="Ali_K_Sahifa"/>
              </a:rPr>
              <a:t>بةرثابوو</a:t>
            </a:r>
            <a:r>
              <a:rPr lang="ar-IQ" sz="2800" dirty="0">
                <a:latin typeface="Times New Roman"/>
                <a:ea typeface="Times New Roman"/>
                <a:cs typeface="Ali_K_Sahifa"/>
              </a:rPr>
              <a:t>، و داواى ئازادى سياسى و ئابوورى بة مانايةكى زؤر بةرفرةوان دةكرد.</a:t>
            </a:r>
            <a:endParaRPr lang="en-US" sz="2800" dirty="0">
              <a:latin typeface="Times New Roman"/>
              <a:ea typeface="Times New Roman"/>
              <a:cs typeface="Ali_K_Sahifa"/>
            </a:endParaRPr>
          </a:p>
          <a:p>
            <a:pPr indent="288290" algn="justLow">
              <a:lnSpc>
                <a:spcPct val="95000"/>
              </a:lnSpc>
            </a:pPr>
            <a:r>
              <a:rPr lang="ar-IQ" sz="2800" dirty="0">
                <a:latin typeface="Times New Roman"/>
                <a:ea typeface="Times New Roman"/>
                <a:cs typeface="Ali_K_Sahifa"/>
              </a:rPr>
              <a:t>هةموو ئةو رِووداوانة يارمةتى دةربوو لةسةر بةهيَزكردنى رِيَرِةوى </a:t>
            </a:r>
            <a:r>
              <a:rPr lang="ar-IQ" sz="2800" dirty="0" smtClean="0">
                <a:latin typeface="Times New Roman"/>
                <a:ea typeface="Times New Roman"/>
                <a:cs typeface="Ali_K_Sahifa"/>
              </a:rPr>
              <a:t>تاك</a:t>
            </a:r>
            <a:r>
              <a:rPr lang="ar-SA" sz="2800" dirty="0" smtClean="0">
                <a:latin typeface="Times New Roman"/>
                <a:ea typeface="Times New Roman"/>
                <a:cs typeface="Ali_K_Sahifa"/>
              </a:rPr>
              <a:t>ة </a:t>
            </a:r>
            <a:r>
              <a:rPr lang="ar-IQ" sz="2800" dirty="0" smtClean="0">
                <a:latin typeface="Times New Roman"/>
                <a:ea typeface="Times New Roman"/>
                <a:cs typeface="Ali_K_Sahifa"/>
              </a:rPr>
              <a:t>كةسى </a:t>
            </a:r>
            <a:r>
              <a:rPr lang="ar-IQ" sz="2800" dirty="0">
                <a:latin typeface="Times New Roman"/>
                <a:ea typeface="Times New Roman"/>
                <a:cs typeface="Ali_K_Sahifa"/>
              </a:rPr>
              <a:t>ئازاد، كة تيؤرى كلاسيكى ئاماذةى ثيَكردووة، كة خؤى لة بيرى ئابووريناسة كلاسيكةكانى وةك ئادةم سمث و رِيكاردؤ و جؤن ستيوارت مل...هتد دةبينيَتةوة.</a:t>
            </a:r>
            <a:endParaRPr lang="en-US" sz="2800" dirty="0">
              <a:latin typeface="Times New Roman"/>
              <a:ea typeface="Times New Roman"/>
              <a:cs typeface="Ali_K_Sahifa"/>
            </a:endParaRPr>
          </a:p>
          <a:p>
            <a:endParaRPr lang="en-US" dirty="0"/>
          </a:p>
        </p:txBody>
      </p:sp>
    </p:spTree>
    <p:extLst>
      <p:ext uri="{BB962C8B-B14F-4D97-AF65-F5344CB8AC3E}">
        <p14:creationId xmlns:p14="http://schemas.microsoft.com/office/powerpoint/2010/main" val="2349849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09601"/>
            <a:ext cx="7315200" cy="3108543"/>
          </a:xfrm>
          <a:prstGeom prst="rect">
            <a:avLst/>
          </a:prstGeom>
        </p:spPr>
        <p:txBody>
          <a:bodyPr wrap="square">
            <a:spAutoFit/>
          </a:bodyPr>
          <a:lstStyle/>
          <a:p>
            <a:pPr algn="justLow"/>
            <a:r>
              <a:rPr lang="ar-IQ" sz="2800" dirty="0">
                <a:latin typeface="Times New Roman"/>
                <a:ea typeface="Times New Roman"/>
                <a:cs typeface="Ali_K_Sahifa"/>
              </a:rPr>
              <a:t>لة ضوارضيَوةى تيؤرى كلاسيكى بؤ بازرطانى دةرةكى, باس لةمانةى خوارةوة دةكةين</a:t>
            </a:r>
            <a:r>
              <a:rPr lang="ar-IQ" sz="2800" dirty="0" smtClean="0">
                <a:latin typeface="Times New Roman"/>
                <a:ea typeface="Times New Roman"/>
                <a:cs typeface="Ali_K_Sahifa"/>
              </a:rPr>
              <a:t>:-</a:t>
            </a:r>
            <a:endParaRPr lang="ar-SA" sz="2800" dirty="0" smtClean="0">
              <a:latin typeface="Times New Roman"/>
              <a:ea typeface="Times New Roman"/>
              <a:cs typeface="Ali_K_Sahifa"/>
            </a:endParaRPr>
          </a:p>
          <a:p>
            <a:pPr algn="justLow"/>
            <a:endParaRPr lang="en-US" sz="2800" dirty="0">
              <a:latin typeface="Times New Roman"/>
              <a:ea typeface="Times New Roman"/>
            </a:endParaRPr>
          </a:p>
          <a:p>
            <a:pPr marL="457200" algn="justLow"/>
            <a:r>
              <a:rPr lang="ar-IQ" sz="2800" dirty="0">
                <a:latin typeface="Times New Roman"/>
                <a:ea typeface="Times New Roman"/>
                <a:cs typeface="Ali_K_Samik" pitchFamily="2" charset="-78"/>
              </a:rPr>
              <a:t>يةكةم: تيؤرى هيؤم بؤ بازرطانى دةرةكى    </a:t>
            </a:r>
            <a:endParaRPr lang="en-US" sz="2800" dirty="0">
              <a:latin typeface="Times New Roman"/>
              <a:ea typeface="Times New Roman"/>
              <a:cs typeface="Ali_K_Samik" pitchFamily="2" charset="-78"/>
            </a:endParaRPr>
          </a:p>
          <a:p>
            <a:pPr marL="457200" algn="justLow"/>
            <a:r>
              <a:rPr lang="ar-IQ" sz="2800" dirty="0">
                <a:latin typeface="Times New Roman"/>
                <a:ea typeface="Times New Roman"/>
                <a:cs typeface="Ali_K_Samik" pitchFamily="2" charset="-78"/>
              </a:rPr>
              <a:t>دووةم: تيؤرى تيَضوونىرِةها.</a:t>
            </a:r>
            <a:endParaRPr lang="en-US" sz="2800" dirty="0">
              <a:latin typeface="Times New Roman"/>
              <a:ea typeface="Times New Roman"/>
              <a:cs typeface="Ali_K_Samik" pitchFamily="2" charset="-78"/>
            </a:endParaRPr>
          </a:p>
          <a:p>
            <a:pPr marL="457200" algn="justLow"/>
            <a:r>
              <a:rPr lang="ar-IQ" sz="2800" dirty="0">
                <a:latin typeface="Times New Roman"/>
                <a:ea typeface="Times New Roman"/>
                <a:cs typeface="Ali_K_Samik" pitchFamily="2" charset="-78"/>
              </a:rPr>
              <a:t>سيَيةم: تيؤرى تيَضوونى رِيَذةيى.</a:t>
            </a:r>
            <a:endParaRPr lang="en-US" sz="2800" dirty="0">
              <a:latin typeface="Times New Roman"/>
              <a:ea typeface="Times New Roman"/>
              <a:cs typeface="Ali_K_Samik" pitchFamily="2" charset="-78"/>
            </a:endParaRPr>
          </a:p>
          <a:p>
            <a:pPr marL="457200" algn="justLow"/>
            <a:r>
              <a:rPr lang="ar-IQ" sz="2800" dirty="0">
                <a:latin typeface="Times New Roman"/>
                <a:ea typeface="Times New Roman"/>
                <a:cs typeface="Ali_K_Samik" pitchFamily="2" charset="-78"/>
              </a:rPr>
              <a:t>ضوارةم: تيؤرى بةها نيَودةولَةتييةكان</a:t>
            </a:r>
            <a:endParaRPr lang="en-US" sz="2800" dirty="0">
              <a:effectLst/>
              <a:latin typeface="Times New Roman"/>
              <a:ea typeface="Times New Roman"/>
              <a:cs typeface="Ali_K_Samik" pitchFamily="2" charset="-78"/>
            </a:endParaRPr>
          </a:p>
        </p:txBody>
      </p:sp>
    </p:spTree>
    <p:extLst>
      <p:ext uri="{BB962C8B-B14F-4D97-AF65-F5344CB8AC3E}">
        <p14:creationId xmlns:p14="http://schemas.microsoft.com/office/powerpoint/2010/main" val="4290588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1"/>
            <a:ext cx="8382000" cy="6124754"/>
          </a:xfrm>
          <a:prstGeom prst="rect">
            <a:avLst/>
          </a:prstGeom>
        </p:spPr>
        <p:txBody>
          <a:bodyPr wrap="square">
            <a:spAutoFit/>
          </a:bodyPr>
          <a:lstStyle/>
          <a:p>
            <a:pPr rtl="0"/>
            <a:r>
              <a:rPr lang="ar-SA" sz="2800" dirty="0">
                <a:latin typeface="Times New Roman"/>
                <a:ea typeface="Times New Roman"/>
                <a:cs typeface="Ali_K_Samik"/>
              </a:rPr>
              <a:t>يةكةم:  تيؤرى دافيد هيؤم</a:t>
            </a:r>
            <a:r>
              <a:rPr lang="ar-SA" sz="2800" baseline="30000" dirty="0">
                <a:latin typeface="Times New Roman"/>
                <a:ea typeface="Times New Roman"/>
                <a:cs typeface="Ali_K_Samik"/>
                <a:hlinkClick r:id="rId2" action="ppaction://hlinkfile"/>
              </a:rPr>
              <a:t>(*)</a:t>
            </a:r>
            <a:r>
              <a:rPr lang="ar-SA" sz="2800" dirty="0">
                <a:latin typeface="Times New Roman"/>
                <a:ea typeface="Times New Roman"/>
                <a:cs typeface="Ali_K_Samik"/>
              </a:rPr>
              <a:t> بؤبازرطانى دةرةكى</a:t>
            </a:r>
            <a:endParaRPr lang="en-US" sz="2800" dirty="0">
              <a:latin typeface="Times New Roman"/>
              <a:ea typeface="Times New Roman"/>
            </a:endParaRPr>
          </a:p>
          <a:p>
            <a:pPr marL="180340" indent="-180340" algn="justLow"/>
            <a:r>
              <a:rPr lang="en-US" dirty="0">
                <a:latin typeface="Ali_K_Samik"/>
                <a:ea typeface="Times New Roman"/>
              </a:rPr>
              <a:t> </a:t>
            </a:r>
            <a:r>
              <a:rPr lang="ar-SA" sz="2800" dirty="0">
                <a:latin typeface="Times New Roman"/>
                <a:ea typeface="Times New Roman"/>
                <a:cs typeface="Ali_K_Sahifa"/>
              </a:rPr>
              <a:t>+ هيوم دذى سياسةتى جياوازى بوو لةنيَوان ولآتان لةبوارى بازرطانى دةرةكى، واى دةبينىَ كةخؤشطوزةرانى ئابوورى لة ولآتيَكدا, ئةوا بةشيَوةيةكى ئةريَني لةسةر ولآتانى دةوروبةر دةكةويَتةوة.هةروةها بةديهيَنانى خؤشطوزةرانى ئابوورى لةهةريةك لةولآتانى ئةلَمانيا و فةرةنسا و ئيسثانيا, ئةوا بةشيَوةيةكى ئةريَني كاريطةرى بؤسةر بةريتانيا دةبيَت.</a:t>
            </a:r>
          </a:p>
          <a:p>
            <a:pPr marL="180340" indent="-180340" algn="justLow"/>
            <a:r>
              <a:rPr lang="ar-SA" sz="2800" dirty="0">
                <a:latin typeface="Times New Roman"/>
                <a:ea typeface="Times New Roman"/>
                <a:cs typeface="Ali_K_Sahifa"/>
              </a:rPr>
              <a:t>+ هةروةها هيوم باوةرِى بةسوودةكانى بازرطانى دةرةكى هةبوو,كة خؤى لةكردنةوةى بوارةكانى هةناردةو هاوردة لةيةك كات دادةبينيَتةوة.</a:t>
            </a:r>
            <a:endParaRPr lang="en-US" sz="2000" dirty="0">
              <a:latin typeface="Times New Roman"/>
              <a:ea typeface="Times New Roman"/>
            </a:endParaRPr>
          </a:p>
          <a:p>
            <a:pPr marL="180340" indent="-180340" algn="justLow"/>
            <a:r>
              <a:rPr lang="en-US" sz="2800" dirty="0">
                <a:latin typeface="Ali_K_Sahifa"/>
                <a:ea typeface="Times New Roman"/>
              </a:rPr>
              <a:t> </a:t>
            </a:r>
            <a:r>
              <a:rPr lang="ar-SA" sz="2800" dirty="0">
                <a:latin typeface="Times New Roman"/>
                <a:ea typeface="Times New Roman"/>
                <a:cs typeface="Ali_K_Sahifa"/>
              </a:rPr>
              <a:t>+ هيوم يةكيَك بوو لةلايةنطرانى ئازادى بازرطانى، هةروةكو لة كتيَبةكةى خؤى بةناوى(وتارة سياسييةكان) ئاماذةى ثىَ كردووة, كة لة سالَى 1752 بلاَوى كردؤتةوة.                                                               </a:t>
            </a:r>
            <a:endParaRPr lang="en-US" sz="2800" dirty="0">
              <a:latin typeface="Times New Roman"/>
              <a:ea typeface="Times New Roman"/>
              <a:cs typeface="Ali_K_Sahifa"/>
            </a:endParaRPr>
          </a:p>
          <a:p>
            <a:pPr marL="180340" indent="-180340" algn="justLow"/>
            <a:r>
              <a:rPr lang="ar-SA" sz="2800" dirty="0">
                <a:latin typeface="Times New Roman"/>
                <a:ea typeface="Times New Roman"/>
                <a:cs typeface="Ali_K_Sahifa"/>
              </a:rPr>
              <a:t>* هةروةها هيوم باسى ئةوة دةكات كة ثارة رِةمزى بةهاية، هؤكاريَكة بؤ ئاسنكارى ثرؤسةى بازرطانى.         </a:t>
            </a:r>
            <a:endParaRPr lang="en-US" sz="2000" dirty="0">
              <a:latin typeface="Times New Roman"/>
              <a:ea typeface="Times New Roman"/>
            </a:endParaRPr>
          </a:p>
          <a:p>
            <a:pPr marL="180340" indent="-180340" algn="justLow"/>
            <a:endParaRPr lang="en-US" sz="2800" dirty="0">
              <a:latin typeface="Times New Roman"/>
              <a:ea typeface="Times New Roman"/>
            </a:endParaRPr>
          </a:p>
        </p:txBody>
      </p:sp>
    </p:spTree>
    <p:extLst>
      <p:ext uri="{BB962C8B-B14F-4D97-AF65-F5344CB8AC3E}">
        <p14:creationId xmlns:p14="http://schemas.microsoft.com/office/powerpoint/2010/main" val="206125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74904"/>
            <a:ext cx="8473440" cy="4996752"/>
          </a:xfrm>
          <a:prstGeom prst="rect">
            <a:avLst/>
          </a:prstGeom>
        </p:spPr>
        <p:txBody>
          <a:bodyPr wrap="square">
            <a:spAutoFit/>
          </a:bodyPr>
          <a:lstStyle/>
          <a:p>
            <a:pPr indent="252095" algn="just">
              <a:lnSpc>
                <a:spcPct val="95000"/>
              </a:lnSpc>
            </a:pPr>
            <a:r>
              <a:rPr lang="ar-IQ" dirty="0">
                <a:latin typeface="Times New Roman"/>
                <a:ea typeface="Times New Roman"/>
                <a:cs typeface="Ali_K_Sahifa"/>
              </a:rPr>
              <a:t> </a:t>
            </a:r>
            <a:endParaRPr lang="en-US" sz="1400" dirty="0">
              <a:latin typeface="Times New Roman"/>
              <a:ea typeface="Times New Roman"/>
            </a:endParaRPr>
          </a:p>
          <a:p>
            <a:pPr marL="342900" lvl="0" indent="-342900" algn="justLow">
              <a:buFont typeface="+mj-lt"/>
              <a:buAutoNum type="arabicParenR"/>
              <a:tabLst>
                <a:tab pos="228600" algn="l"/>
              </a:tabLst>
            </a:pPr>
            <a:r>
              <a:rPr lang="ar-IQ" sz="2800" u="sng" dirty="0">
                <a:latin typeface="Times New Roman"/>
                <a:ea typeface="Times New Roman"/>
                <a:cs typeface="Ali_K_Samik"/>
              </a:rPr>
              <a:t>جياوازى دراوةكان و سيستةمى نةختى نيشتمانى</a:t>
            </a:r>
            <a:r>
              <a:rPr lang="ar-IQ" sz="2800" dirty="0">
                <a:latin typeface="Times New Roman"/>
                <a:ea typeface="Times New Roman"/>
                <a:cs typeface="Ali_K_Samik"/>
              </a:rPr>
              <a:t>: </a:t>
            </a:r>
            <a:endParaRPr lang="en-US" sz="2800" dirty="0">
              <a:latin typeface="Times New Roman"/>
              <a:ea typeface="Times New Roman"/>
            </a:endParaRPr>
          </a:p>
          <a:p>
            <a:pPr indent="252095" algn="justLow">
              <a:lnSpc>
                <a:spcPct val="95000"/>
              </a:lnSpc>
            </a:pPr>
            <a:r>
              <a:rPr lang="en-US" sz="3200" b="1" dirty="0">
                <a:latin typeface="Times New Roman"/>
                <a:ea typeface="Times New Roman"/>
                <a:cs typeface="Ali_K_Sahifa"/>
              </a:rPr>
              <a:t> </a:t>
            </a:r>
            <a:r>
              <a:rPr lang="ar-IQ" sz="3200" b="1" dirty="0">
                <a:latin typeface="Times New Roman"/>
                <a:ea typeface="Times New Roman"/>
                <a:cs typeface="Ali_K_Sahifa"/>
              </a:rPr>
              <a:t>ئاشكراية هةموو ولآتيَك سيستةميَكى نةختى و دراويَكى نةختى تايبةت بة خؤى هةية، و ثيَوانةى كالآ و خزمةتطوزارييةكانى لةسةر ئاستى ناوخؤ ثىَ دةكات، بةلآم لة دؤخى جيهانى دةرةكيدا، ذمارةيةكى زؤر لة دراوةكان هةية، ئينجا لة كاتى بوونى ثةيوةندى ئابوورى لة نيَوان دوو ولآتدا، ئةوة بة لايةنى كةمةوة دوو </a:t>
            </a:r>
            <a:r>
              <a:rPr lang="ar-SA" sz="3200" b="1" dirty="0">
                <a:latin typeface="Times New Roman"/>
                <a:ea typeface="Times New Roman"/>
                <a:cs typeface="Ali_K_Sahifa"/>
              </a:rPr>
              <a:t>د</a:t>
            </a:r>
            <a:r>
              <a:rPr lang="ar-IQ" sz="3200" b="1" dirty="0">
                <a:latin typeface="Times New Roman"/>
                <a:ea typeface="Times New Roman"/>
                <a:cs typeface="Ali_K_Sahifa"/>
              </a:rPr>
              <a:t>راو هةية، ئةويش بريتيية لة دراوى ولآتى هاوردة و دراوى ولآتى هةناردة، لةم دؤخةدا دةبىَ ثةنا بؤ نرخى ئالَويَري ببردريَت، واتة طؤرِينةوةى دراويَ بة دراويَكى ديكة. ئينجا بةهؤى ئةوةى هةر ولآتة سياسةتيَكى نةختى تايبةت بةخؤى هةية، ئةوة ئةطةرى طؤرِانكارى نرخى ئالَويَري دةكريَت، بؤية رِووبةرِووى مةترسى دةبنةوة.</a:t>
            </a:r>
            <a:endParaRPr lang="en-US" sz="3200" b="1" dirty="0">
              <a:latin typeface="Times New Roman"/>
              <a:ea typeface="Times New Roman"/>
              <a:cs typeface="Ali_K_Sahifa"/>
            </a:endParaRPr>
          </a:p>
        </p:txBody>
      </p:sp>
    </p:spTree>
    <p:extLst>
      <p:ext uri="{BB962C8B-B14F-4D97-AF65-F5344CB8AC3E}">
        <p14:creationId xmlns:p14="http://schemas.microsoft.com/office/powerpoint/2010/main" val="1102183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86800" cy="6166303"/>
          </a:xfrm>
          <a:prstGeom prst="rect">
            <a:avLst/>
          </a:prstGeom>
        </p:spPr>
        <p:txBody>
          <a:bodyPr wrap="square">
            <a:spAutoFit/>
          </a:bodyPr>
          <a:lstStyle/>
          <a:p>
            <a:pPr marL="180340" indent="-180340" algn="justLow"/>
            <a:r>
              <a:rPr lang="ar-SA" sz="2600" dirty="0">
                <a:latin typeface="Times New Roman"/>
                <a:ea typeface="Times New Roman"/>
                <a:cs typeface="Ali_K_Sahifa"/>
              </a:rPr>
              <a:t>* ئةطةر هاتوو ولآتيَك برِيَكى زؤرىكالآى هةناردةى دةرةوة كرد، دةبيَتة هؤى زيادبوونى ليَشاوى ثارةي زيَدةي ناوخؤى ولآت، واتة دةبيَتة هؤى بةرزبوونةوةى نرخةكان، لةكؤ</a:t>
            </a:r>
            <a:r>
              <a:rPr lang="ar-SA" sz="2600" b="1" dirty="0">
                <a:latin typeface="Times New Roman"/>
                <a:ea typeface="Times New Roman"/>
                <a:cs typeface="Ali_K_Sahifa"/>
              </a:rPr>
              <a:t>تاييةكةيدا</a:t>
            </a:r>
            <a:r>
              <a:rPr lang="ar-SA" sz="2600" dirty="0">
                <a:latin typeface="Times New Roman"/>
                <a:ea typeface="Times New Roman"/>
                <a:cs typeface="Ali_K_Sahifa"/>
              </a:rPr>
              <a:t> دةبيَتة هؤى زيادبوونى هاوردةكان و كةمبوونةوةى هةناردةكان.</a:t>
            </a:r>
            <a:endParaRPr lang="en-US" sz="2600" dirty="0">
              <a:latin typeface="Times New Roman"/>
              <a:ea typeface="Times New Roman"/>
            </a:endParaRPr>
          </a:p>
          <a:p>
            <a:pPr algn="justLow">
              <a:lnSpc>
                <a:spcPct val="95000"/>
              </a:lnSpc>
            </a:pPr>
            <a:r>
              <a:rPr lang="ar-SA" sz="2600" dirty="0">
                <a:latin typeface="Times New Roman"/>
                <a:ea typeface="Times New Roman"/>
                <a:cs typeface="Ali_K_Sahifa"/>
              </a:rPr>
              <a:t>* كاتيَك هاوردةكان زياددةبيَت دةبيَتة هؤى زيادبوونى دزةكردنى ثارة لةزيَرِ و زيو بؤ دةرةوةى ولآت، ئةمةش دةبيَتة هؤى دابةزينى نرخةكان، لةكؤتايى دا دةبيَتة هؤى زيادبوونى هةناردةكان و كةم بوونةوةى هاوردةكان. </a:t>
            </a:r>
            <a:endParaRPr lang="en-US" sz="2600" dirty="0">
              <a:latin typeface="Times New Roman"/>
              <a:ea typeface="Times New Roman"/>
            </a:endParaRPr>
          </a:p>
          <a:p>
            <a:r>
              <a:rPr lang="ar-SA" sz="3200" u="dbl" dirty="0">
                <a:solidFill>
                  <a:srgbClr val="FF0000"/>
                </a:solidFill>
                <a:latin typeface="Times New Roman"/>
                <a:ea typeface="Times New Roman"/>
                <a:cs typeface="Ali_K_Samik"/>
              </a:rPr>
              <a:t>دووةم</a:t>
            </a:r>
            <a:r>
              <a:rPr lang="ar-SA" sz="3200" dirty="0">
                <a:solidFill>
                  <a:srgbClr val="FF0000"/>
                </a:solidFill>
                <a:latin typeface="Times New Roman"/>
                <a:ea typeface="Times New Roman"/>
                <a:cs typeface="Ali_K_Samik"/>
              </a:rPr>
              <a:t>:-تيؤرى تيَضوونى رِةها:-</a:t>
            </a:r>
            <a:endParaRPr lang="en-US" sz="3200" dirty="0">
              <a:latin typeface="Times New Roman"/>
              <a:ea typeface="Times New Roman"/>
            </a:endParaRPr>
          </a:p>
          <a:p>
            <a:pPr marL="180340" indent="-180340" algn="justLow">
              <a:lnSpc>
                <a:spcPct val="90000"/>
              </a:lnSpc>
            </a:pPr>
            <a:r>
              <a:rPr lang="ar-IQ" sz="2600" dirty="0">
                <a:latin typeface="Times New Roman"/>
                <a:ea typeface="Times New Roman"/>
                <a:cs typeface="Ali_K_Sahifa"/>
              </a:rPr>
              <a:t>بنةماى تايبةتمةندى و دابةشكردنى كار، كة بة بةردى بناغة لة لايةن </a:t>
            </a:r>
            <a:r>
              <a:rPr lang="ar-JO" sz="2600" dirty="0">
                <a:ea typeface="Times New Roman"/>
                <a:cs typeface="Sakkal Majalla"/>
              </a:rPr>
              <a:t>ئاده‌م </a:t>
            </a:r>
            <a:r>
              <a:rPr lang="ar-JO" sz="2600" dirty="0" smtClean="0">
                <a:ea typeface="Times New Roman"/>
                <a:cs typeface="Sakkal Majalla"/>
              </a:rPr>
              <a:t>سمپ</a:t>
            </a:r>
            <a:r>
              <a:rPr lang="ar-IQ" sz="2600" dirty="0" smtClean="0">
                <a:latin typeface="Times New Roman"/>
                <a:ea typeface="Times New Roman"/>
                <a:cs typeface="Ali_K_Sahifa"/>
              </a:rPr>
              <a:t>دادةنريَت </a:t>
            </a:r>
            <a:r>
              <a:rPr lang="ar-IQ" sz="2600" dirty="0">
                <a:latin typeface="Times New Roman"/>
                <a:ea typeface="Times New Roman"/>
                <a:cs typeface="Ali_K_Sahifa"/>
              </a:rPr>
              <a:t>و داواى جىَ بةجىَ كردنى لةسةر بازرطانى دةرةكى دةكات. ئةمةو ئادةم </a:t>
            </a:r>
            <a:r>
              <a:rPr lang="ar-IQ" sz="2600" dirty="0">
                <a:latin typeface="Times New Roman"/>
                <a:ea typeface="Times New Roman"/>
                <a:cs typeface="Ali-A-Khalid"/>
              </a:rPr>
              <a:t>سميث</a:t>
            </a:r>
            <a:r>
              <a:rPr lang="ar-IQ" sz="2600" dirty="0">
                <a:latin typeface="Times New Roman"/>
                <a:ea typeface="Times New Roman"/>
                <a:cs typeface="Ali_K_Sahifa"/>
              </a:rPr>
              <a:t> بةرطرى لة ئازادى بازرطانى و دةستيَنةخستنى دةولَةت لة ضالاكيية ئابوورييةكان دةكات، ئازادى بازرطانى وا دةكات هةموو ولآتيَك داهات و سامانى </a:t>
            </a:r>
            <a:r>
              <a:rPr lang="ar-IQ" sz="2600" dirty="0" smtClean="0">
                <a:latin typeface="Times New Roman"/>
                <a:ea typeface="Times New Roman"/>
                <a:cs typeface="Ali_K_Sahifa"/>
              </a:rPr>
              <a:t>زياد</a:t>
            </a:r>
            <a:r>
              <a:rPr lang="ar-IQ" sz="2600" dirty="0">
                <a:latin typeface="Times New Roman"/>
                <a:ea typeface="Times New Roman"/>
                <a:cs typeface="Ali_K_Sahifa"/>
              </a:rPr>
              <a:t>بكات،ئةويش بةهؤى تايبةتمةندى و دابةش كردنى كارةوة، لة ئةنجامى ئازادى و دةستيَنةخستني هةموو ولآتيَك هةولَى هةلَسوكةوتى مةنتقى بدات، ئةويش بريتيية لةوةى ولآت كالآ هاوردة بكات لة ولآتيَكى تر، كة تيَضوونى كةمتر بيَت لةوةى ناوخؤ بةرهةمى بهيَنيَت. هةروةها تايبةتمةندى وةربطريَت لة بةرهةمهيَنانى ئةو كالآيةى كة تيَضوونىرِةهاى لىَ هةية و دواى ئةوة ئةو برِة كالآيةيى زيادبوو لة ثيَداويستى خؤى ئالَوطؤرِي ثىَ بكات.</a:t>
            </a:r>
            <a:endParaRPr lang="en-US" sz="2600" dirty="0">
              <a:effectLst/>
              <a:latin typeface="Times New Roman"/>
              <a:ea typeface="Times New Roman"/>
            </a:endParaRPr>
          </a:p>
        </p:txBody>
      </p:sp>
    </p:spTree>
    <p:extLst>
      <p:ext uri="{BB962C8B-B14F-4D97-AF65-F5344CB8AC3E}">
        <p14:creationId xmlns:p14="http://schemas.microsoft.com/office/powerpoint/2010/main" val="1020814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57200"/>
            <a:ext cx="7848600" cy="4832092"/>
          </a:xfrm>
          <a:prstGeom prst="rect">
            <a:avLst/>
          </a:prstGeom>
        </p:spPr>
        <p:txBody>
          <a:bodyPr wrap="square">
            <a:spAutoFit/>
          </a:bodyPr>
          <a:lstStyle/>
          <a:p>
            <a:r>
              <a:rPr lang="ar-IQ" sz="2800" dirty="0">
                <a:latin typeface="Times New Roman"/>
                <a:ea typeface="Times New Roman"/>
                <a:cs typeface="Ali_K_Sahifa"/>
              </a:rPr>
              <a:t>لة طرنطترين طريمانةكاني ئةم تيؤرة,بريتيية لة:</a:t>
            </a:r>
            <a:endParaRPr lang="en-US" sz="2800" dirty="0">
              <a:latin typeface="Times New Roman"/>
              <a:ea typeface="Times New Roman"/>
              <a:cs typeface="Ali_K_Sahifa"/>
            </a:endParaRPr>
          </a:p>
          <a:p>
            <a:pPr marL="342900" lvl="0" indent="-342900">
              <a:buFont typeface="+mj-lt"/>
              <a:buAutoNum type="arabicPeriod"/>
            </a:pPr>
            <a:r>
              <a:rPr lang="ar-SA" sz="2800" dirty="0">
                <a:latin typeface="Times New Roman"/>
                <a:ea typeface="Times New Roman"/>
                <a:cs typeface="Ali_K_Sahifa"/>
              </a:rPr>
              <a:t> بووني دوو ولآت و دوو كالآ.</a:t>
            </a:r>
            <a:endParaRPr lang="en-US" sz="2800" dirty="0">
              <a:latin typeface="Times New Roman"/>
              <a:ea typeface="Times New Roman"/>
            </a:endParaRPr>
          </a:p>
          <a:p>
            <a:pPr marL="342900" lvl="0" indent="-342900">
              <a:buFont typeface="+mj-lt"/>
              <a:buAutoNum type="arabicPeriod"/>
            </a:pPr>
            <a:r>
              <a:rPr lang="ar-SA" sz="2800" dirty="0">
                <a:latin typeface="Times New Roman"/>
                <a:ea typeface="Times New Roman"/>
                <a:cs typeface="Ali_K_Sahifa"/>
              </a:rPr>
              <a:t>كار تاكة هؤكاري بةرهةمهيَنانة.</a:t>
            </a:r>
            <a:endParaRPr lang="en-US" sz="2800" dirty="0">
              <a:latin typeface="Times New Roman"/>
              <a:ea typeface="Times New Roman"/>
            </a:endParaRPr>
          </a:p>
          <a:p>
            <a:pPr marL="342900" lvl="0" indent="-342900">
              <a:buFont typeface="+mj-lt"/>
              <a:buAutoNum type="arabicPeriod"/>
            </a:pPr>
            <a:r>
              <a:rPr lang="ar-SA" sz="2800" dirty="0">
                <a:latin typeface="Times New Roman"/>
                <a:ea typeface="Times New Roman"/>
                <a:cs typeface="Ali_K_Sahifa"/>
              </a:rPr>
              <a:t>ضةسثاوي ئاستي تةكنةلؤذي.</a:t>
            </a:r>
            <a:endParaRPr lang="en-US" sz="2800" dirty="0">
              <a:latin typeface="Times New Roman"/>
              <a:ea typeface="Times New Roman"/>
            </a:endParaRPr>
          </a:p>
          <a:p>
            <a:pPr marL="342900" lvl="0" indent="-342900">
              <a:buFont typeface="+mj-lt"/>
              <a:buAutoNum type="arabicPeriod"/>
            </a:pPr>
            <a:r>
              <a:rPr lang="ar-SA" sz="2800" dirty="0">
                <a:latin typeface="Times New Roman"/>
                <a:ea typeface="Times New Roman"/>
                <a:cs typeface="Ali_K_Sahifa"/>
              </a:rPr>
              <a:t>ثةيرةو كردني سياسةتي ئازادي بازرطاني.</a:t>
            </a:r>
            <a:endParaRPr lang="en-US" sz="2800" dirty="0">
              <a:latin typeface="Times New Roman"/>
              <a:ea typeface="Times New Roman"/>
            </a:endParaRPr>
          </a:p>
          <a:p>
            <a:pPr marL="342900" lvl="0" indent="-342900">
              <a:buFont typeface="+mj-lt"/>
              <a:buAutoNum type="arabicPeriod"/>
            </a:pPr>
            <a:r>
              <a:rPr lang="ar-SA" sz="2800" dirty="0">
                <a:latin typeface="Times New Roman"/>
                <a:ea typeface="Times New Roman"/>
                <a:cs typeface="Ali_K_Sahifa"/>
              </a:rPr>
              <a:t>ئاساني طواستنةوةي هؤيةكاني بةرهةمهيَنان لة ناوخؤ وطراني طواستنةوةي لة سةر ئاستي نيَودةولَةتي.</a:t>
            </a:r>
            <a:endParaRPr lang="en-US" sz="2800" dirty="0">
              <a:latin typeface="Times New Roman"/>
              <a:ea typeface="Times New Roman"/>
            </a:endParaRPr>
          </a:p>
          <a:p>
            <a:pPr marL="342900" lvl="0" indent="-342900">
              <a:buFont typeface="+mj-lt"/>
              <a:buAutoNum type="arabicPeriod"/>
            </a:pPr>
            <a:r>
              <a:rPr lang="ar-SA" sz="2800" dirty="0">
                <a:latin typeface="Times New Roman"/>
                <a:ea typeface="Times New Roman"/>
                <a:cs typeface="Ali_K_Sahifa"/>
              </a:rPr>
              <a:t>بازارِي كيَبركيَي تةواو لة ئاراداية.</a:t>
            </a:r>
            <a:endParaRPr lang="en-US" sz="2800" dirty="0">
              <a:latin typeface="Times New Roman"/>
              <a:ea typeface="Times New Roman"/>
            </a:endParaRPr>
          </a:p>
          <a:p>
            <a:pPr marL="342900" lvl="0" indent="-342900">
              <a:buFont typeface="+mj-lt"/>
              <a:buAutoNum type="arabicPeriod"/>
            </a:pPr>
            <a:r>
              <a:rPr lang="ar-SA" sz="2800" dirty="0">
                <a:latin typeface="Times New Roman"/>
                <a:ea typeface="Times New Roman"/>
                <a:cs typeface="Ali_K_Sahifa"/>
              </a:rPr>
              <a:t>ضةسثاوي تيَضووني طواستنةوةي نيَودةولَةتي.</a:t>
            </a:r>
            <a:endParaRPr lang="en-US" sz="2800" dirty="0">
              <a:latin typeface="Times New Roman"/>
              <a:ea typeface="Times New Roman"/>
            </a:endParaRPr>
          </a:p>
          <a:p>
            <a:pPr marL="342900" lvl="0" indent="-342900">
              <a:buFont typeface="+mj-lt"/>
              <a:buAutoNum type="arabicPeriod"/>
            </a:pPr>
            <a:r>
              <a:rPr lang="ar-SA" sz="2800" dirty="0">
                <a:latin typeface="Times New Roman"/>
                <a:ea typeface="Times New Roman"/>
                <a:cs typeface="Ali_K_Sahifa"/>
              </a:rPr>
              <a:t>قةبارة دةكةويَتة ذيَر كاريطةري ضةسثاوي بةرهةم هيَنانةوة.</a:t>
            </a:r>
            <a:endParaRPr lang="en-US" sz="2800" dirty="0">
              <a:latin typeface="Times New Roman"/>
              <a:ea typeface="Times New Roman"/>
            </a:endParaRPr>
          </a:p>
          <a:p>
            <a:pPr marL="342900" lvl="0" indent="-342900">
              <a:buFont typeface="+mj-lt"/>
              <a:buAutoNum type="arabicPeriod"/>
            </a:pPr>
            <a:r>
              <a:rPr lang="ar-SA" sz="2800" dirty="0">
                <a:latin typeface="Times New Roman"/>
                <a:ea typeface="Times New Roman"/>
                <a:cs typeface="Ali_K_Sahifa"/>
              </a:rPr>
              <a:t>ئالَوطؤرِي لة سةر بنضينةي شت طؤرينةوةية.</a:t>
            </a:r>
            <a:endParaRPr lang="en-US" sz="2800" dirty="0">
              <a:effectLst/>
              <a:latin typeface="Times New Roman"/>
              <a:ea typeface="Times New Roman"/>
            </a:endParaRPr>
          </a:p>
        </p:txBody>
      </p:sp>
    </p:spTree>
    <p:extLst>
      <p:ext uri="{BB962C8B-B14F-4D97-AF65-F5344CB8AC3E}">
        <p14:creationId xmlns:p14="http://schemas.microsoft.com/office/powerpoint/2010/main" val="3004575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8382000" cy="5863144"/>
          </a:xfrm>
          <a:prstGeom prst="rect">
            <a:avLst/>
          </a:prstGeom>
        </p:spPr>
        <p:txBody>
          <a:bodyPr wrap="square">
            <a:spAutoFit/>
          </a:bodyPr>
          <a:lstStyle/>
          <a:p>
            <a:pPr indent="180340" algn="justLow"/>
            <a:r>
              <a:rPr lang="ar-IQ" sz="2800" dirty="0">
                <a:latin typeface="Times New Roman"/>
                <a:ea typeface="Times New Roman"/>
                <a:cs typeface="Ali_K_Sahifa"/>
              </a:rPr>
              <a:t>بةثيَى </a:t>
            </a:r>
            <a:r>
              <a:rPr lang="ar-IQ" sz="2800" dirty="0" smtClean="0">
                <a:latin typeface="Times New Roman"/>
                <a:ea typeface="Times New Roman"/>
                <a:cs typeface="Ali_K_Sahifa"/>
              </a:rPr>
              <a:t>ئاد</a:t>
            </a:r>
            <a:r>
              <a:rPr lang="ar-SA" sz="2800" dirty="0" smtClean="0">
                <a:latin typeface="Times New Roman"/>
                <a:ea typeface="Times New Roman"/>
                <a:cs typeface="Ali_K_Sahifa"/>
              </a:rPr>
              <a:t>ة</a:t>
            </a:r>
            <a:r>
              <a:rPr lang="ar-IQ" sz="2800" dirty="0" smtClean="0">
                <a:latin typeface="Times New Roman"/>
                <a:ea typeface="Times New Roman"/>
                <a:cs typeface="Ali_K_Sahifa"/>
              </a:rPr>
              <a:t>‌م </a:t>
            </a:r>
            <a:r>
              <a:rPr lang="ar-IQ" sz="2800" dirty="0">
                <a:latin typeface="Times New Roman"/>
                <a:ea typeface="Times New Roman"/>
                <a:cs typeface="Ali_K_Sahifa"/>
              </a:rPr>
              <a:t>سمث بنضينةى بازرطانى لة نيَوان ولآتان,بريتيية لة تيَضوونىرِةها، ئينجا ئةطةر هاتوو يةكيَك لة ولآتان زؤرترين توانستى هةبوو لة بةرهةمهيَنانى  يةكيَك لة كالآكان و لة بةرامبةر ئةمةشدا لة كالاَيةكى ديكة كةمترين توانستى هةبوو لة بةرهةمهيَنانى كالآى ديكة هةية, بة بةراورد بة ولآتانى تر، ليَرةدا هةردوو ولآت تايبةتمةندى وةردةطرن، كاتيَك هةردوو ولآت تايبةتمةندى وةردةطرن، كة تيَضوونىرِةهايان لة هةردوو كالآ هةية. زيادبوون لة بةرهةمهيَنانى هةردوو كالآ، بريتيية لة دةستكةوتى تايبةتمةندى لة بةرهةمهيَناندا، ئةو دوو دةستكةوتةش لة نيَوان هةردوو ولآت دابةش دةبيَت لة ميانةى بازرطانيدا.</a:t>
            </a:r>
            <a:endParaRPr lang="en-US" sz="2800" dirty="0">
              <a:latin typeface="Times New Roman"/>
              <a:ea typeface="Times New Roman"/>
            </a:endParaRPr>
          </a:p>
          <a:p>
            <a:pPr indent="252095" algn="justLow">
              <a:lnSpc>
                <a:spcPct val="95000"/>
              </a:lnSpc>
            </a:pPr>
            <a:r>
              <a:rPr lang="ar-IQ" sz="2800" dirty="0">
                <a:solidFill>
                  <a:srgbClr val="000000"/>
                </a:solidFill>
                <a:latin typeface="Times New Roman"/>
                <a:ea typeface="Times New Roman"/>
                <a:cs typeface="Ali_K_Sahifa"/>
              </a:rPr>
              <a:t>طريمان دوو</a:t>
            </a:r>
            <a:r>
              <a:rPr lang="ar-IQ" sz="2800" dirty="0">
                <a:latin typeface="Times New Roman"/>
                <a:ea typeface="Times New Roman"/>
                <a:cs typeface="Ali_K_Sahifa"/>
              </a:rPr>
              <a:t> ولآتمان هةية, ولآتى (أ) و ولآتى (ب)، هةريةك لةو دوو ولآتة دوو كالآ بةرهةم دةهيَنن ئةوانيش بريتين لة (طةنم) و (لؤكة)، هةردوو ولآتيش تيَضوونىرِةهايان لة يةكيَك لةو دوو كالآية هةية. ئةطةر بيَتو ولآتى (أ) تيَضوونىرِةهاى لة بةرهةمهيَنانى طةنم هةبيَت، واتة لة بةرهةمهيَنان دةتوانيَت زياتر لة ولآتى (ب) بةرهةم بهيَنيَت.</a:t>
            </a:r>
            <a:endParaRPr lang="en-US" sz="2800" dirty="0">
              <a:latin typeface="Times New Roman"/>
              <a:ea typeface="Times New Roman"/>
            </a:endParaRPr>
          </a:p>
          <a:p>
            <a:endParaRPr lang="en-US" dirty="0"/>
          </a:p>
        </p:txBody>
      </p:sp>
    </p:spTree>
    <p:extLst>
      <p:ext uri="{BB962C8B-B14F-4D97-AF65-F5344CB8AC3E}">
        <p14:creationId xmlns:p14="http://schemas.microsoft.com/office/powerpoint/2010/main" val="875360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610600" cy="5866221"/>
          </a:xfrm>
          <a:prstGeom prst="rect">
            <a:avLst/>
          </a:prstGeom>
        </p:spPr>
        <p:txBody>
          <a:bodyPr wrap="square">
            <a:spAutoFit/>
          </a:bodyPr>
          <a:lstStyle/>
          <a:p>
            <a:pPr indent="252095" algn="just">
              <a:lnSpc>
                <a:spcPct val="95000"/>
              </a:lnSpc>
            </a:pPr>
            <a:r>
              <a:rPr lang="ar-IQ" sz="2800" dirty="0">
                <a:latin typeface="Times New Roman"/>
                <a:ea typeface="Times New Roman"/>
                <a:cs typeface="Ali_K_Sahifa"/>
              </a:rPr>
              <a:t>هةروةها ولآتى (ب) </a:t>
            </a:r>
            <a:r>
              <a:rPr lang="ar-IQ" sz="2800" dirty="0" smtClean="0">
                <a:latin typeface="Times New Roman"/>
                <a:ea typeface="Times New Roman"/>
                <a:cs typeface="Ali_K_Sahifa"/>
              </a:rPr>
              <a:t>تيَضوونى</a:t>
            </a:r>
            <a:r>
              <a:rPr lang="ar-SA" sz="2800" dirty="0" smtClean="0">
                <a:latin typeface="Times New Roman"/>
                <a:ea typeface="Times New Roman"/>
                <a:cs typeface="Ali_K_Sahifa"/>
              </a:rPr>
              <a:t> </a:t>
            </a:r>
            <a:r>
              <a:rPr lang="ar-IQ" sz="2800" dirty="0" smtClean="0">
                <a:latin typeface="Times New Roman"/>
                <a:ea typeface="Times New Roman"/>
                <a:cs typeface="Ali_K_Sahifa"/>
              </a:rPr>
              <a:t>رِةهاى </a:t>
            </a:r>
            <a:r>
              <a:rPr lang="ar-IQ" sz="2800" dirty="0">
                <a:latin typeface="Times New Roman"/>
                <a:ea typeface="Times New Roman"/>
                <a:cs typeface="Ali_K_Sahifa"/>
              </a:rPr>
              <a:t>لة بةرهةمهيَنانى لؤكة هةية، دةتوانيَت لة ولآتى (أ) زياتر بةرهةم بهيَنيَت. لةم دؤخةدا دواى تايبةتمةندى ولآتى (أ) لة بةرهةمهيَنانى طةنم و ولآتى (ب) لة بةرهةم </a:t>
            </a:r>
            <a:r>
              <a:rPr lang="ar-IQ" sz="2800" dirty="0" smtClean="0">
                <a:latin typeface="Times New Roman"/>
                <a:ea typeface="Times New Roman"/>
                <a:cs typeface="Ali_K_Sahifa"/>
              </a:rPr>
              <a:t>هيَنانى </a:t>
            </a:r>
            <a:r>
              <a:rPr lang="ar-IQ" sz="2800" dirty="0">
                <a:latin typeface="Times New Roman"/>
                <a:ea typeface="Times New Roman"/>
                <a:cs typeface="Ali_K_Sahifa"/>
              </a:rPr>
              <a:t>لؤكة، سةرنجى ئةوة دةدريَت برِى بةرهةمهيَنان لة هةردوو كالآ بةرز دةبيَتةوة, سةرةرِاى ضةسثاوى برِى دةرامةتى بةرهةمدارى بةكارهيَنراو لة ثرِؤسةى بةرهةمداريدا.</a:t>
            </a:r>
            <a:endParaRPr lang="en-US" sz="2800" dirty="0">
              <a:latin typeface="Times New Roman"/>
              <a:ea typeface="Times New Roman"/>
            </a:endParaRPr>
          </a:p>
          <a:p>
            <a:pPr algn="just"/>
            <a:r>
              <a:rPr lang="ar-IQ" sz="2800" dirty="0">
                <a:latin typeface="Times New Roman"/>
                <a:ea typeface="Times New Roman"/>
                <a:cs typeface="Ali_K_Sahifa"/>
              </a:rPr>
              <a:t>      ئةو جياوازييةش بة رِوونى لة برِى بةرهةمهيَنانى ئةو دوو كالآية لة ثيَش تايبةتمةندى و دواى تايبةتمةندى بةديار دةكةويَت.</a:t>
            </a:r>
            <a:endParaRPr lang="en-US" sz="2800" dirty="0">
              <a:latin typeface="Times New Roman"/>
              <a:ea typeface="Times New Roman"/>
            </a:endParaRPr>
          </a:p>
          <a:p>
            <a:pPr indent="252095" algn="just">
              <a:lnSpc>
                <a:spcPct val="95000"/>
              </a:lnSpc>
            </a:pPr>
            <a:r>
              <a:rPr lang="ar-IQ" sz="2800" dirty="0">
                <a:latin typeface="Times New Roman"/>
                <a:ea typeface="Times New Roman"/>
                <a:cs typeface="Ali_K_Sahifa"/>
              </a:rPr>
              <a:t>طريمان دةرامةتى بةرهةمدارى بةكارهيَنراو لة هةردوو ولآت يةكسانة و تةنيا بريتيية لة كار, بؤ ئةمةش برِى (س) لة دةرامةتى بةرهةمدارى بةكارهيَنراوة، هةروةها طريمان كة ولآتى (أ) دةتوانيَت (200) يةكة لة طةنم بةرهةم بهيَنيَت، ئةطةر بيَتو هةموو دةرامةتةكانى لة بةرهةمهيَنانى طةنم بةكاربهيَنيَت. يان (100) يةكة لة لؤكة بةرهةم بهيَنيَت. لة هةمان كاتدا ولآتى (ب) دةتوانيَت (100) يةكة لة طةنم بةرهةم بهيَنيَت و (200) يةكةش لة لؤكة بةرهةم بهيَنيَت، ئةطةر بيَتو هةموو دةرامةتةكان لة بةرهةمهيَنانى هةريةك لةو دوو كالآية بةكارهيَنرا، ئةويش بةم شيوةى خوارةوة:</a:t>
            </a:r>
            <a:endParaRPr lang="en-US" sz="2800" dirty="0">
              <a:effectLst/>
              <a:latin typeface="Times New Roman"/>
              <a:ea typeface="Times New Roman"/>
            </a:endParaRPr>
          </a:p>
        </p:txBody>
      </p:sp>
    </p:spTree>
    <p:extLst>
      <p:ext uri="{BB962C8B-B14F-4D97-AF65-F5344CB8AC3E}">
        <p14:creationId xmlns:p14="http://schemas.microsoft.com/office/powerpoint/2010/main" val="551281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44544199"/>
              </p:ext>
            </p:extLst>
          </p:nvPr>
        </p:nvGraphicFramePr>
        <p:xfrm>
          <a:off x="1066799" y="990600"/>
          <a:ext cx="6858001" cy="3413601"/>
        </p:xfrm>
        <a:graphic>
          <a:graphicData uri="http://schemas.openxmlformats.org/drawingml/2006/table">
            <a:tbl>
              <a:tblPr rtl="1" firstRow="1" firstCol="1" lastRow="1" lastCol="1" bandRow="1" bandCol="1"/>
              <a:tblGrid>
                <a:gridCol w="2659145"/>
                <a:gridCol w="1696586"/>
                <a:gridCol w="2502270"/>
              </a:tblGrid>
              <a:tr h="1137867">
                <a:tc>
                  <a:txBody>
                    <a:bodyPr/>
                    <a:lstStyle/>
                    <a:p>
                      <a:pPr marL="0" marR="0" algn="r" rtl="1">
                        <a:spcBef>
                          <a:spcPts val="0"/>
                        </a:spcBef>
                        <a:spcAft>
                          <a:spcPts val="0"/>
                        </a:spcAft>
                      </a:pPr>
                      <a:r>
                        <a:rPr lang="ar-SA" sz="2800">
                          <a:effectLst/>
                          <a:latin typeface="Times New Roman"/>
                          <a:ea typeface="Times New Roman"/>
                          <a:cs typeface="Ali_K_Samik"/>
                        </a:rPr>
                        <a:t> </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marL="0" marR="0" algn="ctr" rtl="1">
                        <a:spcBef>
                          <a:spcPts val="0"/>
                        </a:spcBef>
                        <a:spcAft>
                          <a:spcPts val="0"/>
                        </a:spcAft>
                      </a:pPr>
                      <a:r>
                        <a:rPr lang="ar-SA" sz="2800">
                          <a:effectLst/>
                          <a:latin typeface="Times New Roman"/>
                          <a:ea typeface="Times New Roman"/>
                          <a:cs typeface="Ali_K_Samik"/>
                        </a:rPr>
                        <a:t>طةنم</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لؤكة</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7867">
                <a:tc>
                  <a:txBody>
                    <a:bodyPr/>
                    <a:lstStyle/>
                    <a:p>
                      <a:pPr marL="0" marR="0" algn="r" rtl="1">
                        <a:spcBef>
                          <a:spcPts val="0"/>
                        </a:spcBef>
                        <a:spcAft>
                          <a:spcPts val="0"/>
                        </a:spcAft>
                      </a:pPr>
                      <a:r>
                        <a:rPr lang="ar-SA" sz="2800">
                          <a:effectLst/>
                          <a:latin typeface="Times New Roman"/>
                          <a:ea typeface="Times New Roman"/>
                          <a:cs typeface="Ali_K_Samik"/>
                        </a:rPr>
                        <a:t>ولآتى (أ)</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200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يان 100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7867">
                <a:tc>
                  <a:txBody>
                    <a:bodyPr/>
                    <a:lstStyle/>
                    <a:p>
                      <a:pPr marL="0" marR="0" algn="r" rtl="1">
                        <a:spcBef>
                          <a:spcPts val="0"/>
                        </a:spcBef>
                        <a:spcAft>
                          <a:spcPts val="0"/>
                        </a:spcAft>
                      </a:pPr>
                      <a:r>
                        <a:rPr lang="ar-SA" sz="2800">
                          <a:effectLst/>
                          <a:latin typeface="Times New Roman"/>
                          <a:ea typeface="Times New Roman"/>
                          <a:cs typeface="Ali_K_Samik"/>
                        </a:rPr>
                        <a:t>ولآتى (ب)</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100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dirty="0">
                          <a:effectLst/>
                          <a:latin typeface="Times New Roman"/>
                          <a:ea typeface="Times New Roman"/>
                          <a:cs typeface="Ali_K_Samik"/>
                        </a:rPr>
                        <a:t>يان  200</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4978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2000"/>
            <a:ext cx="8382000" cy="4451988"/>
          </a:xfrm>
          <a:prstGeom prst="rect">
            <a:avLst/>
          </a:prstGeom>
        </p:spPr>
        <p:txBody>
          <a:bodyPr wrap="square">
            <a:spAutoFit/>
          </a:bodyPr>
          <a:lstStyle/>
          <a:p>
            <a:pPr indent="252095" algn="justLow">
              <a:lnSpc>
                <a:spcPct val="95000"/>
              </a:lnSpc>
            </a:pPr>
            <a:r>
              <a:rPr lang="ar-IQ" sz="2800" dirty="0">
                <a:latin typeface="Times New Roman"/>
                <a:ea typeface="Times New Roman"/>
                <a:cs typeface="Ali_K_Sahifa"/>
              </a:rPr>
              <a:t>ثيَش تايبةتمةندى و ثيَش ئةنجامدانى بازرطانى هةردوو ولآت، هةريةك لةم دوو ولآتة ناضارن هةردوو كالآ لة ناوخؤدا بةرهةم بهيَنن. طريمان هةريةك لةم ولآتانة نيوةى دةرامةتيان بؤ بةرهةمهيَنانى طةنم و نيوةى ديكةشيان بؤ بةرهةمهيَنانى لؤكة تةرخان دةكةن,و بةم شيَوةى خوارةوة</a:t>
            </a:r>
            <a:r>
              <a:rPr lang="ar-IQ" sz="2800" dirty="0" smtClean="0">
                <a:latin typeface="Times New Roman"/>
                <a:ea typeface="Times New Roman"/>
                <a:cs typeface="Ali_K_Sahifa"/>
              </a:rPr>
              <a:t>:</a:t>
            </a:r>
            <a:endParaRPr lang="ar-SA" sz="2800" dirty="0" smtClean="0">
              <a:latin typeface="Times New Roman"/>
              <a:ea typeface="Times New Roman"/>
              <a:cs typeface="Ali_K_Sahifa"/>
            </a:endParaRPr>
          </a:p>
          <a:p>
            <a:r>
              <a:rPr lang="ar-SA" sz="2800" dirty="0">
                <a:latin typeface="Times New Roman"/>
                <a:ea typeface="Times New Roman"/>
                <a:cs typeface="Ali_K_Samik"/>
              </a:rPr>
              <a:t>ثيَش </a:t>
            </a:r>
            <a:r>
              <a:rPr lang="ar-SA" sz="2800" dirty="0" smtClean="0">
                <a:latin typeface="Times New Roman"/>
                <a:ea typeface="Times New Roman"/>
                <a:cs typeface="Ali_K_Samik"/>
              </a:rPr>
              <a:t>تايبةتمةندى</a:t>
            </a:r>
          </a:p>
          <a:p>
            <a:endParaRPr lang="ar-SA" sz="2800" dirty="0" smtClean="0">
              <a:latin typeface="Times New Roman"/>
              <a:ea typeface="Times New Roman"/>
              <a:cs typeface="Ali_K_Samik"/>
            </a:endParaRPr>
          </a:p>
          <a:p>
            <a:endParaRPr lang="en-US" sz="2400" dirty="0" smtClean="0">
              <a:latin typeface="Times New Roman"/>
              <a:ea typeface="Times New Roman"/>
            </a:endParaRPr>
          </a:p>
          <a:p>
            <a:pPr indent="252095" algn="justLow">
              <a:lnSpc>
                <a:spcPct val="95000"/>
              </a:lnSpc>
            </a:pPr>
            <a:endParaRPr lang="ar-SA" sz="2800" dirty="0" smtClean="0">
              <a:latin typeface="Times New Roman"/>
              <a:ea typeface="Times New Roman"/>
              <a:cs typeface="Ali_K_Sahifa"/>
            </a:endParaRPr>
          </a:p>
          <a:p>
            <a:pPr indent="252095" algn="justLow">
              <a:lnSpc>
                <a:spcPct val="95000"/>
              </a:lnSpc>
            </a:pPr>
            <a:endParaRPr lang="ar-SA" sz="2800" dirty="0">
              <a:latin typeface="Times New Roman"/>
              <a:ea typeface="Times New Roman"/>
              <a:cs typeface="Ali_K_Sahifa"/>
            </a:endParaRPr>
          </a:p>
          <a:p>
            <a:pPr indent="252095" algn="justLow">
              <a:lnSpc>
                <a:spcPct val="95000"/>
              </a:lnSpc>
            </a:pPr>
            <a:endParaRPr lang="en-US" sz="2800" dirty="0">
              <a:latin typeface="Times New Roman"/>
              <a:ea typeface="Times New Roman"/>
            </a:endParaRPr>
          </a:p>
          <a:p>
            <a:pPr indent="252095" algn="justLow">
              <a:lnSpc>
                <a:spcPct val="95000"/>
              </a:lnSpc>
            </a:pPr>
            <a:r>
              <a:rPr lang="en-US" dirty="0">
                <a:latin typeface="Times New Roman"/>
                <a:ea typeface="Times New Roman"/>
                <a:cs typeface="Ali_K_Sahifa"/>
              </a:rPr>
              <a:t> </a:t>
            </a:r>
            <a:endParaRPr lang="en-US" sz="1400" dirty="0">
              <a:effectLst/>
              <a:latin typeface="Times New Roman"/>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7391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726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28600"/>
            <a:ext cx="8153400" cy="6663363"/>
          </a:xfrm>
          <a:prstGeom prst="rect">
            <a:avLst/>
          </a:prstGeom>
        </p:spPr>
        <p:txBody>
          <a:bodyPr wrap="square">
            <a:spAutoFit/>
          </a:bodyPr>
          <a:lstStyle/>
          <a:p>
            <a:pPr indent="252095" algn="justLow">
              <a:lnSpc>
                <a:spcPct val="95000"/>
              </a:lnSpc>
            </a:pPr>
            <a:r>
              <a:rPr lang="ar-IQ" sz="2800" dirty="0">
                <a:latin typeface="Times New Roman"/>
                <a:ea typeface="Times New Roman"/>
                <a:cs typeface="Ali_K_Sahifa"/>
              </a:rPr>
              <a:t>لةم نموونةى سةرةوة, كة لة دوو ولآت و دوو كالآ ثيَك هاتووة، سةرنجى ئةوة دةدريَت كة بةرهةمى هةمووةكى يةكسانة بة (150) يةكة لة طةنم و (150) يةكةلة لؤكة.</a:t>
            </a:r>
            <a:endParaRPr lang="en-US" sz="2800" dirty="0">
              <a:latin typeface="Times New Roman"/>
              <a:ea typeface="Times New Roman"/>
            </a:endParaRPr>
          </a:p>
          <a:p>
            <a:pPr indent="252095" algn="justLow">
              <a:lnSpc>
                <a:spcPct val="95000"/>
              </a:lnSpc>
            </a:pPr>
            <a:r>
              <a:rPr lang="ar-IQ" sz="2800" dirty="0">
                <a:latin typeface="Times New Roman"/>
                <a:ea typeface="Times New Roman"/>
                <a:cs typeface="Ali_K_Sahifa"/>
              </a:rPr>
              <a:t>بةلآم دواى تايبةتمةندى هةر ولآتيَك لة كالآيةك كة تيَضوونىرِةهاى هةبيَت، كة طةنمة سةبارةت بة ولآتى (أ) و لؤكةش سةبارةت بة ولآتى (ب)، ئةمةش دةبيَتة هؤى زيادبوونى برِى بةرهةمهيَنانى هةمووةكى، و بةم شيَوةى خوارةوة</a:t>
            </a:r>
            <a:r>
              <a:rPr lang="ar-IQ" sz="2800" dirty="0" smtClean="0">
                <a:latin typeface="Times New Roman"/>
                <a:ea typeface="Times New Roman"/>
                <a:cs typeface="Ali_K_Sahifa"/>
              </a:rPr>
              <a:t>:-</a:t>
            </a:r>
            <a:endParaRPr lang="ar-SA" sz="2800" dirty="0" smtClean="0">
              <a:latin typeface="Times New Roman"/>
              <a:ea typeface="Times New Roman"/>
              <a:cs typeface="Ali_K_Sahifa"/>
            </a:endParaRPr>
          </a:p>
          <a:p>
            <a:pPr indent="252095" algn="justLow">
              <a:lnSpc>
                <a:spcPct val="95000"/>
              </a:lnSpc>
            </a:pPr>
            <a:endParaRPr lang="ar-SA" sz="1400" dirty="0">
              <a:effectLst/>
              <a:latin typeface="Times New Roman"/>
              <a:ea typeface="Times New Roman"/>
              <a:cs typeface="Ali_K_Sahifa"/>
            </a:endParaRPr>
          </a:p>
          <a:p>
            <a:r>
              <a:rPr lang="en-US" sz="1600" dirty="0">
                <a:latin typeface="Ali_K_Samik"/>
                <a:ea typeface="Times New Roman"/>
              </a:rPr>
              <a:t> </a:t>
            </a:r>
            <a:r>
              <a:rPr lang="ar-SA" sz="2800" b="1" dirty="0">
                <a:latin typeface="Times New Roman"/>
                <a:ea typeface="Times New Roman"/>
                <a:cs typeface="Ali_K_Samik"/>
              </a:rPr>
              <a:t>دواى تايبةتمةندى</a:t>
            </a:r>
            <a:endParaRPr lang="en-US" sz="2800" b="1" dirty="0">
              <a:latin typeface="Times New Roman"/>
              <a:ea typeface="Times New Roman"/>
            </a:endParaRPr>
          </a:p>
          <a:p>
            <a:pPr indent="252095" algn="justLow">
              <a:lnSpc>
                <a:spcPct val="95000"/>
              </a:lnSpc>
            </a:pPr>
            <a:endParaRPr lang="ar-SA" sz="1400" dirty="0" smtClean="0">
              <a:latin typeface="Times New Roman"/>
              <a:ea typeface="Times New Roman"/>
              <a:cs typeface="Ali_K_Sahifa"/>
            </a:endParaRPr>
          </a:p>
          <a:p>
            <a:pPr indent="252095" algn="justLow">
              <a:lnSpc>
                <a:spcPct val="95000"/>
              </a:lnSpc>
            </a:pPr>
            <a:endParaRPr lang="ar-SA" sz="1400" dirty="0">
              <a:latin typeface="Times New Roman"/>
              <a:ea typeface="Times New Roman"/>
              <a:cs typeface="Ali_K_Sahifa"/>
            </a:endParaRPr>
          </a:p>
          <a:p>
            <a:pPr indent="252095" algn="justLow">
              <a:lnSpc>
                <a:spcPct val="95000"/>
              </a:lnSpc>
            </a:pPr>
            <a:endParaRPr lang="ar-SA" sz="1400" dirty="0" smtClean="0">
              <a:latin typeface="Times New Roman"/>
              <a:ea typeface="Times New Roman"/>
              <a:cs typeface="Ali_K_Sahifa"/>
            </a:endParaRPr>
          </a:p>
          <a:p>
            <a:pPr indent="252095" algn="justLow">
              <a:lnSpc>
                <a:spcPct val="95000"/>
              </a:lnSpc>
            </a:pPr>
            <a:endParaRPr lang="ar-SA" sz="1400" dirty="0">
              <a:effectLst/>
              <a:latin typeface="Times New Roman"/>
              <a:ea typeface="Times New Roman"/>
              <a:cs typeface="Ali_K_Sahifa"/>
            </a:endParaRPr>
          </a:p>
          <a:p>
            <a:pPr indent="252095" algn="justLow">
              <a:lnSpc>
                <a:spcPct val="95000"/>
              </a:lnSpc>
            </a:pPr>
            <a:endParaRPr lang="ar-SA" sz="1400" dirty="0" smtClean="0">
              <a:latin typeface="Times New Roman"/>
              <a:ea typeface="Times New Roman"/>
              <a:cs typeface="Ali_K_Sahifa"/>
            </a:endParaRPr>
          </a:p>
          <a:p>
            <a:pPr indent="252095" algn="justLow">
              <a:lnSpc>
                <a:spcPct val="95000"/>
              </a:lnSpc>
            </a:pPr>
            <a:endParaRPr lang="ar-SA" sz="1400" dirty="0">
              <a:effectLst/>
              <a:latin typeface="Times New Roman"/>
              <a:ea typeface="Times New Roman"/>
              <a:cs typeface="Ali_K_Sahifa"/>
            </a:endParaRPr>
          </a:p>
          <a:p>
            <a:pPr indent="252095" algn="justLow">
              <a:lnSpc>
                <a:spcPct val="95000"/>
              </a:lnSpc>
            </a:pPr>
            <a:endParaRPr lang="ar-SA" sz="1400" dirty="0" smtClean="0">
              <a:latin typeface="Times New Roman"/>
              <a:ea typeface="Times New Roman"/>
              <a:cs typeface="Ali_K_Sahifa"/>
            </a:endParaRPr>
          </a:p>
          <a:p>
            <a:pPr indent="252095" algn="justLow">
              <a:lnSpc>
                <a:spcPct val="95000"/>
              </a:lnSpc>
            </a:pPr>
            <a:endParaRPr lang="ar-SA" sz="1400" dirty="0">
              <a:effectLst/>
              <a:latin typeface="Times New Roman"/>
              <a:ea typeface="Times New Roman"/>
              <a:cs typeface="Ali_K_Sahifa"/>
            </a:endParaRPr>
          </a:p>
          <a:p>
            <a:pPr indent="252095" algn="justLow">
              <a:lnSpc>
                <a:spcPct val="95000"/>
              </a:lnSpc>
            </a:pPr>
            <a:endParaRPr lang="ar-SA" sz="1400" dirty="0" smtClean="0">
              <a:latin typeface="Times New Roman"/>
              <a:ea typeface="Times New Roman"/>
              <a:cs typeface="Ali_K_Sahifa"/>
            </a:endParaRPr>
          </a:p>
          <a:p>
            <a:pPr indent="252095" algn="justLow">
              <a:lnSpc>
                <a:spcPct val="95000"/>
              </a:lnSpc>
            </a:pPr>
            <a:endParaRPr lang="ar-SA" sz="1400" dirty="0">
              <a:effectLst/>
              <a:latin typeface="Times New Roman"/>
              <a:ea typeface="Times New Roman"/>
              <a:cs typeface="Ali_K_Sahifa"/>
            </a:endParaRPr>
          </a:p>
          <a:p>
            <a:pPr indent="252095" algn="justLow">
              <a:lnSpc>
                <a:spcPct val="95000"/>
              </a:lnSpc>
            </a:pPr>
            <a:endParaRPr lang="ar-SA" sz="1400" dirty="0" smtClean="0">
              <a:latin typeface="Times New Roman"/>
              <a:ea typeface="Times New Roman"/>
              <a:cs typeface="Ali_K_Sahifa"/>
            </a:endParaRPr>
          </a:p>
          <a:p>
            <a:pPr indent="252095" algn="justLow">
              <a:lnSpc>
                <a:spcPct val="95000"/>
              </a:lnSpc>
            </a:pPr>
            <a:endParaRPr lang="ar-SA" sz="1400" dirty="0">
              <a:effectLst/>
              <a:latin typeface="Times New Roman"/>
              <a:ea typeface="Times New Roman"/>
              <a:cs typeface="Ali_K_Sahifa"/>
            </a:endParaRPr>
          </a:p>
          <a:p>
            <a:pPr indent="252095" algn="justLow">
              <a:lnSpc>
                <a:spcPct val="95000"/>
              </a:lnSpc>
            </a:pPr>
            <a:endParaRPr lang="ar-SA" sz="1400" dirty="0" smtClean="0">
              <a:latin typeface="Times New Roman"/>
              <a:ea typeface="Times New Roman"/>
              <a:cs typeface="Ali_K_Sahifa"/>
            </a:endParaRPr>
          </a:p>
          <a:p>
            <a:pPr indent="252095" algn="justLow">
              <a:lnSpc>
                <a:spcPct val="95000"/>
              </a:lnSpc>
            </a:pPr>
            <a:endParaRPr lang="ar-SA" sz="1400" dirty="0">
              <a:effectLst/>
              <a:latin typeface="Times New Roman"/>
              <a:ea typeface="Times New Roman"/>
              <a:cs typeface="Ali_K_Sahifa"/>
            </a:endParaRPr>
          </a:p>
          <a:p>
            <a:pPr indent="252095" algn="justLow">
              <a:lnSpc>
                <a:spcPct val="95000"/>
              </a:lnSpc>
            </a:pPr>
            <a:endParaRPr lang="ar-SA" sz="1400" dirty="0" smtClean="0">
              <a:latin typeface="Times New Roman"/>
              <a:ea typeface="Times New Roman"/>
              <a:cs typeface="Ali_K_Sahifa"/>
            </a:endParaRPr>
          </a:p>
          <a:p>
            <a:pPr indent="252095" algn="justLow">
              <a:lnSpc>
                <a:spcPct val="95000"/>
              </a:lnSpc>
            </a:pPr>
            <a:endParaRPr lang="ar-SA" sz="1400" dirty="0">
              <a:effectLst/>
              <a:latin typeface="Times New Roman"/>
              <a:ea typeface="Times New Roman"/>
              <a:cs typeface="Ali_K_Sahifa"/>
            </a:endParaRPr>
          </a:p>
          <a:p>
            <a:pPr indent="252095" algn="justLow">
              <a:lnSpc>
                <a:spcPct val="95000"/>
              </a:lnSpc>
            </a:pPr>
            <a:endParaRPr lang="en-US" sz="1400" dirty="0">
              <a:effectLst/>
              <a:latin typeface="Times New Roman"/>
              <a:ea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882816436"/>
              </p:ext>
            </p:extLst>
          </p:nvPr>
        </p:nvGraphicFramePr>
        <p:xfrm>
          <a:off x="990600" y="3276600"/>
          <a:ext cx="6745224" cy="2362200"/>
        </p:xfrm>
        <a:graphic>
          <a:graphicData uri="http://schemas.openxmlformats.org/drawingml/2006/table">
            <a:tbl>
              <a:tblPr rtl="1" firstRow="1" firstCol="1" lastRow="1" lastCol="1" bandRow="1" bandCol="1"/>
              <a:tblGrid>
                <a:gridCol w="2557517"/>
                <a:gridCol w="2135034"/>
                <a:gridCol w="2052673"/>
              </a:tblGrid>
              <a:tr h="590550">
                <a:tc>
                  <a:txBody>
                    <a:bodyPr/>
                    <a:lstStyle/>
                    <a:p>
                      <a:pPr marL="0" marR="0" algn="ctr" rtl="1">
                        <a:spcBef>
                          <a:spcPts val="0"/>
                        </a:spcBef>
                        <a:spcAft>
                          <a:spcPts val="0"/>
                        </a:spcAft>
                      </a:pPr>
                      <a:r>
                        <a:rPr lang="ar-SA" sz="2800" dirty="0">
                          <a:effectLst/>
                          <a:latin typeface="Times New Roman"/>
                          <a:ea typeface="Times New Roman"/>
                          <a:cs typeface="Ali_K_Samik"/>
                        </a:rPr>
                        <a:t> </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marL="0" marR="0" algn="ctr" rtl="1">
                        <a:spcBef>
                          <a:spcPts val="0"/>
                        </a:spcBef>
                        <a:spcAft>
                          <a:spcPts val="0"/>
                        </a:spcAft>
                      </a:pPr>
                      <a:r>
                        <a:rPr lang="ar-SA" sz="2800" dirty="0">
                          <a:effectLst/>
                          <a:latin typeface="Times New Roman"/>
                          <a:ea typeface="Times New Roman"/>
                          <a:cs typeface="Ali_K_Samik"/>
                        </a:rPr>
                        <a:t>طةنم</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لؤكة</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marL="0" marR="0" algn="ctr" rtl="1">
                        <a:spcBef>
                          <a:spcPts val="0"/>
                        </a:spcBef>
                        <a:spcAft>
                          <a:spcPts val="0"/>
                        </a:spcAft>
                      </a:pPr>
                      <a:r>
                        <a:rPr lang="ar-SA" sz="2800">
                          <a:effectLst/>
                          <a:latin typeface="Times New Roman"/>
                          <a:ea typeface="Times New Roman"/>
                          <a:cs typeface="Ali_K_Samik"/>
                        </a:rPr>
                        <a:t>ولآتى (أ)</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200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marL="0" marR="0" algn="ctr" rtl="1">
                        <a:spcBef>
                          <a:spcPts val="0"/>
                        </a:spcBef>
                        <a:spcAft>
                          <a:spcPts val="0"/>
                        </a:spcAft>
                      </a:pPr>
                      <a:r>
                        <a:rPr lang="ar-SA" sz="2800">
                          <a:effectLst/>
                          <a:latin typeface="Times New Roman"/>
                          <a:ea typeface="Times New Roman"/>
                          <a:cs typeface="Ali_K_Samik"/>
                        </a:rPr>
                        <a:t>ولآتى (ب)</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200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marL="0" marR="0" algn="ctr" rtl="1">
                        <a:spcBef>
                          <a:spcPts val="0"/>
                        </a:spcBef>
                        <a:spcAft>
                          <a:spcPts val="0"/>
                        </a:spcAft>
                      </a:pPr>
                      <a:r>
                        <a:rPr lang="ar-SA" sz="2800">
                          <a:effectLst/>
                          <a:latin typeface="Times New Roman"/>
                          <a:ea typeface="Times New Roman"/>
                          <a:cs typeface="Ali_K_Samik"/>
                        </a:rPr>
                        <a:t>سةرجةم</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dirty="0">
                          <a:effectLst/>
                          <a:latin typeface="Times New Roman"/>
                          <a:ea typeface="Times New Roman"/>
                          <a:cs typeface="Ali_K_Samik"/>
                        </a:rPr>
                        <a:t>200</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dirty="0">
                          <a:effectLst/>
                          <a:latin typeface="Times New Roman"/>
                          <a:ea typeface="Times New Roman"/>
                          <a:cs typeface="Ali_K_Samik"/>
                        </a:rPr>
                        <a:t>200</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3590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86800" cy="7482048"/>
          </a:xfrm>
          <a:prstGeom prst="rect">
            <a:avLst/>
          </a:prstGeom>
        </p:spPr>
        <p:txBody>
          <a:bodyPr wrap="square">
            <a:spAutoFit/>
          </a:bodyPr>
          <a:lstStyle/>
          <a:p>
            <a:pPr indent="252095" algn="just">
              <a:lnSpc>
                <a:spcPct val="95000"/>
              </a:lnSpc>
            </a:pPr>
            <a:r>
              <a:rPr lang="ar-IQ" sz="2800" dirty="0">
                <a:latin typeface="Times New Roman"/>
                <a:ea typeface="Times New Roman"/>
                <a:cs typeface="Ali_K_Sahifa"/>
              </a:rPr>
              <a:t>بةم شيَوةيةش دةبينين بةرهةمى هةمووةكى لة دواى تايبةتمةندى بؤ (200) يةكة بةرزبؤتةوة، كة لة ثيَش تايبةتمةندى (150) يةكة بوو.</a:t>
            </a:r>
            <a:endParaRPr lang="en-US" sz="2800" dirty="0">
              <a:latin typeface="Times New Roman"/>
              <a:ea typeface="Times New Roman"/>
            </a:endParaRPr>
          </a:p>
          <a:p>
            <a:pPr indent="252095" algn="just">
              <a:lnSpc>
                <a:spcPct val="95000"/>
              </a:lnSpc>
            </a:pPr>
            <a:r>
              <a:rPr lang="ar-IQ" sz="2800" dirty="0">
                <a:latin typeface="Times New Roman"/>
                <a:ea typeface="Times New Roman"/>
                <a:cs typeface="Ali_K_Sahifa"/>
              </a:rPr>
              <a:t>ئةطةر هاتوو ئالَوطؤرِي لة نيَوان هةردوو ولآت ئةنجامدرا، بة تيَكرِايى يةكةى طةنم بةرامبةر بة يةكةيةكى لؤكة، واتة ولآتى (أ) (100) دانة لة لؤكة بة (100) دانة لة طةنم لةطةلَ ولآتى (ب) دةطؤرِيَتةوة. بة ثشت بةستن بةمانة ئاسانة رِاظةى هؤكارى ئةنجامدانى بازرطانى نيَودةولَةتى بكريَت. </a:t>
            </a:r>
            <a:endParaRPr lang="ar-SA" sz="2800" dirty="0" smtClean="0">
              <a:latin typeface="Times New Roman"/>
              <a:ea typeface="Times New Roman"/>
              <a:cs typeface="Ali_K_Sahifa"/>
            </a:endParaRPr>
          </a:p>
          <a:p>
            <a:r>
              <a:rPr lang="ar-SA" sz="2800" dirty="0">
                <a:latin typeface="Times New Roman"/>
                <a:ea typeface="Times New Roman"/>
                <a:cs typeface="Ali_K_Samik"/>
              </a:rPr>
              <a:t>دواي ئةنجامداني ئالَوطؤرِي بازرطاني:</a:t>
            </a:r>
            <a:endParaRPr lang="en-US" sz="2400" dirty="0">
              <a:latin typeface="Times New Roman"/>
              <a:ea typeface="Times New Roman"/>
            </a:endParaRPr>
          </a:p>
          <a:p>
            <a:pPr indent="252095" algn="just">
              <a:lnSpc>
                <a:spcPct val="95000"/>
              </a:lnSpc>
            </a:pPr>
            <a:endParaRPr lang="ar-SA" sz="2800" dirty="0" smtClean="0">
              <a:latin typeface="Times New Roman"/>
              <a:ea typeface="Times New Roman"/>
              <a:cs typeface="Ali_K_Sahifa"/>
            </a:endParaRPr>
          </a:p>
          <a:p>
            <a:pPr indent="252095" algn="just">
              <a:lnSpc>
                <a:spcPct val="95000"/>
              </a:lnSpc>
            </a:pPr>
            <a:endParaRPr lang="ar-SA" sz="2800" dirty="0">
              <a:effectLst/>
              <a:latin typeface="Times New Roman"/>
              <a:ea typeface="Times New Roman"/>
              <a:cs typeface="Ali_K_Sahifa"/>
            </a:endParaRPr>
          </a:p>
          <a:p>
            <a:pPr indent="252095" algn="just">
              <a:lnSpc>
                <a:spcPct val="95000"/>
              </a:lnSpc>
            </a:pPr>
            <a:endParaRPr lang="ar-SA" sz="2800" dirty="0" smtClean="0">
              <a:latin typeface="Times New Roman"/>
              <a:ea typeface="Times New Roman"/>
              <a:cs typeface="Ali_K_Sahifa"/>
            </a:endParaRPr>
          </a:p>
          <a:p>
            <a:pPr indent="252095" algn="just">
              <a:lnSpc>
                <a:spcPct val="95000"/>
              </a:lnSpc>
            </a:pPr>
            <a:endParaRPr lang="ar-SA" sz="2800" dirty="0">
              <a:effectLst/>
              <a:latin typeface="Times New Roman"/>
              <a:ea typeface="Times New Roman"/>
              <a:cs typeface="Ali_K_Sahifa"/>
            </a:endParaRPr>
          </a:p>
          <a:p>
            <a:pPr indent="252095" algn="just">
              <a:lnSpc>
                <a:spcPct val="95000"/>
              </a:lnSpc>
            </a:pPr>
            <a:endParaRPr lang="ar-SA" sz="2800" dirty="0" smtClean="0">
              <a:latin typeface="Times New Roman"/>
              <a:ea typeface="Times New Roman"/>
              <a:cs typeface="Ali_K_Sahifa"/>
            </a:endParaRPr>
          </a:p>
          <a:p>
            <a:pPr indent="252095" algn="just">
              <a:lnSpc>
                <a:spcPct val="95000"/>
              </a:lnSpc>
            </a:pPr>
            <a:endParaRPr lang="ar-SA" sz="2800" dirty="0">
              <a:effectLst/>
              <a:latin typeface="Times New Roman"/>
              <a:ea typeface="Times New Roman"/>
              <a:cs typeface="Ali_K_Sahifa"/>
            </a:endParaRPr>
          </a:p>
          <a:p>
            <a:pPr indent="252095" algn="just">
              <a:lnSpc>
                <a:spcPct val="95000"/>
              </a:lnSpc>
            </a:pPr>
            <a:endParaRPr lang="ar-SA" sz="2800" dirty="0" smtClean="0">
              <a:latin typeface="Times New Roman"/>
              <a:ea typeface="Times New Roman"/>
              <a:cs typeface="Ali_K_Sahifa"/>
            </a:endParaRPr>
          </a:p>
          <a:p>
            <a:pPr indent="252095" algn="just">
              <a:lnSpc>
                <a:spcPct val="95000"/>
              </a:lnSpc>
            </a:pPr>
            <a:endParaRPr lang="ar-SA" sz="2800" dirty="0">
              <a:effectLst/>
              <a:latin typeface="Times New Roman"/>
              <a:ea typeface="Times New Roman"/>
              <a:cs typeface="Ali_K_Sahifa"/>
            </a:endParaRPr>
          </a:p>
          <a:p>
            <a:pPr indent="252095" algn="just">
              <a:lnSpc>
                <a:spcPct val="95000"/>
              </a:lnSpc>
            </a:pPr>
            <a:endParaRPr lang="ar-SA" sz="2800" dirty="0" smtClean="0">
              <a:latin typeface="Times New Roman"/>
              <a:ea typeface="Times New Roman"/>
              <a:cs typeface="Ali_K_Sahifa"/>
            </a:endParaRPr>
          </a:p>
          <a:p>
            <a:pPr indent="252095" algn="just">
              <a:lnSpc>
                <a:spcPct val="95000"/>
              </a:lnSpc>
            </a:pPr>
            <a:endParaRPr lang="ar-SA" sz="2800" dirty="0">
              <a:effectLst/>
              <a:latin typeface="Times New Roman"/>
              <a:ea typeface="Times New Roman"/>
              <a:cs typeface="Ali_K_Sahifa"/>
            </a:endParaRPr>
          </a:p>
          <a:p>
            <a:pPr indent="252095" algn="just">
              <a:lnSpc>
                <a:spcPct val="95000"/>
              </a:lnSpc>
            </a:pPr>
            <a:endParaRPr lang="en-US" sz="2800" dirty="0">
              <a:effectLst/>
              <a:latin typeface="Times New Roman"/>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165578264"/>
              </p:ext>
            </p:extLst>
          </p:nvPr>
        </p:nvGraphicFramePr>
        <p:xfrm>
          <a:off x="990601" y="3505200"/>
          <a:ext cx="7391398" cy="1996281"/>
        </p:xfrm>
        <a:graphic>
          <a:graphicData uri="http://schemas.openxmlformats.org/drawingml/2006/table">
            <a:tbl>
              <a:tblPr rtl="1" firstRow="1" firstCol="1" lastRow="1" lastCol="1" bandRow="1" bandCol="1"/>
              <a:tblGrid>
                <a:gridCol w="2169386"/>
                <a:gridCol w="2662357"/>
                <a:gridCol w="2559655"/>
              </a:tblGrid>
              <a:tr h="716121">
                <a:tc>
                  <a:txBody>
                    <a:bodyPr/>
                    <a:lstStyle/>
                    <a:p>
                      <a:pPr marL="0" marR="0" algn="ctr" rtl="1">
                        <a:spcBef>
                          <a:spcPts val="0"/>
                        </a:spcBef>
                        <a:spcAft>
                          <a:spcPts val="0"/>
                        </a:spcAft>
                      </a:pPr>
                      <a:r>
                        <a:rPr lang="ar-SA" sz="2800" dirty="0">
                          <a:effectLst/>
                          <a:latin typeface="Times New Roman"/>
                          <a:ea typeface="Times New Roman"/>
                          <a:cs typeface="Ali_K_Samik"/>
                        </a:rPr>
                        <a:t> </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marL="0" marR="0" algn="ctr" rtl="1">
                        <a:spcBef>
                          <a:spcPts val="0"/>
                        </a:spcBef>
                        <a:spcAft>
                          <a:spcPts val="0"/>
                        </a:spcAft>
                      </a:pPr>
                      <a:r>
                        <a:rPr lang="ar-SA" sz="2800" dirty="0">
                          <a:effectLst/>
                          <a:latin typeface="Times New Roman"/>
                          <a:ea typeface="Times New Roman"/>
                          <a:cs typeface="Ali_K_Samik"/>
                        </a:rPr>
                        <a:t>طةنم</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لؤكة</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ar-SA" sz="2800" dirty="0">
                          <a:effectLst/>
                          <a:latin typeface="Times New Roman"/>
                          <a:ea typeface="Times New Roman"/>
                          <a:cs typeface="Ali_K_Samik"/>
                        </a:rPr>
                        <a:t>ولآتى (أ)</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150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50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19">
                <a:tc>
                  <a:txBody>
                    <a:bodyPr/>
                    <a:lstStyle/>
                    <a:p>
                      <a:pPr marL="0" marR="0" algn="ctr" rtl="1">
                        <a:spcBef>
                          <a:spcPts val="0"/>
                        </a:spcBef>
                        <a:spcAft>
                          <a:spcPts val="0"/>
                        </a:spcAft>
                      </a:pPr>
                      <a:r>
                        <a:rPr lang="ar-SA" sz="2800">
                          <a:effectLst/>
                          <a:latin typeface="Times New Roman"/>
                          <a:ea typeface="Times New Roman"/>
                          <a:cs typeface="Ali_K_Samik"/>
                        </a:rPr>
                        <a:t>ولآتى (ب)</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50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150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ar-SA" sz="2800">
                          <a:effectLst/>
                          <a:latin typeface="Times New Roman"/>
                          <a:ea typeface="Times New Roman"/>
                          <a:cs typeface="Ali_K_Samik"/>
                        </a:rPr>
                        <a:t>سةرجةم</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200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dirty="0">
                          <a:effectLst/>
                          <a:latin typeface="Times New Roman"/>
                          <a:ea typeface="Times New Roman"/>
                          <a:cs typeface="Ali_K_Samik"/>
                        </a:rPr>
                        <a:t>200</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1844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7655993"/>
          </a:xfrm>
          <a:prstGeom prst="rect">
            <a:avLst/>
          </a:prstGeom>
        </p:spPr>
        <p:txBody>
          <a:bodyPr wrap="square">
            <a:spAutoFit/>
          </a:bodyPr>
          <a:lstStyle/>
          <a:p>
            <a:r>
              <a:rPr lang="ar-IQ" sz="2800" dirty="0">
                <a:latin typeface="Times New Roman"/>
                <a:ea typeface="Times New Roman"/>
                <a:cs typeface="Ali_K_Sahifa"/>
              </a:rPr>
              <a:t>دةستكةوتي ولآتي (ا):150-100=50</a:t>
            </a:r>
            <a:endParaRPr lang="en-US" sz="2800" dirty="0">
              <a:latin typeface="Times New Roman"/>
              <a:ea typeface="Times New Roman"/>
            </a:endParaRPr>
          </a:p>
          <a:p>
            <a:r>
              <a:rPr lang="ar-IQ" sz="2800" dirty="0">
                <a:latin typeface="Times New Roman"/>
                <a:ea typeface="Times New Roman"/>
                <a:cs typeface="Ali_K_Sahifa"/>
              </a:rPr>
              <a:t>دةستكةوتي ولآتي(ب):150-100=50</a:t>
            </a:r>
            <a:endParaRPr lang="en-US" sz="2800" dirty="0">
              <a:latin typeface="Times New Roman"/>
              <a:ea typeface="Times New Roman"/>
            </a:endParaRPr>
          </a:p>
          <a:p>
            <a:pPr indent="252095" algn="justLow">
              <a:lnSpc>
                <a:spcPct val="95000"/>
              </a:lnSpc>
            </a:pPr>
            <a:r>
              <a:rPr lang="ar-IQ" sz="2800" dirty="0">
                <a:solidFill>
                  <a:srgbClr val="FF0000"/>
                </a:solidFill>
                <a:latin typeface="Times New Roman"/>
                <a:ea typeface="Times New Roman"/>
                <a:cs typeface="Ali_K_Sahifa"/>
              </a:rPr>
              <a:t>بةم شيَوةية ئادةم</a:t>
            </a:r>
            <a:r>
              <a:rPr lang="ar-IQ" sz="2800" dirty="0">
                <a:latin typeface="Times New Roman"/>
                <a:ea typeface="Times New Roman"/>
                <a:cs typeface="Ali_K_Sahifa"/>
              </a:rPr>
              <a:t> سمث واى دةبينيَت، كة هةموو ولآتان ئةطةر ئازاد بيَت لة بازرطانى دةتوانن دةستكةوت بة دةست بهيَنن.</a:t>
            </a:r>
            <a:endParaRPr lang="en-US" sz="2800" dirty="0">
              <a:latin typeface="Times New Roman"/>
              <a:ea typeface="Times New Roman"/>
            </a:endParaRPr>
          </a:p>
          <a:p>
            <a:pPr indent="252095" algn="justLow">
              <a:lnSpc>
                <a:spcPct val="95000"/>
              </a:lnSpc>
            </a:pPr>
            <a:r>
              <a:rPr lang="ar-IQ" sz="2800" dirty="0">
                <a:latin typeface="Times New Roman"/>
                <a:ea typeface="Times New Roman"/>
                <a:cs typeface="Ali_K_Sahifa"/>
              </a:rPr>
              <a:t>بؤية داواى سياسةتى ئازادى  بازرطانى كردووة و ثيَويستة حكومةت دةست لة ضالاكى ئابوورى وةرنةدات، ضونكة ئازادى بازرطانى وادةكات سوود لة دةرامةتةكانى جيهان بة شيَوةى توانست وةربطيريَت، ئةمةش دةبيَتة هؤى زيادبوونى خؤشطوزةرانى لة جيهان، لةم ئازادى بازرطانييةش تةنيا ثيشةسازيية طرنطةكانى تايبةت بة بةرطرى نةتةوةيى جياكرايةوة</a:t>
            </a:r>
            <a:r>
              <a:rPr lang="ar-IQ" sz="2800" dirty="0" smtClean="0">
                <a:latin typeface="Times New Roman"/>
                <a:ea typeface="Times New Roman"/>
                <a:cs typeface="Ali_K_Sahifa"/>
              </a:rPr>
              <a:t>.</a:t>
            </a:r>
            <a:endParaRPr lang="ar-SA" sz="2800" dirty="0" smtClean="0">
              <a:latin typeface="Times New Roman"/>
              <a:ea typeface="Times New Roman"/>
              <a:cs typeface="Ali_K_Sahifa"/>
            </a:endParaRPr>
          </a:p>
          <a:p>
            <a:pPr indent="252095" algn="justLow">
              <a:lnSpc>
                <a:spcPct val="95000"/>
              </a:lnSpc>
            </a:pPr>
            <a:r>
              <a:rPr lang="ar-IQ" sz="2800" dirty="0">
                <a:latin typeface="Times New Roman"/>
                <a:ea typeface="Times New Roman"/>
                <a:cs typeface="Ali_K_Sahifa"/>
              </a:rPr>
              <a:t>سةرةرِاى ئةمةش تيؤرى </a:t>
            </a:r>
            <a:r>
              <a:rPr lang="ar-IQ" sz="2800" dirty="0" smtClean="0">
                <a:latin typeface="Times New Roman"/>
                <a:ea typeface="Times New Roman"/>
                <a:cs typeface="Ali_K_Sahifa"/>
              </a:rPr>
              <a:t>تيَضوونى</a:t>
            </a:r>
            <a:r>
              <a:rPr lang="ar-SA" sz="2800" dirty="0" smtClean="0">
                <a:latin typeface="Times New Roman"/>
                <a:ea typeface="Times New Roman"/>
                <a:cs typeface="Ali_K_Sahifa"/>
              </a:rPr>
              <a:t> </a:t>
            </a:r>
            <a:r>
              <a:rPr lang="ar-IQ" sz="2800" dirty="0" smtClean="0">
                <a:latin typeface="Times New Roman"/>
                <a:ea typeface="Times New Roman"/>
                <a:cs typeface="Ali_K_Sahifa"/>
              </a:rPr>
              <a:t>رِةها </a:t>
            </a:r>
            <a:r>
              <a:rPr lang="ar-IQ" sz="2800" dirty="0">
                <a:latin typeface="Times New Roman"/>
                <a:ea typeface="Times New Roman"/>
                <a:cs typeface="Ali_K_Sahifa"/>
              </a:rPr>
              <a:t>تةنيا بةشيَكى كةمى بازرطانى نيَودةولَةتى لة كاتى ئيَستا دةتوانيَت رِاظة بكات، كة لة نيَوان ولآتة ثيَشكةوتووةكان و ولآتة دواكةوتووةكان ئةنجام دةدريَت، بةلآم بةشى زؤرى بازرطانى جيهانى و تايبةتمةندى لة نيَوان ولآتة ثيَشكةوتووةكان ئةنجام دةدريَت، ناتوانريَت بةهؤى تيؤرى </a:t>
            </a:r>
            <a:r>
              <a:rPr lang="ar-IQ" sz="2800" dirty="0" smtClean="0">
                <a:latin typeface="Times New Roman"/>
                <a:ea typeface="Times New Roman"/>
                <a:cs typeface="Ali_K_Sahifa"/>
              </a:rPr>
              <a:t>تيَضوونى</a:t>
            </a:r>
            <a:r>
              <a:rPr lang="ar-SA" sz="2800" dirty="0" smtClean="0">
                <a:latin typeface="Times New Roman"/>
                <a:ea typeface="Times New Roman"/>
                <a:cs typeface="Ali_K_Sahifa"/>
              </a:rPr>
              <a:t> </a:t>
            </a:r>
            <a:r>
              <a:rPr lang="ar-IQ" sz="2800" dirty="0" smtClean="0">
                <a:latin typeface="Times New Roman"/>
                <a:ea typeface="Times New Roman"/>
                <a:cs typeface="Ali_K_Sahifa"/>
              </a:rPr>
              <a:t>رِةها </a:t>
            </a:r>
            <a:r>
              <a:rPr lang="ar-IQ" sz="2800" dirty="0">
                <a:latin typeface="Times New Roman"/>
                <a:ea typeface="Times New Roman"/>
                <a:cs typeface="Ali_K_Sahifa"/>
              </a:rPr>
              <a:t>رِاظة بكريَت، بةلَكو لةلايةن داظيد رِيكاردؤوة رِاظةكراوة، لة رِاستيدا كة دةبينين تيؤرى </a:t>
            </a:r>
            <a:r>
              <a:rPr lang="ar-IQ" sz="2800" dirty="0" smtClean="0">
                <a:latin typeface="Times New Roman"/>
                <a:ea typeface="Times New Roman"/>
                <a:cs typeface="Ali_K_Sahifa"/>
              </a:rPr>
              <a:t>تيَضوونىر</a:t>
            </a:r>
            <a:r>
              <a:rPr lang="ar-SA" sz="2800" dirty="0" smtClean="0">
                <a:latin typeface="Times New Roman"/>
                <a:ea typeface="Times New Roman"/>
                <a:cs typeface="Ali_K_Sahifa"/>
              </a:rPr>
              <a:t> </a:t>
            </a:r>
            <a:r>
              <a:rPr lang="ar-IQ" sz="2800" dirty="0" smtClean="0">
                <a:latin typeface="Times New Roman"/>
                <a:ea typeface="Times New Roman"/>
                <a:cs typeface="Ali_K_Sahifa"/>
              </a:rPr>
              <a:t>ِةها </a:t>
            </a:r>
            <a:r>
              <a:rPr lang="ar-IQ" sz="2800" dirty="0">
                <a:latin typeface="Times New Roman"/>
                <a:ea typeface="Times New Roman"/>
                <a:cs typeface="Ali_K_Sahifa"/>
              </a:rPr>
              <a:t>بريتيية لة دؤخيَك لة دؤخةكانى تيؤرى تيَضوونى رِيَذةيى.</a:t>
            </a:r>
            <a:endParaRPr lang="en-US" sz="2800" dirty="0">
              <a:latin typeface="Times New Roman"/>
              <a:ea typeface="Times New Roman"/>
            </a:endParaRPr>
          </a:p>
          <a:p>
            <a:pPr indent="252095" algn="justLow">
              <a:lnSpc>
                <a:spcPct val="95000"/>
              </a:lnSpc>
            </a:pPr>
            <a:endParaRPr lang="ar-SA" sz="1400" dirty="0">
              <a:effectLst/>
              <a:latin typeface="Times New Roman"/>
              <a:ea typeface="Times New Roman"/>
              <a:cs typeface="Ali_K_Sahifa"/>
            </a:endParaRPr>
          </a:p>
          <a:p>
            <a:pPr indent="252095" algn="justLow">
              <a:lnSpc>
                <a:spcPct val="95000"/>
              </a:lnSpc>
            </a:pPr>
            <a:endParaRPr lang="ar-SA" sz="1400" dirty="0" smtClean="0">
              <a:latin typeface="Times New Roman"/>
              <a:ea typeface="Times New Roman"/>
              <a:cs typeface="Ali_K_Sahifa"/>
            </a:endParaRPr>
          </a:p>
          <a:p>
            <a:pPr indent="252095" algn="justLow">
              <a:lnSpc>
                <a:spcPct val="95000"/>
              </a:lnSpc>
            </a:pPr>
            <a:endParaRPr lang="ar-SA" sz="1400" dirty="0">
              <a:effectLst/>
              <a:latin typeface="Times New Roman"/>
              <a:ea typeface="Times New Roman"/>
              <a:cs typeface="Ali_K_Sahifa"/>
            </a:endParaRPr>
          </a:p>
          <a:p>
            <a:pPr indent="252095" algn="justLow">
              <a:lnSpc>
                <a:spcPct val="95000"/>
              </a:lnSpc>
            </a:pPr>
            <a:endParaRPr lang="ar-SA" sz="1400" dirty="0" smtClean="0">
              <a:latin typeface="Times New Roman"/>
              <a:ea typeface="Times New Roman"/>
              <a:cs typeface="Ali_K_Sahifa"/>
            </a:endParaRPr>
          </a:p>
          <a:p>
            <a:pPr indent="252095" algn="justLow">
              <a:lnSpc>
                <a:spcPct val="95000"/>
              </a:lnSpc>
            </a:pPr>
            <a:endParaRPr lang="ar-SA" sz="1400" dirty="0">
              <a:effectLst/>
              <a:latin typeface="Times New Roman"/>
              <a:ea typeface="Times New Roman"/>
              <a:cs typeface="Ali_K_Sahifa"/>
            </a:endParaRPr>
          </a:p>
          <a:p>
            <a:pPr indent="252095" algn="justLow">
              <a:lnSpc>
                <a:spcPct val="95000"/>
              </a:lnSpc>
            </a:pPr>
            <a:endParaRPr lang="en-US" sz="1400" dirty="0">
              <a:effectLst/>
              <a:latin typeface="Times New Roman"/>
              <a:ea typeface="Times New Roman"/>
            </a:endParaRPr>
          </a:p>
        </p:txBody>
      </p:sp>
    </p:spTree>
    <p:extLst>
      <p:ext uri="{BB962C8B-B14F-4D97-AF65-F5344CB8AC3E}">
        <p14:creationId xmlns:p14="http://schemas.microsoft.com/office/powerpoint/2010/main" val="3535874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763000" cy="8094524"/>
          </a:xfrm>
          <a:prstGeom prst="rect">
            <a:avLst/>
          </a:prstGeom>
        </p:spPr>
        <p:txBody>
          <a:bodyPr wrap="square">
            <a:spAutoFit/>
          </a:bodyPr>
          <a:lstStyle/>
          <a:p>
            <a:r>
              <a:rPr lang="ar-SA" sz="2400" b="1" dirty="0">
                <a:latin typeface="Times New Roman"/>
                <a:ea typeface="Times New Roman"/>
                <a:cs typeface="Ali_K_Samik"/>
              </a:rPr>
              <a:t>*</a:t>
            </a:r>
            <a:r>
              <a:rPr lang="ar-SA" sz="2400" b="1" u="sng" dirty="0">
                <a:solidFill>
                  <a:srgbClr val="FF0000"/>
                </a:solidFill>
                <a:latin typeface="Times New Roman"/>
                <a:ea typeface="Times New Roman"/>
                <a:cs typeface="Ali_K_Samik"/>
              </a:rPr>
              <a:t>هةلَسةنطاندني تيؤري تيَضووني رِةها:</a:t>
            </a:r>
            <a:endParaRPr lang="en-US" sz="2400" dirty="0">
              <a:latin typeface="Times New Roman"/>
              <a:ea typeface="Times New Roman"/>
            </a:endParaRPr>
          </a:p>
          <a:p>
            <a:r>
              <a:rPr lang="ar-SA" sz="2400" dirty="0">
                <a:latin typeface="Times New Roman"/>
                <a:ea typeface="Times New Roman"/>
                <a:cs typeface="Ali_K_Sahifa"/>
              </a:rPr>
              <a:t>1-</a:t>
            </a:r>
            <a:r>
              <a:rPr lang="ar-SA" sz="2400" u="sng" dirty="0">
                <a:latin typeface="Times New Roman"/>
                <a:ea typeface="Times New Roman"/>
                <a:cs typeface="Ali_K_Samik"/>
              </a:rPr>
              <a:t>لايةنة ثؤزةتيظةكان:</a:t>
            </a:r>
            <a:endParaRPr lang="en-US" sz="2400" dirty="0">
              <a:latin typeface="Times New Roman"/>
              <a:ea typeface="Times New Roman"/>
            </a:endParaRPr>
          </a:p>
          <a:p>
            <a:r>
              <a:rPr lang="ar-SA" sz="2400" dirty="0">
                <a:latin typeface="Times New Roman"/>
                <a:ea typeface="Times New Roman"/>
                <a:cs typeface="Ali_K_Sahifa"/>
              </a:rPr>
              <a:t>ا- بريتيية لة بةردي بناغةي تيؤرةكاني بازرطاني دةرةكي.</a:t>
            </a:r>
            <a:endParaRPr lang="en-US" sz="2400" dirty="0">
              <a:latin typeface="Times New Roman"/>
              <a:ea typeface="Times New Roman"/>
            </a:endParaRPr>
          </a:p>
          <a:p>
            <a:r>
              <a:rPr lang="ar-SA" sz="2400" dirty="0">
                <a:latin typeface="Times New Roman"/>
                <a:ea typeface="Times New Roman"/>
                <a:cs typeface="Ali_K_Sahifa"/>
              </a:rPr>
              <a:t>ب- تايبةتمةندي دةبيَتة هؤي زيادبووني بةرهةمهيًنان، ئةمةش دةبيَتة هؤي زيادبووني هةناردةكان، بةمةش دةبيَتة هؤي زيادبووني داهاتي نةتةوةيي.</a:t>
            </a:r>
            <a:endParaRPr lang="en-US" sz="2400" dirty="0">
              <a:latin typeface="Times New Roman"/>
              <a:ea typeface="Times New Roman"/>
            </a:endParaRPr>
          </a:p>
          <a:p>
            <a:r>
              <a:rPr lang="ar-SA" sz="2400" dirty="0">
                <a:solidFill>
                  <a:srgbClr val="000000"/>
                </a:solidFill>
                <a:latin typeface="Times New Roman"/>
                <a:ea typeface="Times New Roman"/>
                <a:cs typeface="Ali_K_Sahifa"/>
              </a:rPr>
              <a:t>ج- بةكاربةر  جؤري نويَي</a:t>
            </a:r>
            <a:r>
              <a:rPr lang="ar-SA" sz="2400" dirty="0">
                <a:latin typeface="Times New Roman"/>
                <a:ea typeface="Times New Roman"/>
                <a:cs typeface="Ali_K_Sahifa"/>
              </a:rPr>
              <a:t> كالآكان بة دةست دةطات.</a:t>
            </a:r>
            <a:endParaRPr lang="en-US" sz="2400" dirty="0">
              <a:latin typeface="Times New Roman"/>
              <a:ea typeface="Times New Roman"/>
            </a:endParaRPr>
          </a:p>
          <a:p>
            <a:r>
              <a:rPr lang="ar-SA" sz="2400" dirty="0">
                <a:latin typeface="Times New Roman"/>
                <a:ea typeface="Times New Roman"/>
                <a:cs typeface="Ali_K_Sahifa"/>
              </a:rPr>
              <a:t>د- بةكاربةر كالآ بة نرخي كةمتر بة دةست دةهيَنيَت.</a:t>
            </a:r>
            <a:endParaRPr lang="en-US" sz="2400" dirty="0">
              <a:latin typeface="Times New Roman"/>
              <a:ea typeface="Times New Roman"/>
            </a:endParaRPr>
          </a:p>
          <a:p>
            <a:r>
              <a:rPr lang="ar-SA" sz="2400" dirty="0">
                <a:latin typeface="Times New Roman"/>
                <a:ea typeface="Times New Roman"/>
                <a:cs typeface="Ali_K_Sahifa"/>
              </a:rPr>
              <a:t>ه- بةكارهيَنانَيكي نموونةيي بؤ هؤكاري كار</a:t>
            </a:r>
            <a:r>
              <a:rPr lang="ar-SA" sz="2400" dirty="0" smtClean="0">
                <a:latin typeface="Times New Roman"/>
                <a:ea typeface="Times New Roman"/>
                <a:cs typeface="Ali_K_Sahifa"/>
              </a:rPr>
              <a:t>.</a:t>
            </a:r>
          </a:p>
          <a:p>
            <a:r>
              <a:rPr lang="ar-SA" sz="2400" dirty="0">
                <a:latin typeface="Times New Roman"/>
                <a:ea typeface="Times New Roman"/>
                <a:cs typeface="Ali_K_Samik"/>
              </a:rPr>
              <a:t>-</a:t>
            </a:r>
            <a:r>
              <a:rPr lang="ar-SA" sz="2400" u="sng" dirty="0">
                <a:latin typeface="Times New Roman"/>
                <a:ea typeface="Times New Roman"/>
                <a:cs typeface="Ali_K_Samik"/>
              </a:rPr>
              <a:t>لايةنة نيَطةتيظةكان:</a:t>
            </a:r>
            <a:endParaRPr lang="en-US" sz="2400" u="sng" dirty="0">
              <a:latin typeface="Times New Roman"/>
              <a:ea typeface="Times New Roman"/>
              <a:cs typeface="Ali_K_Samik"/>
            </a:endParaRPr>
          </a:p>
          <a:p>
            <a:r>
              <a:rPr lang="ar-SA" sz="2400" dirty="0">
                <a:latin typeface="Times New Roman"/>
                <a:ea typeface="Times New Roman"/>
                <a:cs typeface="Ali_K_Samik"/>
              </a:rPr>
              <a:t>ا-</a:t>
            </a:r>
            <a:r>
              <a:rPr lang="ar-SA" sz="2400" u="sng" dirty="0">
                <a:latin typeface="Times New Roman"/>
                <a:ea typeface="Times New Roman"/>
                <a:cs typeface="Ali_K_Sahifa"/>
              </a:rPr>
              <a:t>رةخنة طشتييةكان:</a:t>
            </a:r>
            <a:endParaRPr lang="en-US" sz="2400" dirty="0">
              <a:latin typeface="Times New Roman"/>
              <a:ea typeface="Times New Roman"/>
            </a:endParaRPr>
          </a:p>
          <a:p>
            <a:pPr algn="just"/>
            <a:r>
              <a:rPr lang="ar-SA" sz="2400" dirty="0">
                <a:latin typeface="Times New Roman"/>
                <a:ea typeface="Times New Roman"/>
                <a:cs typeface="Ali_K_Samik"/>
              </a:rPr>
              <a:t>*</a:t>
            </a:r>
            <a:r>
              <a:rPr lang="ar-SA" sz="2400" dirty="0">
                <a:latin typeface="Times New Roman"/>
                <a:ea typeface="Times New Roman"/>
                <a:cs typeface="Ali_K_Sahifa"/>
              </a:rPr>
              <a:t>تيؤري تيَضووني رِةها لة كاتي ئيستادا ناتوانىَ رِاظةي بازرطاني نيَودةولَةتي بكات تةنيا بةشيَكي كةمي نةبيَت.</a:t>
            </a:r>
            <a:endParaRPr lang="en-US" sz="2400" dirty="0">
              <a:latin typeface="Times New Roman"/>
              <a:ea typeface="Times New Roman"/>
            </a:endParaRPr>
          </a:p>
          <a:p>
            <a:pPr algn="just"/>
            <a:r>
              <a:rPr lang="ar-SA" sz="2400" dirty="0">
                <a:latin typeface="Times New Roman"/>
                <a:ea typeface="Times New Roman"/>
                <a:cs typeface="Ali_K_Sahifa"/>
              </a:rPr>
              <a:t>*تيؤري تيَضووني رِةها  بريتيية لة بةشيَكي تيؤري تيَضووني رِيَذةيي.</a:t>
            </a:r>
            <a:endParaRPr lang="en-US" sz="2400" dirty="0">
              <a:latin typeface="Times New Roman"/>
              <a:ea typeface="Times New Roman"/>
            </a:endParaRPr>
          </a:p>
          <a:p>
            <a:pPr algn="just"/>
            <a:r>
              <a:rPr lang="ar-SA" sz="2400" dirty="0">
                <a:latin typeface="Times New Roman"/>
                <a:ea typeface="Times New Roman"/>
                <a:cs typeface="Ali_K_Sahifa"/>
              </a:rPr>
              <a:t>*تيؤري تيَضووني رِةها نةيتواني وةلَامي ئةم ثرسيارةي خوارةوة بدةرةوة: </a:t>
            </a:r>
            <a:endParaRPr lang="en-US" sz="2400" dirty="0">
              <a:latin typeface="Times New Roman"/>
              <a:ea typeface="Times New Roman"/>
            </a:endParaRPr>
          </a:p>
          <a:p>
            <a:pPr algn="just"/>
            <a:r>
              <a:rPr lang="ar-SA" sz="2400" dirty="0">
                <a:latin typeface="Times New Roman"/>
                <a:ea typeface="Times New Roman"/>
                <a:cs typeface="Ali_K_Sahifa"/>
              </a:rPr>
              <a:t>ضارةنووسى ئةو ولآتة ضى دةبيَت، كة تيَضوونى رِةهاى لة هيض كالآيةك نةبيَت؟. ئايا لةسةرى ثيَويستة نةهيَتة نيَو ئابوورى نيَودةولَةتى و لة دوورةثةريَزى بذى؟</a:t>
            </a:r>
            <a:endParaRPr lang="en-US" sz="2400" dirty="0">
              <a:latin typeface="Times New Roman"/>
              <a:ea typeface="Times New Roman"/>
            </a:endParaRPr>
          </a:p>
          <a:p>
            <a:pPr algn="just"/>
            <a:r>
              <a:rPr lang="ar-SA" sz="2400" dirty="0">
                <a:latin typeface="Times New Roman"/>
                <a:ea typeface="Times New Roman"/>
                <a:cs typeface="Ali_K_Sahifa"/>
              </a:rPr>
              <a:t> داظيد رِيكاردؤ وةلَامى ئةو ثرسيارةى داوةتةوة، ئةويش لة رِيَطةى تيؤرى تيَضوونى رِيَذةييدا.</a:t>
            </a:r>
            <a:endParaRPr lang="en-US" sz="2400" dirty="0">
              <a:latin typeface="Times New Roman"/>
              <a:ea typeface="Times New Roman"/>
            </a:endParaRPr>
          </a:p>
          <a:p>
            <a:endParaRPr lang="ar-SA" sz="2800" dirty="0">
              <a:effectLst/>
              <a:latin typeface="Times New Roman"/>
              <a:ea typeface="Times New Roman"/>
              <a:cs typeface="Ali_K_Sahifa"/>
            </a:endParaRPr>
          </a:p>
          <a:p>
            <a:endParaRPr lang="ar-SA" sz="2800" dirty="0" smtClean="0">
              <a:latin typeface="Times New Roman"/>
              <a:ea typeface="Times New Roman"/>
              <a:cs typeface="Ali_K_Sahifa"/>
            </a:endParaRPr>
          </a:p>
          <a:p>
            <a:endParaRPr lang="ar-SA" sz="2800" dirty="0">
              <a:effectLst/>
              <a:latin typeface="Times New Roman"/>
              <a:ea typeface="Times New Roman"/>
              <a:cs typeface="Ali_K_Sahifa"/>
            </a:endParaRPr>
          </a:p>
          <a:p>
            <a:endParaRPr lang="en-US" sz="2800" dirty="0">
              <a:effectLst/>
              <a:latin typeface="Times New Roman"/>
              <a:ea typeface="Times New Roman"/>
            </a:endParaRPr>
          </a:p>
        </p:txBody>
      </p:sp>
    </p:spTree>
    <p:extLst>
      <p:ext uri="{BB962C8B-B14F-4D97-AF65-F5344CB8AC3E}">
        <p14:creationId xmlns:p14="http://schemas.microsoft.com/office/powerpoint/2010/main" val="125039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534400" cy="4964436"/>
          </a:xfrm>
          <a:prstGeom prst="rect">
            <a:avLst/>
          </a:prstGeom>
        </p:spPr>
        <p:txBody>
          <a:bodyPr wrap="square">
            <a:spAutoFit/>
          </a:bodyPr>
          <a:lstStyle/>
          <a:p>
            <a:pPr marL="342900" lvl="0" indent="-342900" algn="justLow">
              <a:buFont typeface="+mj-lt"/>
              <a:buAutoNum type="arabicParenR"/>
              <a:tabLst>
                <a:tab pos="228600" algn="l"/>
              </a:tabLst>
            </a:pPr>
            <a:r>
              <a:rPr lang="ar-IQ" sz="2400" b="1" dirty="0">
                <a:latin typeface="Times New Roman"/>
                <a:ea typeface="Times New Roman"/>
                <a:cs typeface="Ali_K_Samik"/>
              </a:rPr>
              <a:t>جياوازى سياسةتى ئابوورى لة نيَوان ولآتان: </a:t>
            </a:r>
            <a:endParaRPr lang="en-US" sz="2400" b="1" dirty="0">
              <a:latin typeface="Times New Roman"/>
              <a:ea typeface="Times New Roman"/>
            </a:endParaRPr>
          </a:p>
          <a:p>
            <a:pPr indent="252095" algn="justLow">
              <a:lnSpc>
                <a:spcPct val="95000"/>
              </a:lnSpc>
            </a:pPr>
            <a:r>
              <a:rPr lang="ar-IQ" sz="2800" b="1" dirty="0">
                <a:latin typeface="Times New Roman"/>
                <a:ea typeface="Times New Roman"/>
                <a:cs typeface="Ali_K_Sahifa"/>
              </a:rPr>
              <a:t>بةهؤى جياوازى لة سيستةمى سياسى لة نيَوان ولآتاندا، ئةمةش ماناى مةوداى جياوازى</a:t>
            </a:r>
            <a:r>
              <a:rPr lang="ar-IQ" sz="2800" b="1" dirty="0">
                <a:latin typeface="Times New Roman"/>
                <a:ea typeface="Times New Roman"/>
                <a:cs typeface="Ali_K_Samik"/>
              </a:rPr>
              <a:t> </a:t>
            </a:r>
            <a:r>
              <a:rPr lang="ar-IQ" sz="2800" b="1" dirty="0">
                <a:latin typeface="Times New Roman"/>
                <a:ea typeface="Times New Roman"/>
                <a:cs typeface="Ali_K_Sahifa"/>
              </a:rPr>
              <a:t>دةستخستنى حكومةتةكان لة ذيانى ئابوورى دةطةيةنيَت، بؤية ئةو ياسا و سيستةم و سياسةتة ئابوورييةكان لة ولآتيَكةوة بؤ ولآتيَكة ديكة جياوازة، ئينجا بةهؤى ئةوةى دةسةلَاتدارانى ولآت لة رِيَكخستنى ذيانى ئابوورى دا، لة ضوارضيَوةى سنوورى ولآت داية، بؤية ئةو سياسةتة ئابووريية بؤ يةك ولآتة و تةنيا لةسةر دانيشتوانى ئةو ولآتة جىَ بةجىَ دةبيَت، ئةمةش ماناى واية كة ثةيوةندى ئابوورى ناوخؤ لةسةر دانيشتوان ض بةرهةمهيَن يان بةكاربةر بن، يةك سيستةمى ئابوورييان لةسةر جىَ بةجىَ دةبيَت، هةمان دةستكةوتيشيان لة دةستيَخستنى حكومةت لة ذيانى ئابوورى جىَ بةجىَ دةبيَت، لة بةرامبةر ئةوةدا ثةيوةندى ئابووريى نيَودةولَةتى، لايةنة بةشداربووةكان ناكةونة ذيَر تاكة سيستةم و سياسةتيَكى ئابوورى.</a:t>
            </a:r>
            <a:endParaRPr lang="en-US" sz="2800" b="1" dirty="0">
              <a:effectLst/>
              <a:latin typeface="Times New Roman"/>
              <a:ea typeface="Times New Roman"/>
            </a:endParaRPr>
          </a:p>
        </p:txBody>
      </p:sp>
    </p:spTree>
    <p:extLst>
      <p:ext uri="{BB962C8B-B14F-4D97-AF65-F5344CB8AC3E}">
        <p14:creationId xmlns:p14="http://schemas.microsoft.com/office/powerpoint/2010/main" val="7124995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10600" cy="6985040"/>
          </a:xfrm>
          <a:prstGeom prst="rect">
            <a:avLst/>
          </a:prstGeom>
        </p:spPr>
        <p:txBody>
          <a:bodyPr wrap="square">
            <a:spAutoFit/>
          </a:bodyPr>
          <a:lstStyle/>
          <a:p>
            <a:r>
              <a:rPr lang="ar-SA" sz="2800" u="sng" dirty="0">
                <a:latin typeface="Times New Roman"/>
                <a:ea typeface="Times New Roman"/>
                <a:cs typeface="Ali_K_Samik"/>
              </a:rPr>
              <a:t>ب-رةخنة تايبةتييةكان:</a:t>
            </a:r>
            <a:endParaRPr lang="en-US" sz="2800" dirty="0">
              <a:latin typeface="Times New Roman"/>
              <a:ea typeface="Times New Roman"/>
            </a:endParaRPr>
          </a:p>
          <a:p>
            <a:r>
              <a:rPr lang="ar-IQ" sz="2800" dirty="0">
                <a:latin typeface="Times New Roman"/>
                <a:ea typeface="Times New Roman"/>
                <a:cs typeface="Ali_K_Sahifa"/>
              </a:rPr>
              <a:t>*ئالَوطؤرِي </a:t>
            </a:r>
            <a:r>
              <a:rPr lang="ar-IQ" sz="2800" dirty="0" smtClean="0">
                <a:latin typeface="Times New Roman"/>
                <a:ea typeface="Times New Roman"/>
                <a:cs typeface="Ali_K_Sahifa"/>
              </a:rPr>
              <a:t>بازرطاني </a:t>
            </a:r>
            <a:r>
              <a:rPr lang="ar-IQ" sz="2800" dirty="0">
                <a:latin typeface="Times New Roman"/>
                <a:ea typeface="Times New Roman"/>
                <a:cs typeface="Ali_K_Sahifa"/>
              </a:rPr>
              <a:t>تةنيا لة نيَوان دوو ولآت و دوو كالآ ئةنجام نادريَت، بةلَكو زؤر لةوة زياترة.</a:t>
            </a:r>
            <a:endParaRPr lang="en-US" sz="2800" dirty="0">
              <a:latin typeface="Times New Roman"/>
              <a:ea typeface="Times New Roman"/>
            </a:endParaRPr>
          </a:p>
          <a:p>
            <a:r>
              <a:rPr lang="ar-SA" sz="2800" u="sng" dirty="0">
                <a:latin typeface="Times New Roman"/>
                <a:ea typeface="Times New Roman"/>
                <a:cs typeface="Ali_K_Sahifa"/>
              </a:rPr>
              <a:t>*</a:t>
            </a:r>
            <a:r>
              <a:rPr lang="ar-SA" sz="2800" dirty="0">
                <a:latin typeface="Times New Roman"/>
                <a:ea typeface="Times New Roman"/>
                <a:cs typeface="Ali_K_Sahifa"/>
              </a:rPr>
              <a:t>ناتوانريَت بةرهةم تةنيا بة بةكارهيَناني هؤكاري كار بة دةست بهيَنريَت، بةلَكو ثيَويستي بة بةكارهيَناني هةر ضوار هؤكار (كار، زةوي، سةرماية، رِيَكخستن) هةية.</a:t>
            </a:r>
            <a:endParaRPr lang="en-US" sz="2800" dirty="0">
              <a:latin typeface="Times New Roman"/>
              <a:ea typeface="Times New Roman"/>
            </a:endParaRPr>
          </a:p>
          <a:p>
            <a:r>
              <a:rPr lang="ar-SA" sz="2800" u="sng" dirty="0">
                <a:latin typeface="Times New Roman"/>
                <a:ea typeface="Times New Roman"/>
                <a:cs typeface="Ali_K_Sahifa"/>
              </a:rPr>
              <a:t>*</a:t>
            </a:r>
            <a:r>
              <a:rPr lang="ar-SA" sz="2800" dirty="0">
                <a:latin typeface="Times New Roman"/>
                <a:ea typeface="Times New Roman"/>
                <a:cs typeface="Ali_K_Sahifa"/>
              </a:rPr>
              <a:t>ئاستي تةكنةلؤذيا ضةسثاو نيية،بةلَكو لة طؤرِانداية، ئةويش بةهؤي سوان و داهيَنانةكان.</a:t>
            </a:r>
            <a:endParaRPr lang="en-US" sz="2800" dirty="0">
              <a:latin typeface="Times New Roman"/>
              <a:ea typeface="Times New Roman"/>
            </a:endParaRPr>
          </a:p>
          <a:p>
            <a:r>
              <a:rPr lang="ar-SA" sz="2800" u="sng" dirty="0">
                <a:latin typeface="Times New Roman"/>
                <a:ea typeface="Times New Roman"/>
                <a:cs typeface="Ali_K_Sahifa"/>
              </a:rPr>
              <a:t>*</a:t>
            </a:r>
            <a:r>
              <a:rPr lang="ar-SA" sz="2800" dirty="0">
                <a:latin typeface="Times New Roman"/>
                <a:ea typeface="Times New Roman"/>
                <a:cs typeface="Ali_K_Sahifa"/>
              </a:rPr>
              <a:t>بازارِي كيَبركيَي تةواو بازارِيَكي وةهميية و لة واقيعدا نيية.</a:t>
            </a:r>
            <a:endParaRPr lang="en-US" sz="2800" dirty="0">
              <a:latin typeface="Times New Roman"/>
              <a:ea typeface="Times New Roman"/>
            </a:endParaRPr>
          </a:p>
          <a:p>
            <a:r>
              <a:rPr lang="ar-SA" sz="2800" u="sng" dirty="0">
                <a:latin typeface="Times New Roman"/>
                <a:ea typeface="Times New Roman"/>
                <a:cs typeface="Ali_K_Sahifa"/>
              </a:rPr>
              <a:t>*</a:t>
            </a:r>
            <a:r>
              <a:rPr lang="ar-SA" sz="2800" dirty="0">
                <a:latin typeface="Times New Roman"/>
                <a:ea typeface="Times New Roman"/>
                <a:cs typeface="Ali_K_Sahifa"/>
              </a:rPr>
              <a:t>بةكارهيَناني شيَوازي شت طؤرِينةوة، واتة فةرامؤش كردني رِؤلَي ثارة بةشيَوةيةكي بةرضاو.</a:t>
            </a:r>
            <a:endParaRPr lang="en-US" sz="2800" dirty="0">
              <a:latin typeface="Times New Roman"/>
              <a:ea typeface="Times New Roman"/>
            </a:endParaRPr>
          </a:p>
          <a:p>
            <a:r>
              <a:rPr lang="ar-SA" sz="2800" u="sng" dirty="0">
                <a:latin typeface="Times New Roman"/>
                <a:ea typeface="Times New Roman"/>
                <a:cs typeface="Ali_K_Sahifa"/>
              </a:rPr>
              <a:t>*</a:t>
            </a:r>
            <a:r>
              <a:rPr lang="ar-SA" sz="2800" dirty="0">
                <a:latin typeface="Times New Roman"/>
                <a:ea typeface="Times New Roman"/>
                <a:cs typeface="Ali_K_Sahifa"/>
              </a:rPr>
              <a:t>ناتوانريَت كالآكان لة ولآتيك بؤ ولآتيكي ديكة بة خؤرايي و </a:t>
            </a:r>
            <a:r>
              <a:rPr lang="ar-SA" sz="2800" dirty="0" smtClean="0">
                <a:latin typeface="Times New Roman"/>
                <a:ea typeface="Times New Roman"/>
                <a:cs typeface="Ali_K_Sahifa"/>
              </a:rPr>
              <a:t>بيَ بةرامبةر </a:t>
            </a:r>
            <a:r>
              <a:rPr lang="ar-SA" sz="2800" dirty="0">
                <a:latin typeface="Times New Roman"/>
                <a:ea typeface="Times New Roman"/>
                <a:cs typeface="Ali_K_Sahifa"/>
              </a:rPr>
              <a:t>بطوازريَتةوة.</a:t>
            </a:r>
            <a:endParaRPr lang="en-US" sz="2800" dirty="0">
              <a:latin typeface="Times New Roman"/>
              <a:ea typeface="Times New Roman"/>
            </a:endParaRPr>
          </a:p>
          <a:p>
            <a:r>
              <a:rPr lang="ar-SA" sz="2800" u="sng" dirty="0">
                <a:latin typeface="Times New Roman"/>
                <a:ea typeface="Times New Roman"/>
                <a:cs typeface="Ali_K_Sahifa"/>
              </a:rPr>
              <a:t>*</a:t>
            </a:r>
            <a:r>
              <a:rPr lang="ar-SA" sz="2800" dirty="0">
                <a:latin typeface="Times New Roman"/>
                <a:ea typeface="Times New Roman"/>
                <a:cs typeface="Ali_K_Sahifa"/>
              </a:rPr>
              <a:t>ثةيرِةوكردني سياسةتي ئازادي بازرطاني لةنيَوان ولآتيكي ثيَشكةوتوو، لةطةلَ ولآتيَكي دواكةوتوو، لةو دوَخةدا ولآتة ثيَشكةوتووةكة زؤرينةي دةستكةوتةكان بةدةست دةهيَنيَت، و ولآتة دواكةوتووةكة دةستكةوتيَكي زؤر كةم بة دةست دةهيَنيَت.</a:t>
            </a:r>
            <a:r>
              <a:rPr lang="ar-SA" sz="2800" u="sng" dirty="0">
                <a:latin typeface="Times New Roman"/>
                <a:ea typeface="Times New Roman"/>
                <a:cs typeface="Ali_K_Sahifa"/>
              </a:rPr>
              <a:t> </a:t>
            </a:r>
            <a:endParaRPr lang="en-US" sz="2800" dirty="0">
              <a:latin typeface="Times New Roman"/>
              <a:ea typeface="Times New Roman"/>
            </a:endParaRPr>
          </a:p>
          <a:p>
            <a:r>
              <a:rPr lang="ar-SA" dirty="0">
                <a:latin typeface="Times New Roman"/>
                <a:ea typeface="Times New Roman"/>
                <a:cs typeface="Ali_K_Samik"/>
              </a:rPr>
              <a:t> </a:t>
            </a:r>
            <a:endParaRPr lang="en-US" sz="1400" dirty="0">
              <a:effectLst/>
              <a:latin typeface="Times New Roman"/>
              <a:ea typeface="Times New Roman"/>
            </a:endParaRPr>
          </a:p>
        </p:txBody>
      </p:sp>
    </p:spTree>
    <p:extLst>
      <p:ext uri="{BB962C8B-B14F-4D97-AF65-F5344CB8AC3E}">
        <p14:creationId xmlns:p14="http://schemas.microsoft.com/office/powerpoint/2010/main" val="4031512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33400" y="838201"/>
            <a:ext cx="7924800" cy="5596917"/>
          </a:xfrm>
          <a:prstGeom prst="rect">
            <a:avLst/>
          </a:prstGeom>
        </p:spPr>
        <p:txBody>
          <a:bodyPr wrap="square">
            <a:spAutoFit/>
          </a:bodyPr>
          <a:lstStyle/>
          <a:p>
            <a:r>
              <a:rPr lang="ar-SA" sz="2800" u="dbl" dirty="0" err="1">
                <a:latin typeface="Times New Roman"/>
                <a:ea typeface="Times New Roman"/>
                <a:cs typeface="Ali_K_Samik"/>
              </a:rPr>
              <a:t>سيَيةم</a:t>
            </a:r>
            <a:r>
              <a:rPr lang="ar-SA" sz="2800" dirty="0">
                <a:latin typeface="Times New Roman"/>
                <a:ea typeface="Times New Roman"/>
                <a:cs typeface="Ali_K_Samik"/>
              </a:rPr>
              <a:t>:- </a:t>
            </a:r>
            <a:r>
              <a:rPr lang="ar-SA" sz="2800" dirty="0" err="1">
                <a:latin typeface="Times New Roman"/>
                <a:ea typeface="Times New Roman"/>
                <a:cs typeface="Ali_K_Samik"/>
              </a:rPr>
              <a:t>تيؤرى</a:t>
            </a:r>
            <a:r>
              <a:rPr lang="ar-SA" sz="2800" dirty="0">
                <a:latin typeface="Times New Roman"/>
                <a:ea typeface="Times New Roman"/>
                <a:cs typeface="Ali_K_Samik"/>
              </a:rPr>
              <a:t> </a:t>
            </a:r>
            <a:r>
              <a:rPr lang="ar-SA" sz="2800" dirty="0" err="1">
                <a:latin typeface="Times New Roman"/>
                <a:ea typeface="Times New Roman"/>
                <a:cs typeface="Ali_K_Samik"/>
              </a:rPr>
              <a:t>تيَضوونى</a:t>
            </a:r>
            <a:r>
              <a:rPr lang="ar-SA" sz="2800" dirty="0">
                <a:latin typeface="Times New Roman"/>
                <a:ea typeface="Times New Roman"/>
                <a:cs typeface="Ali_K_Samik"/>
              </a:rPr>
              <a:t> </a:t>
            </a:r>
            <a:r>
              <a:rPr lang="ar-SA" sz="2800" dirty="0" err="1">
                <a:latin typeface="Times New Roman"/>
                <a:ea typeface="Times New Roman"/>
                <a:cs typeface="Ali_K_Samik"/>
              </a:rPr>
              <a:t>رِيَذةيى</a:t>
            </a:r>
            <a:r>
              <a:rPr lang="ar-SA" sz="2800" dirty="0">
                <a:latin typeface="Times New Roman"/>
                <a:ea typeface="Times New Roman"/>
                <a:cs typeface="Ali_K_Samik"/>
              </a:rPr>
              <a:t>:-</a:t>
            </a:r>
            <a:endParaRPr lang="en-US" sz="2800" dirty="0">
              <a:latin typeface="Times New Roman"/>
              <a:ea typeface="Times New Roman"/>
            </a:endParaRPr>
          </a:p>
          <a:p>
            <a:pPr indent="252095" algn="justLow">
              <a:lnSpc>
                <a:spcPct val="95000"/>
              </a:lnSpc>
            </a:pPr>
            <a:r>
              <a:rPr lang="ar-IQ" sz="2800" b="1" dirty="0" err="1">
                <a:latin typeface="Times New Roman"/>
                <a:ea typeface="Times New Roman"/>
                <a:cs typeface="Ali_K_Sahifa"/>
              </a:rPr>
              <a:t>تيؤرى</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بؤ</a:t>
            </a:r>
            <a:r>
              <a:rPr lang="ar-IQ" sz="2800" b="1" dirty="0">
                <a:latin typeface="Times New Roman"/>
                <a:ea typeface="Times New Roman"/>
                <a:cs typeface="Ali_K_Sahifa"/>
              </a:rPr>
              <a:t> </a:t>
            </a:r>
            <a:r>
              <a:rPr lang="ar-IQ" sz="2800" b="1" dirty="0" err="1">
                <a:latin typeface="Times New Roman"/>
                <a:ea typeface="Times New Roman"/>
                <a:cs typeface="Ali_K_Sahifa"/>
              </a:rPr>
              <a:t>داظيد</a:t>
            </a:r>
            <a:r>
              <a:rPr lang="ar-IQ" sz="2800" b="1" dirty="0">
                <a:latin typeface="Times New Roman"/>
                <a:ea typeface="Times New Roman"/>
                <a:cs typeface="Ali_K_Sahifa"/>
              </a:rPr>
              <a:t> </a:t>
            </a:r>
            <a:r>
              <a:rPr lang="ar-IQ" sz="2800" b="1" dirty="0" err="1" smtClean="0">
                <a:latin typeface="Times New Roman"/>
                <a:ea typeface="Times New Roman"/>
                <a:cs typeface="Ali_K_Sahifa"/>
              </a:rPr>
              <a:t>رِيكاردؤ</a:t>
            </a:r>
            <a:r>
              <a:rPr lang="ar-IQ" sz="2800" b="1" dirty="0" smtClean="0">
                <a:latin typeface="Times New Roman"/>
                <a:ea typeface="Times New Roman"/>
                <a:cs typeface="Ali_K_Sahifa"/>
              </a:rPr>
              <a:t> </a:t>
            </a:r>
            <a:r>
              <a:rPr lang="ar-IQ" sz="2800" b="1" dirty="0" err="1">
                <a:latin typeface="Times New Roman"/>
                <a:ea typeface="Times New Roman"/>
                <a:cs typeface="Ali_K_Sahifa"/>
              </a:rPr>
              <a:t>دةطةرِيَتةوة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ثشكدارى</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بيرى</a:t>
            </a:r>
            <a:r>
              <a:rPr lang="ar-IQ" sz="2800" b="1" dirty="0">
                <a:latin typeface="Times New Roman"/>
                <a:ea typeface="Times New Roman"/>
                <a:cs typeface="Ali_K_Sahifa"/>
              </a:rPr>
              <a:t> </a:t>
            </a:r>
            <a:r>
              <a:rPr lang="ar-IQ" sz="2800" b="1" dirty="0" err="1">
                <a:latin typeface="Times New Roman"/>
                <a:ea typeface="Times New Roman"/>
                <a:cs typeface="Ali_K_Sahifa"/>
              </a:rPr>
              <a:t>ئابووريش</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تيؤرى</a:t>
            </a:r>
            <a:r>
              <a:rPr lang="ar-IQ" sz="2800" b="1" dirty="0">
                <a:latin typeface="Times New Roman"/>
                <a:ea typeface="Times New Roman"/>
                <a:cs typeface="Ali_K_Sahifa"/>
              </a:rPr>
              <a:t> </a:t>
            </a:r>
            <a:r>
              <a:rPr lang="ar-IQ" sz="2800" b="1" dirty="0" err="1">
                <a:latin typeface="Times New Roman"/>
                <a:ea typeface="Times New Roman"/>
                <a:cs typeface="Ali_K_Sahifa"/>
              </a:rPr>
              <a:t>بةها</a:t>
            </a:r>
            <a:r>
              <a:rPr lang="ar-IQ" sz="2800" b="1" dirty="0">
                <a:latin typeface="Times New Roman"/>
                <a:ea typeface="Times New Roman"/>
                <a:cs typeface="Ali_K_Sahifa"/>
              </a:rPr>
              <a:t> و </a:t>
            </a:r>
            <a:r>
              <a:rPr lang="ar-IQ" sz="2800" b="1" dirty="0" err="1">
                <a:latin typeface="Times New Roman"/>
                <a:ea typeface="Times New Roman"/>
                <a:cs typeface="Ali_K_Sahifa"/>
              </a:rPr>
              <a:t>تيؤرى</a:t>
            </a:r>
            <a:r>
              <a:rPr lang="ar-IQ" sz="2800" b="1" dirty="0">
                <a:latin typeface="Times New Roman"/>
                <a:ea typeface="Times New Roman"/>
                <a:cs typeface="Ali_K_Sahifa"/>
              </a:rPr>
              <a:t> </a:t>
            </a:r>
            <a:r>
              <a:rPr lang="ar-IQ" sz="2800" b="1" dirty="0" err="1">
                <a:latin typeface="Times New Roman"/>
                <a:ea typeface="Times New Roman"/>
                <a:cs typeface="Ali_K_Sahifa"/>
              </a:rPr>
              <a:t>دابةشكردن</a:t>
            </a:r>
            <a:r>
              <a:rPr lang="ar-IQ" sz="2800" b="1" dirty="0">
                <a:latin typeface="Times New Roman"/>
                <a:ea typeface="Times New Roman"/>
                <a:cs typeface="Ali_K_Sahifa"/>
              </a:rPr>
              <a:t> </a:t>
            </a:r>
            <a:r>
              <a:rPr lang="ar-IQ" sz="2800" b="1" dirty="0" err="1">
                <a:latin typeface="Times New Roman"/>
                <a:ea typeface="Times New Roman"/>
                <a:cs typeface="Ali_K_Sahifa"/>
              </a:rPr>
              <a:t>كردووة</a:t>
            </a:r>
            <a:r>
              <a:rPr lang="ar-IQ" sz="2800" b="1" dirty="0">
                <a:latin typeface="Times New Roman"/>
                <a:ea typeface="Times New Roman"/>
                <a:cs typeface="Ali_K_Sahifa"/>
              </a:rPr>
              <a:t>، </a:t>
            </a:r>
            <a:r>
              <a:rPr lang="ar-IQ" sz="2800" b="1" dirty="0" err="1">
                <a:latin typeface="Times New Roman"/>
                <a:ea typeface="Times New Roman"/>
                <a:cs typeface="Ali_K_Sahifa"/>
              </a:rPr>
              <a:t>بةتايبةتى</a:t>
            </a:r>
            <a:r>
              <a:rPr lang="ar-IQ" sz="2800" b="1" dirty="0">
                <a:latin typeface="Times New Roman"/>
                <a:ea typeface="Times New Roman"/>
                <a:cs typeface="Ali_K_Sahifa"/>
              </a:rPr>
              <a:t> </a:t>
            </a:r>
            <a:r>
              <a:rPr lang="ar-IQ" sz="2800" b="1" dirty="0" err="1">
                <a:latin typeface="Times New Roman"/>
                <a:ea typeface="Times New Roman"/>
                <a:cs typeface="Ali_K_Sahifa"/>
              </a:rPr>
              <a:t>ئةوةى</a:t>
            </a:r>
            <a:r>
              <a:rPr lang="ar-IQ" sz="2800" b="1" dirty="0">
                <a:latin typeface="Times New Roman"/>
                <a:ea typeface="Times New Roman"/>
                <a:cs typeface="Ali_K_Sahifa"/>
              </a:rPr>
              <a:t> </a:t>
            </a:r>
            <a:r>
              <a:rPr lang="ar-IQ" sz="2800" b="1" dirty="0" err="1">
                <a:latin typeface="Times New Roman"/>
                <a:ea typeface="Times New Roman"/>
                <a:cs typeface="Ali_K_Sahifa"/>
              </a:rPr>
              <a:t>ثةيوةنديدارة</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مولَكانة</a:t>
            </a:r>
            <a:r>
              <a:rPr lang="ar-IQ" sz="2800" b="1" dirty="0">
                <a:latin typeface="Times New Roman"/>
                <a:ea typeface="Times New Roman"/>
                <a:cs typeface="Ali_K_Sahifa"/>
              </a:rPr>
              <a:t>، </a:t>
            </a:r>
            <a:r>
              <a:rPr lang="ar-IQ" sz="2800" b="1" dirty="0" err="1">
                <a:latin typeface="Times New Roman"/>
                <a:ea typeface="Times New Roman"/>
                <a:cs typeface="Ali_K_Sahifa"/>
              </a:rPr>
              <a:t>بيَجطة</a:t>
            </a:r>
            <a:r>
              <a:rPr lang="ar-IQ" sz="2800" b="1" dirty="0">
                <a:latin typeface="Times New Roman"/>
                <a:ea typeface="Times New Roman"/>
                <a:cs typeface="Ali_K_Sahifa"/>
              </a:rPr>
              <a:t> </a:t>
            </a:r>
            <a:r>
              <a:rPr lang="ar-IQ" sz="2800" b="1" dirty="0" err="1">
                <a:latin typeface="Times New Roman"/>
                <a:ea typeface="Times New Roman"/>
                <a:cs typeface="Ali_K_Sahifa"/>
              </a:rPr>
              <a:t>لةمانة</a:t>
            </a:r>
            <a:r>
              <a:rPr lang="ar-IQ" sz="2800" b="1" dirty="0">
                <a:latin typeface="Times New Roman"/>
                <a:ea typeface="Times New Roman"/>
                <a:cs typeface="Ali_K_Sahifa"/>
              </a:rPr>
              <a:t> </a:t>
            </a:r>
            <a:r>
              <a:rPr lang="ar-IQ" sz="2800" b="1" dirty="0" err="1">
                <a:latin typeface="Times New Roman"/>
                <a:ea typeface="Times New Roman"/>
                <a:cs typeface="Ali_K_Sahifa"/>
              </a:rPr>
              <a:t>ئاماذةى</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بازرطانى</a:t>
            </a:r>
            <a:r>
              <a:rPr lang="ar-IQ" sz="2800" b="1" dirty="0">
                <a:latin typeface="Times New Roman"/>
                <a:ea typeface="Times New Roman"/>
                <a:cs typeface="Ali_K_Sahifa"/>
              </a:rPr>
              <a:t> </a:t>
            </a:r>
            <a:r>
              <a:rPr lang="ar-IQ" sz="2800" b="1" dirty="0" err="1">
                <a:latin typeface="Times New Roman"/>
                <a:ea typeface="Times New Roman"/>
                <a:cs typeface="Ali_K_Sahifa"/>
              </a:rPr>
              <a:t>نيَودةولَةتى</a:t>
            </a:r>
            <a:r>
              <a:rPr lang="ar-IQ" sz="2800" b="1" dirty="0">
                <a:latin typeface="Times New Roman"/>
                <a:ea typeface="Times New Roman"/>
                <a:cs typeface="Ali_K_Sahifa"/>
              </a:rPr>
              <a:t> </a:t>
            </a:r>
            <a:r>
              <a:rPr lang="ar-IQ" sz="2800" b="1" dirty="0" err="1">
                <a:latin typeface="Times New Roman"/>
                <a:ea typeface="Times New Roman"/>
                <a:cs typeface="Ali_K_Sahifa"/>
              </a:rPr>
              <a:t>كردووة</a:t>
            </a:r>
            <a:r>
              <a:rPr lang="ar-IQ" sz="2800" b="1" dirty="0">
                <a:latin typeface="Times New Roman"/>
                <a:ea typeface="Times New Roman"/>
                <a:cs typeface="Ali_K_Sahifa"/>
              </a:rPr>
              <a:t> و </a:t>
            </a:r>
            <a:r>
              <a:rPr lang="ar-IQ" sz="2800" b="1" dirty="0" err="1">
                <a:latin typeface="Times New Roman"/>
                <a:ea typeface="Times New Roman"/>
                <a:cs typeface="Ali_K_Sahifa"/>
              </a:rPr>
              <a:t>لةم</a:t>
            </a:r>
            <a:r>
              <a:rPr lang="ar-IQ" sz="2800" b="1" dirty="0">
                <a:latin typeface="Times New Roman"/>
                <a:ea typeface="Times New Roman"/>
                <a:cs typeface="Ali_K_Sahifa"/>
              </a:rPr>
              <a:t> </a:t>
            </a:r>
            <a:r>
              <a:rPr lang="ar-IQ" sz="2800" b="1" dirty="0" err="1">
                <a:latin typeface="Times New Roman"/>
                <a:ea typeface="Times New Roman"/>
                <a:cs typeface="Ali_K_Sahifa"/>
              </a:rPr>
              <a:t>بوارةش</a:t>
            </a:r>
            <a:r>
              <a:rPr lang="ar-IQ" sz="2800" b="1" dirty="0">
                <a:latin typeface="Times New Roman"/>
                <a:ea typeface="Times New Roman"/>
                <a:cs typeface="Ali_K_Sahifa"/>
              </a:rPr>
              <a:t> </a:t>
            </a:r>
            <a:r>
              <a:rPr lang="ar-IQ" sz="2800" b="1" dirty="0" err="1">
                <a:latin typeface="Times New Roman"/>
                <a:ea typeface="Times New Roman"/>
                <a:cs typeface="Ali_K_Sahifa"/>
              </a:rPr>
              <a:t>تيؤرى</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ثيَشكةشى</a:t>
            </a:r>
            <a:r>
              <a:rPr lang="ar-IQ" sz="2800" b="1" dirty="0">
                <a:latin typeface="Times New Roman"/>
                <a:ea typeface="Times New Roman"/>
                <a:cs typeface="Ali_K_Sahifa"/>
              </a:rPr>
              <a:t> </a:t>
            </a:r>
            <a:r>
              <a:rPr lang="ar-IQ" sz="2800" b="1" dirty="0" err="1">
                <a:latin typeface="Times New Roman"/>
                <a:ea typeface="Times New Roman"/>
                <a:cs typeface="Ali_K_Sahifa"/>
              </a:rPr>
              <a:t>كردووة</a:t>
            </a:r>
            <a:r>
              <a:rPr lang="ar-IQ" sz="2800" b="1" dirty="0">
                <a:latin typeface="Times New Roman"/>
                <a:ea typeface="Times New Roman"/>
                <a:cs typeface="Ali_K_Sahifa"/>
              </a:rPr>
              <a:t>.</a:t>
            </a:r>
            <a:endParaRPr lang="en-US" sz="2800" b="1" dirty="0">
              <a:latin typeface="Times New Roman"/>
              <a:ea typeface="Times New Roman"/>
            </a:endParaRPr>
          </a:p>
          <a:p>
            <a:pPr indent="252095" algn="justLow">
              <a:lnSpc>
                <a:spcPct val="95000"/>
              </a:lnSpc>
            </a:pPr>
            <a:r>
              <a:rPr lang="ar-IQ" sz="2800" b="1" dirty="0" err="1">
                <a:latin typeface="Times New Roman"/>
                <a:ea typeface="Times New Roman"/>
                <a:cs typeface="Ali_K_Sahifa"/>
              </a:rPr>
              <a:t>كاتيَك</a:t>
            </a:r>
            <a:r>
              <a:rPr lang="ar-IQ" sz="2800" b="1" dirty="0">
                <a:latin typeface="Times New Roman"/>
                <a:ea typeface="Times New Roman"/>
                <a:cs typeface="Ali_K_Sahifa"/>
              </a:rPr>
              <a:t> قسة </a:t>
            </a:r>
            <a:r>
              <a:rPr lang="ar-IQ" sz="2800" b="1" dirty="0" err="1" smtClean="0">
                <a:latin typeface="Times New Roman"/>
                <a:ea typeface="Times New Roman"/>
                <a:cs typeface="Ali_K_Sahifa"/>
              </a:rPr>
              <a:t>لة</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سةر</a:t>
            </a:r>
            <a:r>
              <a:rPr lang="ar-IQ" sz="2800" b="1" dirty="0" smtClean="0">
                <a:latin typeface="Times New Roman"/>
                <a:ea typeface="Times New Roman"/>
                <a:cs typeface="Ali_K_Sahifa"/>
              </a:rPr>
              <a:t> </a:t>
            </a:r>
            <a:r>
              <a:rPr lang="ar-IQ" sz="2800" b="1" dirty="0" err="1">
                <a:latin typeface="Times New Roman"/>
                <a:ea typeface="Times New Roman"/>
                <a:cs typeface="Ali_K_Sahifa"/>
              </a:rPr>
              <a:t>تيؤرى</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رِةها</a:t>
            </a:r>
            <a:r>
              <a:rPr lang="ar-IQ" sz="2800" b="1" dirty="0">
                <a:latin typeface="Times New Roman"/>
                <a:ea typeface="Times New Roman"/>
                <a:cs typeface="Ali_K_Sahifa"/>
              </a:rPr>
              <a:t> كرا، </a:t>
            </a:r>
            <a:r>
              <a:rPr lang="ar-IQ" sz="2800" b="1" dirty="0" err="1">
                <a:latin typeface="Times New Roman"/>
                <a:ea typeface="Times New Roman"/>
                <a:cs typeface="Ali_K_Sahifa"/>
              </a:rPr>
              <a:t>ئةم</a:t>
            </a:r>
            <a:r>
              <a:rPr lang="ar-IQ" sz="2800" b="1" dirty="0">
                <a:latin typeface="Times New Roman"/>
                <a:ea typeface="Times New Roman"/>
                <a:cs typeface="Ali_K_Sahifa"/>
              </a:rPr>
              <a:t> </a:t>
            </a:r>
            <a:r>
              <a:rPr lang="ar-IQ" sz="2800" b="1" dirty="0" err="1">
                <a:latin typeface="Times New Roman"/>
                <a:ea typeface="Times New Roman"/>
                <a:cs typeface="Ali_K_Sahifa"/>
              </a:rPr>
              <a:t>ثرسيارة</a:t>
            </a:r>
            <a:r>
              <a:rPr lang="ar-IQ" sz="2800" b="1" dirty="0">
                <a:latin typeface="Times New Roman"/>
                <a:ea typeface="Times New Roman"/>
                <a:cs typeface="Ali_K_Sahifa"/>
              </a:rPr>
              <a:t> </a:t>
            </a:r>
            <a:r>
              <a:rPr lang="ar-IQ" sz="2800" b="1" dirty="0" err="1">
                <a:latin typeface="Times New Roman"/>
                <a:ea typeface="Times New Roman"/>
                <a:cs typeface="Ali_K_Sahifa"/>
              </a:rPr>
              <a:t>ئارِاستة</a:t>
            </a:r>
            <a:r>
              <a:rPr lang="ar-IQ" sz="2800" b="1" dirty="0">
                <a:latin typeface="Times New Roman"/>
                <a:ea typeface="Times New Roman"/>
                <a:cs typeface="Ali_K_Sahifa"/>
              </a:rPr>
              <a:t> كرا،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بريتيية</a:t>
            </a:r>
            <a:r>
              <a:rPr lang="ar-IQ" sz="2800" b="1" dirty="0">
                <a:latin typeface="Times New Roman"/>
                <a:ea typeface="Times New Roman"/>
                <a:cs typeface="Ali_K_Sahifa"/>
              </a:rPr>
              <a:t> </a:t>
            </a:r>
            <a:r>
              <a:rPr lang="ar-IQ" sz="2800" b="1" dirty="0" err="1">
                <a:latin typeface="Times New Roman"/>
                <a:ea typeface="Times New Roman"/>
                <a:cs typeface="Ali_K_Sahifa"/>
              </a:rPr>
              <a:t>لةوةى</a:t>
            </a:r>
            <a:r>
              <a:rPr lang="ar-IQ" sz="2800" b="1" dirty="0">
                <a:latin typeface="Times New Roman"/>
                <a:ea typeface="Times New Roman"/>
                <a:cs typeface="Ali_K_Sahifa"/>
              </a:rPr>
              <a:t> ض </a:t>
            </a:r>
            <a:r>
              <a:rPr lang="ar-IQ" sz="2800" b="1" dirty="0" err="1">
                <a:latin typeface="Times New Roman"/>
                <a:ea typeface="Times New Roman"/>
                <a:cs typeface="Ali_K_Sahifa"/>
              </a:rPr>
              <a:t>بةسةر</a:t>
            </a:r>
            <a:r>
              <a:rPr lang="ar-IQ" sz="2800" b="1" dirty="0">
                <a:latin typeface="Times New Roman"/>
                <a:ea typeface="Times New Roman"/>
                <a:cs typeface="Ali_K_Sahifa"/>
              </a:rPr>
              <a:t> </a:t>
            </a:r>
            <a:r>
              <a:rPr lang="ar-IQ" sz="2800" b="1" dirty="0" err="1">
                <a:latin typeface="Times New Roman"/>
                <a:ea typeface="Times New Roman"/>
                <a:cs typeface="Ali_K_Sahifa"/>
              </a:rPr>
              <a:t>ئةو</a:t>
            </a:r>
            <a:r>
              <a:rPr lang="ar-IQ" sz="2800" b="1" dirty="0">
                <a:latin typeface="Times New Roman"/>
                <a:ea typeface="Times New Roman"/>
                <a:cs typeface="Ali_K_Sahifa"/>
              </a:rPr>
              <a:t> ولآتة </a:t>
            </a:r>
            <a:r>
              <a:rPr lang="ar-IQ" sz="2800" b="1" dirty="0" err="1">
                <a:latin typeface="Times New Roman"/>
                <a:ea typeface="Times New Roman"/>
                <a:cs typeface="Ali_K_Sahifa"/>
              </a:rPr>
              <a:t>ديَت</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smtClean="0">
                <a:latin typeface="Times New Roman"/>
                <a:ea typeface="Times New Roman"/>
                <a:cs typeface="Ali_K_Sahifa"/>
              </a:rPr>
              <a:t>تيَضوونى</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رِةهاى</a:t>
            </a:r>
            <a:r>
              <a:rPr lang="ar-IQ" sz="2800" b="1" dirty="0" smtClean="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هيض </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كالآيةك</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نةبيَت</a:t>
            </a:r>
            <a:r>
              <a:rPr lang="ar-IQ" sz="2800" b="1" dirty="0">
                <a:latin typeface="Times New Roman"/>
                <a:ea typeface="Times New Roman"/>
                <a:cs typeface="Ali_K_Sahifa"/>
              </a:rPr>
              <a:t>، </a:t>
            </a:r>
            <a:r>
              <a:rPr lang="ar-IQ" sz="2800" b="1" dirty="0" err="1">
                <a:latin typeface="Times New Roman"/>
                <a:ea typeface="Times New Roman"/>
                <a:cs typeface="Ali_K_Sahifa"/>
              </a:rPr>
              <a:t>ئايا</a:t>
            </a:r>
            <a:r>
              <a:rPr lang="ar-IQ" sz="2800" b="1" dirty="0">
                <a:latin typeface="Times New Roman"/>
                <a:ea typeface="Times New Roman"/>
                <a:cs typeface="Ali_K_Sahifa"/>
              </a:rPr>
              <a:t> </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ثشكدارى</a:t>
            </a:r>
            <a:r>
              <a:rPr lang="ar-IQ" sz="2800" b="1" dirty="0" smtClean="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ئالَوطؤرِي</a:t>
            </a:r>
            <a:r>
              <a:rPr lang="ar-IQ" sz="2800" b="1" dirty="0">
                <a:latin typeface="Times New Roman"/>
                <a:ea typeface="Times New Roman"/>
                <a:cs typeface="Ali_K_Sahifa"/>
              </a:rPr>
              <a:t> </a:t>
            </a:r>
            <a:r>
              <a:rPr lang="ar-IQ" sz="2800" b="1" dirty="0" err="1">
                <a:latin typeface="Times New Roman"/>
                <a:ea typeface="Times New Roman"/>
                <a:cs typeface="Ali_K_Sahifa"/>
              </a:rPr>
              <a:t>لةطةلَ</a:t>
            </a:r>
            <a:r>
              <a:rPr lang="ar-IQ" sz="2800" b="1" dirty="0">
                <a:latin typeface="Times New Roman"/>
                <a:ea typeface="Times New Roman"/>
                <a:cs typeface="Ali_K_Sahifa"/>
              </a:rPr>
              <a:t> </a:t>
            </a:r>
            <a:r>
              <a:rPr lang="ar-IQ" sz="2800" b="1" dirty="0" err="1">
                <a:latin typeface="Times New Roman"/>
                <a:ea typeface="Times New Roman"/>
                <a:cs typeface="Ali_K_Sahifa"/>
              </a:rPr>
              <a:t>ولآتانى</a:t>
            </a:r>
            <a:r>
              <a:rPr lang="ar-IQ" sz="2800" b="1" dirty="0">
                <a:latin typeface="Times New Roman"/>
                <a:ea typeface="Times New Roman"/>
                <a:cs typeface="Ali_K_Sahifa"/>
              </a:rPr>
              <a:t> ديكة </a:t>
            </a:r>
            <a:r>
              <a:rPr lang="ar-IQ" sz="2800" b="1" dirty="0" err="1">
                <a:latin typeface="Times New Roman"/>
                <a:ea typeface="Times New Roman"/>
                <a:cs typeface="Ali_K_Sahifa"/>
              </a:rPr>
              <a:t>ناكات</a:t>
            </a:r>
            <a:r>
              <a:rPr lang="ar-IQ" sz="2800" b="1" dirty="0">
                <a:latin typeface="Times New Roman"/>
                <a:ea typeface="Times New Roman"/>
                <a:cs typeface="Ali_K_Sahifa"/>
              </a:rPr>
              <a:t>؟</a:t>
            </a:r>
            <a:endParaRPr lang="en-US" sz="2800" b="1" dirty="0">
              <a:latin typeface="Times New Roman"/>
              <a:ea typeface="Times New Roman"/>
            </a:endParaRPr>
          </a:p>
          <a:p>
            <a:pPr indent="252095" algn="justLow">
              <a:lnSpc>
                <a:spcPct val="95000"/>
              </a:lnSpc>
            </a:pPr>
            <a:r>
              <a:rPr lang="ar-IQ" sz="2800" b="1" dirty="0" err="1">
                <a:latin typeface="Times New Roman"/>
                <a:ea typeface="Times New Roman"/>
                <a:cs typeface="Ali_K_Sahifa"/>
              </a:rPr>
              <a:t>رِيكاردؤ</a:t>
            </a:r>
            <a:r>
              <a:rPr lang="ar-IQ" sz="2800" b="1" dirty="0">
                <a:latin typeface="Times New Roman"/>
                <a:ea typeface="Times New Roman"/>
                <a:cs typeface="Ali_K_Sahifa"/>
              </a:rPr>
              <a:t> </a:t>
            </a:r>
            <a:r>
              <a:rPr lang="ar-IQ" sz="2800" b="1" dirty="0" err="1">
                <a:latin typeface="Times New Roman"/>
                <a:ea typeface="Times New Roman"/>
                <a:cs typeface="Ali_K_Sahifa"/>
              </a:rPr>
              <a:t>وةلَامى</a:t>
            </a:r>
            <a:r>
              <a:rPr lang="ar-IQ" sz="2800" b="1" dirty="0">
                <a:latin typeface="Times New Roman"/>
                <a:ea typeface="Times New Roman"/>
                <a:cs typeface="Ali_K_Sahifa"/>
              </a:rPr>
              <a:t> </a:t>
            </a:r>
            <a:r>
              <a:rPr lang="ar-IQ" sz="2800" b="1" dirty="0" err="1">
                <a:latin typeface="Times New Roman"/>
                <a:ea typeface="Times New Roman"/>
                <a:cs typeface="Ali_K_Sahifa"/>
              </a:rPr>
              <a:t>ئةم</a:t>
            </a:r>
            <a:r>
              <a:rPr lang="ar-IQ" sz="2800" b="1" dirty="0">
                <a:latin typeface="Times New Roman"/>
                <a:ea typeface="Times New Roman"/>
                <a:cs typeface="Ali_K_Sahifa"/>
              </a:rPr>
              <a:t> </a:t>
            </a:r>
            <a:r>
              <a:rPr lang="ar-IQ" sz="2800" b="1" dirty="0" err="1">
                <a:latin typeface="Times New Roman"/>
                <a:ea typeface="Times New Roman"/>
                <a:cs typeface="Ali_K_Sahifa"/>
              </a:rPr>
              <a:t>ثرسيارةى</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تيؤرى</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دايةوة</a:t>
            </a:r>
            <a:r>
              <a:rPr lang="ar-IQ" sz="2800" b="1" dirty="0">
                <a:latin typeface="Times New Roman"/>
                <a:ea typeface="Times New Roman"/>
                <a:cs typeface="Ali_K_Sahifa"/>
              </a:rPr>
              <a:t>، </a:t>
            </a:r>
            <a:r>
              <a:rPr lang="ar-IQ" sz="2800" b="1" dirty="0" err="1">
                <a:latin typeface="Times New Roman"/>
                <a:ea typeface="Times New Roman"/>
                <a:cs typeface="Ali_K_Sahifa"/>
              </a:rPr>
              <a:t>بةثيَى</a:t>
            </a:r>
            <a:r>
              <a:rPr lang="ar-IQ" sz="2800" b="1" dirty="0">
                <a:latin typeface="Times New Roman"/>
                <a:ea typeface="Times New Roman"/>
                <a:cs typeface="Ali_K_Sahifa"/>
              </a:rPr>
              <a:t> </a:t>
            </a:r>
            <a:r>
              <a:rPr lang="ar-IQ" sz="2800" b="1" dirty="0" err="1">
                <a:latin typeface="Times New Roman"/>
                <a:ea typeface="Times New Roman"/>
                <a:cs typeface="Ali_K_Sahifa"/>
              </a:rPr>
              <a:t>ئةم</a:t>
            </a:r>
            <a:r>
              <a:rPr lang="ar-IQ" sz="2800" b="1" dirty="0">
                <a:latin typeface="Times New Roman"/>
                <a:ea typeface="Times New Roman"/>
                <a:cs typeface="Ali_K_Sahifa"/>
              </a:rPr>
              <a:t> </a:t>
            </a:r>
            <a:r>
              <a:rPr lang="ar-IQ" sz="2800" b="1" dirty="0" err="1">
                <a:latin typeface="Times New Roman"/>
                <a:ea typeface="Times New Roman"/>
                <a:cs typeface="Ali_K_Sahifa"/>
              </a:rPr>
              <a:t>تيؤرة</a:t>
            </a:r>
            <a:r>
              <a:rPr lang="ar-IQ" sz="2800" b="1" dirty="0">
                <a:latin typeface="Times New Roman"/>
                <a:ea typeface="Times New Roman"/>
                <a:cs typeface="Ali_K_Sahifa"/>
              </a:rPr>
              <a:t> </a:t>
            </a:r>
            <a:r>
              <a:rPr lang="ar-IQ" sz="2800" b="1" dirty="0" err="1">
                <a:latin typeface="Times New Roman"/>
                <a:ea typeface="Times New Roman"/>
                <a:cs typeface="Ali_K_Sahifa"/>
              </a:rPr>
              <a:t>ئةنجامدانى</a:t>
            </a:r>
            <a:r>
              <a:rPr lang="ar-IQ" sz="2800" b="1" dirty="0">
                <a:latin typeface="Times New Roman"/>
                <a:ea typeface="Times New Roman"/>
                <a:cs typeface="Ali_K_Sahifa"/>
              </a:rPr>
              <a:t> </a:t>
            </a:r>
            <a:r>
              <a:rPr lang="ar-IQ" sz="2800" b="1" dirty="0" err="1">
                <a:latin typeface="Times New Roman"/>
                <a:ea typeface="Times New Roman"/>
                <a:cs typeface="Ali_K_Sahifa"/>
              </a:rPr>
              <a:t>بازرطانى</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نيَوان</a:t>
            </a:r>
            <a:r>
              <a:rPr lang="ar-IQ" sz="2800" b="1" dirty="0">
                <a:latin typeface="Times New Roman"/>
                <a:ea typeface="Times New Roman"/>
                <a:cs typeface="Ali_K_Sahifa"/>
              </a:rPr>
              <a:t> ولآتان </a:t>
            </a:r>
            <a:r>
              <a:rPr lang="ar-IQ" sz="2800" b="1" dirty="0" err="1">
                <a:latin typeface="Times New Roman"/>
                <a:ea typeface="Times New Roman"/>
                <a:cs typeface="Ali_K_Sahifa"/>
              </a:rPr>
              <a:t>ثيَويستى</a:t>
            </a:r>
            <a:r>
              <a:rPr lang="ar-IQ" sz="2800" b="1" dirty="0">
                <a:latin typeface="Times New Roman"/>
                <a:ea typeface="Times New Roman"/>
                <a:cs typeface="Ali_K_Sahifa"/>
              </a:rPr>
              <a:t> </a:t>
            </a:r>
            <a:r>
              <a:rPr lang="ar-IQ" sz="2800" b="1" dirty="0" err="1">
                <a:latin typeface="Times New Roman"/>
                <a:ea typeface="Times New Roman"/>
                <a:cs typeface="Ali_K_Sahifa"/>
              </a:rPr>
              <a:t>بةوة</a:t>
            </a:r>
            <a:r>
              <a:rPr lang="ar-IQ" sz="2800" b="1" dirty="0">
                <a:latin typeface="Times New Roman"/>
                <a:ea typeface="Times New Roman"/>
                <a:cs typeface="Ali_K_Sahifa"/>
              </a:rPr>
              <a:t> نيية، ولآت </a:t>
            </a:r>
            <a:r>
              <a:rPr lang="ar-IQ" sz="2800" b="1" dirty="0" err="1" smtClean="0">
                <a:latin typeface="Times New Roman"/>
                <a:ea typeface="Times New Roman"/>
                <a:cs typeface="Ali_K_Sahifa"/>
              </a:rPr>
              <a:t>تيَضوونى</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رِةهاى</a:t>
            </a:r>
            <a:r>
              <a:rPr lang="ar-IQ" sz="2800" b="1" dirty="0" smtClean="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a:t>
            </a:r>
            <a:r>
              <a:rPr lang="ar-IQ" sz="2800" b="1" dirty="0" err="1">
                <a:latin typeface="Times New Roman"/>
                <a:ea typeface="Times New Roman"/>
                <a:cs typeface="Ali_K_Sahifa"/>
              </a:rPr>
              <a:t>كالآ</a:t>
            </a:r>
            <a:r>
              <a:rPr lang="ar-IQ" sz="2800" b="1" dirty="0">
                <a:latin typeface="Times New Roman"/>
                <a:ea typeface="Times New Roman"/>
                <a:cs typeface="Ali_K_Sahifa"/>
              </a:rPr>
              <a:t> </a:t>
            </a:r>
            <a:r>
              <a:rPr lang="ar-IQ" sz="2800" b="1" dirty="0" err="1">
                <a:latin typeface="Times New Roman"/>
                <a:ea typeface="Times New Roman"/>
                <a:cs typeface="Ali_K_Sahifa"/>
              </a:rPr>
              <a:t>هةبيَت</a:t>
            </a:r>
            <a:r>
              <a:rPr lang="ar-IQ" sz="2800" b="1" dirty="0">
                <a:latin typeface="Times New Roman"/>
                <a:ea typeface="Times New Roman"/>
                <a:cs typeface="Ali_K_Sahifa"/>
              </a:rPr>
              <a:t>، </a:t>
            </a:r>
            <a:r>
              <a:rPr lang="ar-IQ" sz="2800" b="1" dirty="0" err="1">
                <a:latin typeface="Times New Roman"/>
                <a:ea typeface="Times New Roman"/>
                <a:cs typeface="Ali_K_Sahifa"/>
              </a:rPr>
              <a:t>بةلَكو</a:t>
            </a:r>
            <a:r>
              <a:rPr lang="ar-IQ" sz="2800" b="1" dirty="0">
                <a:latin typeface="Times New Roman"/>
                <a:ea typeface="Times New Roman"/>
                <a:cs typeface="Ali_K_Sahifa"/>
              </a:rPr>
              <a:t> </a:t>
            </a:r>
            <a:r>
              <a:rPr lang="ar-IQ" sz="2800" b="1" dirty="0" err="1">
                <a:latin typeface="Times New Roman"/>
                <a:ea typeface="Times New Roman"/>
                <a:cs typeface="Ali_K_Sahifa"/>
              </a:rPr>
              <a:t>دةتوانريَت</a:t>
            </a:r>
            <a:r>
              <a:rPr lang="ar-IQ" sz="2800" b="1" dirty="0">
                <a:latin typeface="Times New Roman"/>
                <a:ea typeface="Times New Roman"/>
                <a:cs typeface="Ali_K_Sahifa"/>
              </a:rPr>
              <a:t> </a:t>
            </a:r>
            <a:r>
              <a:rPr lang="ar-IQ" sz="2800" b="1" dirty="0" err="1">
                <a:latin typeface="Times New Roman"/>
                <a:ea typeface="Times New Roman"/>
                <a:cs typeface="Ali_K_Sahifa"/>
              </a:rPr>
              <a:t>بازرطانى</a:t>
            </a:r>
            <a:r>
              <a:rPr lang="ar-IQ" sz="2800" b="1" dirty="0">
                <a:latin typeface="Times New Roman"/>
                <a:ea typeface="Times New Roman"/>
                <a:cs typeface="Ali_K_Sahifa"/>
              </a:rPr>
              <a:t> </a:t>
            </a:r>
            <a:r>
              <a:rPr lang="ar-IQ" sz="2800" b="1" dirty="0" err="1">
                <a:latin typeface="Times New Roman"/>
                <a:ea typeface="Times New Roman"/>
                <a:cs typeface="Ali_K_Sahifa"/>
              </a:rPr>
              <a:t>لةنيَوان</a:t>
            </a:r>
            <a:r>
              <a:rPr lang="ar-IQ" sz="2800" b="1" dirty="0">
                <a:latin typeface="Times New Roman"/>
                <a:ea typeface="Times New Roman"/>
                <a:cs typeface="Ali_K_Sahifa"/>
              </a:rPr>
              <a:t> ولآتان </a:t>
            </a:r>
            <a:r>
              <a:rPr lang="ar-IQ" sz="2800" b="1" dirty="0" err="1">
                <a:latin typeface="Times New Roman"/>
                <a:ea typeface="Times New Roman"/>
                <a:cs typeface="Ali_K_Sahifa"/>
              </a:rPr>
              <a:t>ئةنجام</a:t>
            </a:r>
            <a:r>
              <a:rPr lang="ar-IQ" sz="2800" b="1" dirty="0">
                <a:latin typeface="Times New Roman"/>
                <a:ea typeface="Times New Roman"/>
                <a:cs typeface="Ali_K_Sahifa"/>
              </a:rPr>
              <a:t> </a:t>
            </a:r>
            <a:r>
              <a:rPr lang="ar-IQ" sz="2800" b="1" dirty="0" err="1">
                <a:latin typeface="Times New Roman"/>
                <a:ea typeface="Times New Roman"/>
                <a:cs typeface="Ali_K_Sahifa"/>
              </a:rPr>
              <a:t>بدريَت</a:t>
            </a:r>
            <a:r>
              <a:rPr lang="ar-IQ" sz="2800" b="1" dirty="0">
                <a:latin typeface="Times New Roman"/>
                <a:ea typeface="Times New Roman"/>
                <a:cs typeface="Ali_K_Sahifa"/>
              </a:rPr>
              <a:t>، </a:t>
            </a:r>
            <a:r>
              <a:rPr lang="ar-IQ" sz="2800" b="1" dirty="0" err="1">
                <a:latin typeface="Times New Roman"/>
                <a:ea typeface="Times New Roman"/>
                <a:cs typeface="Ali_K_Sahifa"/>
              </a:rPr>
              <a:t>هةتا</a:t>
            </a:r>
            <a:r>
              <a:rPr lang="ar-IQ" sz="2800" b="1" dirty="0">
                <a:latin typeface="Times New Roman"/>
                <a:ea typeface="Times New Roman"/>
                <a:cs typeface="Ali_K_Sahifa"/>
              </a:rPr>
              <a:t> </a:t>
            </a:r>
            <a:r>
              <a:rPr lang="ar-IQ" sz="2800" b="1" dirty="0" err="1">
                <a:latin typeface="Times New Roman"/>
                <a:ea typeface="Times New Roman"/>
                <a:cs typeface="Ali_K_Sahifa"/>
              </a:rPr>
              <a:t>ئةطةر</a:t>
            </a:r>
            <a:r>
              <a:rPr lang="ar-IQ" sz="2800" b="1" dirty="0">
                <a:latin typeface="Times New Roman"/>
                <a:ea typeface="Times New Roman"/>
                <a:cs typeface="Ali_K_Sahifa"/>
              </a:rPr>
              <a:t> </a:t>
            </a:r>
            <a:r>
              <a:rPr lang="ar-IQ" sz="2800" b="1" dirty="0" err="1" smtClean="0">
                <a:latin typeface="Times New Roman"/>
                <a:ea typeface="Times New Roman"/>
                <a:cs typeface="Ali_K_Sahifa"/>
              </a:rPr>
              <a:t>تيَضوونى</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رِةهاي</a:t>
            </a:r>
            <a:r>
              <a:rPr lang="ar-IQ" sz="2800" b="1" dirty="0" smtClean="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هيض </a:t>
            </a:r>
            <a:r>
              <a:rPr lang="ar-IQ" sz="2800" b="1" dirty="0" err="1">
                <a:latin typeface="Times New Roman"/>
                <a:ea typeface="Times New Roman"/>
                <a:cs typeface="Ali_K_Sahifa"/>
              </a:rPr>
              <a:t>كالآيةك</a:t>
            </a:r>
            <a:r>
              <a:rPr lang="ar-IQ" sz="2800" b="1" dirty="0">
                <a:latin typeface="Times New Roman"/>
                <a:ea typeface="Times New Roman"/>
                <a:cs typeface="Ali_K_Sahifa"/>
              </a:rPr>
              <a:t> </a:t>
            </a:r>
            <a:r>
              <a:rPr lang="ar-IQ" sz="2800" b="1" dirty="0" err="1">
                <a:latin typeface="Times New Roman"/>
                <a:ea typeface="Times New Roman"/>
                <a:cs typeface="Ali_K_Sahifa"/>
              </a:rPr>
              <a:t>نةبيَت</a:t>
            </a:r>
            <a:r>
              <a:rPr lang="ar-IQ" sz="2800" b="1" dirty="0">
                <a:latin typeface="Times New Roman"/>
                <a:ea typeface="Times New Roman"/>
                <a:cs typeface="Ali_K_Sahifa"/>
              </a:rPr>
              <a:t>.</a:t>
            </a:r>
            <a:endParaRPr lang="en-US" sz="2800" b="1" dirty="0">
              <a:latin typeface="Times New Roman"/>
              <a:ea typeface="Times New Roman"/>
            </a:endParaRPr>
          </a:p>
          <a:p>
            <a:pPr algn="just"/>
            <a:r>
              <a:rPr lang="ar-IQ" sz="1050" baseline="30000" dirty="0" smtClean="0">
                <a:latin typeface="Times New Roman"/>
                <a:ea typeface="Times New Roman"/>
                <a:cs typeface="Ali_K_Sahifa"/>
                <a:sym typeface="Symbol"/>
              </a:rPr>
              <a:t> </a:t>
            </a:r>
            <a:endParaRPr lang="en-US" sz="1050" dirty="0">
              <a:effectLst/>
              <a:latin typeface="Times New Roman"/>
              <a:ea typeface="Times New Roman"/>
            </a:endParaRPr>
          </a:p>
        </p:txBody>
      </p:sp>
    </p:spTree>
    <p:extLst>
      <p:ext uri="{BB962C8B-B14F-4D97-AF65-F5344CB8AC3E}">
        <p14:creationId xmlns:p14="http://schemas.microsoft.com/office/powerpoint/2010/main" val="4270444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85800" y="457200"/>
            <a:ext cx="7696200" cy="5755422"/>
          </a:xfrm>
          <a:prstGeom prst="rect">
            <a:avLst/>
          </a:prstGeom>
        </p:spPr>
        <p:txBody>
          <a:bodyPr wrap="square">
            <a:spAutoFit/>
          </a:bodyPr>
          <a:lstStyle/>
          <a:p>
            <a:pPr marL="342900" lvl="0" indent="-342900">
              <a:buFont typeface="+mj-lt"/>
              <a:buAutoNum type="arabicParenR"/>
              <a:tabLst>
                <a:tab pos="228600" algn="l"/>
              </a:tabLst>
            </a:pPr>
            <a:r>
              <a:rPr lang="ar-SA" sz="3200" u="dbl" dirty="0" err="1">
                <a:latin typeface="Times New Roman"/>
                <a:ea typeface="Times New Roman"/>
                <a:cs typeface="Ali_K_Samik"/>
              </a:rPr>
              <a:t>طريمانى</a:t>
            </a:r>
            <a:r>
              <a:rPr lang="ar-SA" sz="3200" u="dbl" dirty="0">
                <a:latin typeface="Times New Roman"/>
                <a:ea typeface="Times New Roman"/>
                <a:cs typeface="Ali_K_Samik"/>
              </a:rPr>
              <a:t> </a:t>
            </a:r>
            <a:r>
              <a:rPr lang="ar-SA" sz="3200" u="dbl" dirty="0" err="1">
                <a:latin typeface="Times New Roman"/>
                <a:ea typeface="Times New Roman"/>
                <a:cs typeface="Ali_K_Samik"/>
              </a:rPr>
              <a:t>تيؤرةكة</a:t>
            </a:r>
            <a:r>
              <a:rPr lang="ar-SA" sz="3200" dirty="0">
                <a:latin typeface="Times New Roman"/>
                <a:ea typeface="Times New Roman"/>
                <a:cs typeface="Ali_K_Samik"/>
              </a:rPr>
              <a:t>:-</a:t>
            </a:r>
            <a:endParaRPr lang="en-US" sz="3200" dirty="0">
              <a:latin typeface="Times New Roman"/>
              <a:ea typeface="Times New Roman"/>
            </a:endParaRPr>
          </a:p>
          <a:p>
            <a:r>
              <a:rPr lang="ar-SA" sz="2800" b="1" dirty="0">
                <a:latin typeface="Times New Roman"/>
                <a:ea typeface="Times New Roman"/>
                <a:cs typeface="Ali_K_Samik"/>
              </a:rPr>
              <a:t>      </a:t>
            </a:r>
            <a:r>
              <a:rPr lang="ar-SA" sz="2800" b="1" dirty="0" err="1">
                <a:latin typeface="Times New Roman"/>
                <a:ea typeface="Times New Roman"/>
                <a:cs typeface="Ali_K_Sahifa"/>
              </a:rPr>
              <a:t>رِيكاردؤ</a:t>
            </a:r>
            <a:r>
              <a:rPr lang="ar-SA" sz="2800" b="1" dirty="0">
                <a:latin typeface="Times New Roman"/>
                <a:ea typeface="Times New Roman"/>
                <a:cs typeface="Ali_K_Sahifa"/>
              </a:rPr>
              <a:t> </a:t>
            </a:r>
            <a:r>
              <a:rPr lang="ar-SA" sz="2800" b="1" dirty="0" err="1">
                <a:latin typeface="Times New Roman"/>
                <a:ea typeface="Times New Roman"/>
                <a:cs typeface="Ali_K_Sahifa"/>
              </a:rPr>
              <a:t>تيؤرةكةى</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بازرطانى</a:t>
            </a:r>
            <a:r>
              <a:rPr lang="ar-SA" sz="2800" b="1" dirty="0">
                <a:latin typeface="Times New Roman"/>
                <a:ea typeface="Times New Roman"/>
                <a:cs typeface="Ali_K_Sahifa"/>
              </a:rPr>
              <a:t> </a:t>
            </a:r>
            <a:r>
              <a:rPr lang="ar-SA" sz="2800" b="1" dirty="0" err="1">
                <a:latin typeface="Times New Roman"/>
                <a:ea typeface="Times New Roman"/>
                <a:cs typeface="Ali_K_Sahifa"/>
              </a:rPr>
              <a:t>نيَودةولَةتى</a:t>
            </a:r>
            <a:r>
              <a:rPr lang="ar-SA" sz="2800" b="1" dirty="0">
                <a:latin typeface="Times New Roman"/>
                <a:ea typeface="Times New Roman"/>
                <a:cs typeface="Ali_K_Sahifa"/>
              </a:rPr>
              <a:t> </a:t>
            </a:r>
            <a:r>
              <a:rPr lang="ar-SA" sz="2800" b="1" dirty="0" err="1">
                <a:latin typeface="Times New Roman"/>
                <a:ea typeface="Times New Roman"/>
                <a:cs typeface="Ali_K_Sahifa"/>
              </a:rPr>
              <a:t>لةسةر</a:t>
            </a:r>
            <a:r>
              <a:rPr lang="ar-SA" sz="2800" b="1" dirty="0">
                <a:latin typeface="Times New Roman"/>
                <a:ea typeface="Times New Roman"/>
                <a:cs typeface="Ali_K_Sahifa"/>
              </a:rPr>
              <a:t> </a:t>
            </a:r>
            <a:r>
              <a:rPr lang="ar-SA" sz="2800" b="1" dirty="0" err="1">
                <a:latin typeface="Times New Roman"/>
                <a:ea typeface="Times New Roman"/>
                <a:cs typeface="Ali_K_Sahifa"/>
              </a:rPr>
              <a:t>ئةم</a:t>
            </a:r>
            <a:r>
              <a:rPr lang="ar-SA" sz="2800" b="1" dirty="0">
                <a:latin typeface="Times New Roman"/>
                <a:ea typeface="Times New Roman"/>
                <a:cs typeface="Ali_K_Sahifa"/>
              </a:rPr>
              <a:t> </a:t>
            </a:r>
            <a:r>
              <a:rPr lang="ar-SA" sz="2800" b="1" dirty="0" err="1">
                <a:latin typeface="Times New Roman"/>
                <a:ea typeface="Times New Roman"/>
                <a:cs typeface="Ali_K_Sahifa"/>
              </a:rPr>
              <a:t>طريمانانةى</a:t>
            </a:r>
            <a:r>
              <a:rPr lang="ar-SA" sz="2800" b="1" dirty="0">
                <a:latin typeface="Times New Roman"/>
                <a:ea typeface="Times New Roman"/>
                <a:cs typeface="Ali_K_Sahifa"/>
              </a:rPr>
              <a:t> </a:t>
            </a:r>
            <a:r>
              <a:rPr lang="ar-SA" sz="2800" b="1" dirty="0" err="1">
                <a:latin typeface="Times New Roman"/>
                <a:ea typeface="Times New Roman"/>
                <a:cs typeface="Ali_K_Sahifa"/>
              </a:rPr>
              <a:t>خوارةوة</a:t>
            </a:r>
            <a:r>
              <a:rPr lang="ar-SA" sz="2800" b="1" dirty="0">
                <a:latin typeface="Times New Roman"/>
                <a:ea typeface="Times New Roman"/>
                <a:cs typeface="Ali_K_Sahifa"/>
              </a:rPr>
              <a:t> </a:t>
            </a:r>
            <a:r>
              <a:rPr lang="ar-SA" sz="2800" b="1" dirty="0" err="1">
                <a:latin typeface="Times New Roman"/>
                <a:ea typeface="Times New Roman"/>
                <a:cs typeface="Ali_K_Sahifa"/>
              </a:rPr>
              <a:t>دارِشتووة</a:t>
            </a:r>
            <a:r>
              <a:rPr lang="ar-SA" sz="2800" b="1" dirty="0">
                <a:latin typeface="Times New Roman"/>
                <a:ea typeface="Times New Roman"/>
                <a:cs typeface="Ali_K_Sahifa"/>
              </a:rPr>
              <a:t>:-</a:t>
            </a:r>
            <a:endParaRPr lang="en-US" sz="2800" b="1" dirty="0">
              <a:latin typeface="Times New Roman"/>
              <a:ea typeface="Times New Roman"/>
            </a:endParaRPr>
          </a:p>
          <a:p>
            <a:pPr marL="742950" lvl="1" indent="-285750">
              <a:buFont typeface="+mj-cs"/>
              <a:buAutoNum type="arabic2Minus"/>
              <a:tabLst>
                <a:tab pos="342900" algn="l"/>
              </a:tabLst>
            </a:pPr>
            <a:r>
              <a:rPr lang="ar-SA" sz="2800" b="1" dirty="0" err="1">
                <a:latin typeface="Times New Roman"/>
                <a:ea typeface="Times New Roman"/>
                <a:cs typeface="Ali_K_Sahifa"/>
              </a:rPr>
              <a:t>ئالَوطؤرِي</a:t>
            </a:r>
            <a:r>
              <a:rPr lang="ar-SA" sz="2800" b="1" dirty="0">
                <a:latin typeface="Times New Roman"/>
                <a:ea typeface="Times New Roman"/>
                <a:cs typeface="Ali_K_Sahifa"/>
              </a:rPr>
              <a:t> </a:t>
            </a:r>
            <a:r>
              <a:rPr lang="ar-SA" sz="2800" b="1" dirty="0" err="1">
                <a:latin typeface="Times New Roman"/>
                <a:ea typeface="Times New Roman"/>
                <a:cs typeface="Ali_K_Sahifa"/>
              </a:rPr>
              <a:t>بازرطانى</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نيَوان</a:t>
            </a:r>
            <a:r>
              <a:rPr lang="ar-SA" sz="2800" b="1" dirty="0">
                <a:latin typeface="Times New Roman"/>
                <a:ea typeface="Times New Roman"/>
                <a:cs typeface="Ali_K_Sahifa"/>
              </a:rPr>
              <a:t> </a:t>
            </a:r>
            <a:r>
              <a:rPr lang="ar-SA" sz="2800" b="1" dirty="0" err="1">
                <a:latin typeface="Times New Roman"/>
                <a:ea typeface="Times New Roman"/>
                <a:cs typeface="Ali_K_Sahifa"/>
              </a:rPr>
              <a:t>دوو</a:t>
            </a:r>
            <a:r>
              <a:rPr lang="ar-SA" sz="2800" b="1" dirty="0">
                <a:latin typeface="Times New Roman"/>
                <a:ea typeface="Times New Roman"/>
                <a:cs typeface="Ali_K_Sahifa"/>
              </a:rPr>
              <a:t> ولآت و </a:t>
            </a:r>
            <a:r>
              <a:rPr lang="ar-SA" sz="2800" b="1" dirty="0" err="1">
                <a:latin typeface="Times New Roman"/>
                <a:ea typeface="Times New Roman"/>
                <a:cs typeface="Ali_K_Sahifa"/>
              </a:rPr>
              <a:t>دوو</a:t>
            </a:r>
            <a:r>
              <a:rPr lang="ar-SA" sz="2800" b="1" dirty="0">
                <a:latin typeface="Times New Roman"/>
                <a:ea typeface="Times New Roman"/>
                <a:cs typeface="Ali_K_Sahifa"/>
              </a:rPr>
              <a:t> </a:t>
            </a:r>
            <a:r>
              <a:rPr lang="ar-SA" sz="2800" b="1" dirty="0" err="1">
                <a:latin typeface="Times New Roman"/>
                <a:ea typeface="Times New Roman"/>
                <a:cs typeface="Ali_K_Sahifa"/>
              </a:rPr>
              <a:t>كالآ</a:t>
            </a:r>
            <a:r>
              <a:rPr lang="ar-SA" sz="2800" b="1" dirty="0">
                <a:latin typeface="Times New Roman"/>
                <a:ea typeface="Times New Roman"/>
                <a:cs typeface="Ali_K_Sahifa"/>
              </a:rPr>
              <a:t> </a:t>
            </a:r>
            <a:r>
              <a:rPr lang="ar-SA" sz="2800" b="1" dirty="0" err="1">
                <a:latin typeface="Times New Roman"/>
                <a:ea typeface="Times New Roman"/>
                <a:cs typeface="Ali_K_Sahifa"/>
              </a:rPr>
              <a:t>ئةنجام</a:t>
            </a:r>
            <a:r>
              <a:rPr lang="ar-SA" sz="2800" b="1" dirty="0">
                <a:latin typeface="Times New Roman"/>
                <a:ea typeface="Times New Roman"/>
                <a:cs typeface="Ali_K_Sahifa"/>
              </a:rPr>
              <a:t> </a:t>
            </a:r>
            <a:r>
              <a:rPr lang="ar-SA" sz="2800" b="1" dirty="0" err="1">
                <a:latin typeface="Times New Roman"/>
                <a:ea typeface="Times New Roman"/>
                <a:cs typeface="Ali_K_Sahifa"/>
              </a:rPr>
              <a:t>دةدريَت</a:t>
            </a:r>
            <a:r>
              <a:rPr lang="ar-SA" sz="2800" b="1" dirty="0">
                <a:latin typeface="Times New Roman"/>
                <a:ea typeface="Times New Roman"/>
                <a:cs typeface="Ali_K_Sahifa"/>
              </a:rPr>
              <a:t>.</a:t>
            </a:r>
            <a:endParaRPr lang="en-US" sz="2800" b="1" dirty="0">
              <a:latin typeface="Times New Roman"/>
              <a:ea typeface="Times New Roman"/>
            </a:endParaRPr>
          </a:p>
          <a:p>
            <a:pPr marL="742950" lvl="1" indent="-285750">
              <a:buFont typeface="+mj-cs"/>
              <a:buAutoNum type="arabic2Minus"/>
              <a:tabLst>
                <a:tab pos="342900" algn="l"/>
              </a:tabLst>
            </a:pPr>
            <a:r>
              <a:rPr lang="ar-SA" sz="2800" b="1" dirty="0" err="1">
                <a:latin typeface="Times New Roman"/>
                <a:ea typeface="Times New Roman"/>
                <a:cs typeface="Ali_K_Sahifa"/>
              </a:rPr>
              <a:t>ئالَوطؤرِكردن</a:t>
            </a:r>
            <a:r>
              <a:rPr lang="ar-SA" sz="2800" b="1" dirty="0">
                <a:latin typeface="Times New Roman"/>
                <a:ea typeface="Times New Roman"/>
                <a:cs typeface="Ali_K_Sahifa"/>
              </a:rPr>
              <a:t> </a:t>
            </a:r>
            <a:r>
              <a:rPr lang="ar-SA" sz="2800" b="1" dirty="0" err="1">
                <a:latin typeface="Times New Roman"/>
                <a:ea typeface="Times New Roman"/>
                <a:cs typeface="Ali_K_Sahifa"/>
              </a:rPr>
              <a:t>لةسةر</a:t>
            </a:r>
            <a:r>
              <a:rPr lang="ar-SA" sz="2800" b="1" dirty="0">
                <a:latin typeface="Times New Roman"/>
                <a:ea typeface="Times New Roman"/>
                <a:cs typeface="Ali_K_Sahifa"/>
              </a:rPr>
              <a:t> </a:t>
            </a:r>
            <a:r>
              <a:rPr lang="ar-SA" sz="2800" b="1" dirty="0" err="1">
                <a:latin typeface="Times New Roman"/>
                <a:ea typeface="Times New Roman"/>
                <a:cs typeface="Ali_K_Sahifa"/>
              </a:rPr>
              <a:t>بنضينةى</a:t>
            </a:r>
            <a:r>
              <a:rPr lang="ar-SA" sz="2800" b="1" dirty="0">
                <a:latin typeface="Times New Roman"/>
                <a:ea typeface="Times New Roman"/>
                <a:cs typeface="Ali_K_Sahifa"/>
              </a:rPr>
              <a:t> شت </a:t>
            </a:r>
            <a:r>
              <a:rPr lang="ar-SA" sz="2800" b="1" dirty="0" err="1">
                <a:latin typeface="Times New Roman"/>
                <a:ea typeface="Times New Roman"/>
                <a:cs typeface="Ali_K_Sahifa"/>
              </a:rPr>
              <a:t>طؤرِينةوةية</a:t>
            </a:r>
            <a:r>
              <a:rPr lang="ar-SA" sz="2800" b="1" dirty="0">
                <a:latin typeface="Times New Roman"/>
                <a:ea typeface="Times New Roman"/>
                <a:cs typeface="Ali_K_Sahifa"/>
              </a:rPr>
              <a:t>.</a:t>
            </a:r>
            <a:endParaRPr lang="en-US" sz="2800" b="1" dirty="0">
              <a:latin typeface="Times New Roman"/>
              <a:ea typeface="Times New Roman"/>
            </a:endParaRPr>
          </a:p>
          <a:p>
            <a:pPr marL="742950" lvl="1" indent="-285750">
              <a:buFont typeface="+mj-cs"/>
              <a:buAutoNum type="arabic2Minus"/>
              <a:tabLst>
                <a:tab pos="342900" algn="l"/>
              </a:tabLst>
            </a:pPr>
            <a:r>
              <a:rPr lang="ar-SA" sz="2800" b="1" dirty="0" err="1">
                <a:latin typeface="Times New Roman"/>
                <a:ea typeface="Times New Roman"/>
                <a:cs typeface="Ali_K_Sahifa"/>
              </a:rPr>
              <a:t>نةبوونى</a:t>
            </a:r>
            <a:r>
              <a:rPr lang="ar-SA" sz="2800" b="1" dirty="0">
                <a:latin typeface="Times New Roman"/>
                <a:ea typeface="Times New Roman"/>
                <a:cs typeface="Ali_K_Sahifa"/>
              </a:rPr>
              <a:t> </a:t>
            </a:r>
            <a:r>
              <a:rPr lang="ar-SA" sz="2800" b="1" dirty="0" err="1">
                <a:latin typeface="Times New Roman"/>
                <a:ea typeface="Times New Roman"/>
                <a:cs typeface="Ali_K_Sahifa"/>
              </a:rPr>
              <a:t>تيَضوونى</a:t>
            </a:r>
            <a:r>
              <a:rPr lang="ar-SA" sz="2800" b="1" dirty="0">
                <a:latin typeface="Times New Roman"/>
                <a:ea typeface="Times New Roman"/>
                <a:cs typeface="Ali_K_Sahifa"/>
              </a:rPr>
              <a:t> </a:t>
            </a:r>
            <a:r>
              <a:rPr lang="ar-SA" sz="2800" b="1" dirty="0" err="1">
                <a:latin typeface="Times New Roman"/>
                <a:ea typeface="Times New Roman"/>
                <a:cs typeface="Ali_K_Sahifa"/>
              </a:rPr>
              <a:t>طواستنةوة</a:t>
            </a:r>
            <a:r>
              <a:rPr lang="ar-SA" sz="2800" b="1" dirty="0">
                <a:latin typeface="Times New Roman"/>
                <a:ea typeface="Times New Roman"/>
                <a:cs typeface="Ali_K_Sahifa"/>
              </a:rPr>
              <a:t>.</a:t>
            </a:r>
            <a:endParaRPr lang="en-US" sz="2800" b="1" dirty="0">
              <a:latin typeface="Times New Roman"/>
              <a:ea typeface="Times New Roman"/>
            </a:endParaRPr>
          </a:p>
          <a:p>
            <a:pPr marL="742950" lvl="1" indent="-285750">
              <a:buFont typeface="+mj-cs"/>
              <a:buAutoNum type="arabic2Minus"/>
              <a:tabLst>
                <a:tab pos="342900" algn="l"/>
              </a:tabLst>
            </a:pPr>
            <a:r>
              <a:rPr lang="ar-SA" sz="2800" b="1" dirty="0" err="1">
                <a:latin typeface="Times New Roman"/>
                <a:ea typeface="Times New Roman"/>
                <a:cs typeface="Ali_K_Sahifa"/>
              </a:rPr>
              <a:t>نةبوونى</a:t>
            </a:r>
            <a:r>
              <a:rPr lang="ar-SA" sz="2800" b="1" dirty="0">
                <a:latin typeface="Times New Roman"/>
                <a:ea typeface="Times New Roman"/>
                <a:cs typeface="Ali_K_Sahifa"/>
              </a:rPr>
              <a:t> </a:t>
            </a:r>
            <a:r>
              <a:rPr lang="ar-SA" sz="2800" b="1" dirty="0" err="1">
                <a:latin typeface="Times New Roman"/>
                <a:ea typeface="Times New Roman"/>
                <a:cs typeface="Ali_K_Sahifa"/>
              </a:rPr>
              <a:t>ثاراستنى</a:t>
            </a:r>
            <a:r>
              <a:rPr lang="ar-SA" sz="2800" b="1" dirty="0">
                <a:latin typeface="Times New Roman"/>
                <a:ea typeface="Times New Roman"/>
                <a:cs typeface="Ali_K_Sahifa"/>
              </a:rPr>
              <a:t> </a:t>
            </a:r>
            <a:r>
              <a:rPr lang="ar-SA" sz="2800" b="1" dirty="0" err="1">
                <a:latin typeface="Times New Roman"/>
                <a:ea typeface="Times New Roman"/>
                <a:cs typeface="Ali_K_Sahifa"/>
              </a:rPr>
              <a:t>طومرطى</a:t>
            </a:r>
            <a:r>
              <a:rPr lang="ar-SA" sz="2800" b="1" dirty="0">
                <a:latin typeface="Times New Roman"/>
                <a:ea typeface="Times New Roman"/>
                <a:cs typeface="Ali_K_Sahifa"/>
              </a:rPr>
              <a:t> يان </a:t>
            </a:r>
            <a:r>
              <a:rPr lang="ar-SA" sz="2800" b="1" dirty="0" err="1">
                <a:latin typeface="Times New Roman"/>
                <a:ea typeface="Times New Roman"/>
                <a:cs typeface="Ali_K_Sahifa"/>
              </a:rPr>
              <a:t>هةر</a:t>
            </a:r>
            <a:r>
              <a:rPr lang="ar-SA" sz="2800" b="1" dirty="0">
                <a:latin typeface="Times New Roman"/>
                <a:ea typeface="Times New Roman"/>
                <a:cs typeface="Ali_K_Sahifa"/>
              </a:rPr>
              <a:t> </a:t>
            </a:r>
            <a:r>
              <a:rPr lang="ar-SA" sz="2800" b="1" dirty="0" err="1">
                <a:latin typeface="Times New Roman"/>
                <a:ea typeface="Times New Roman"/>
                <a:cs typeface="Ali_K_Sahifa"/>
              </a:rPr>
              <a:t>ئاستةنطيَكى</a:t>
            </a:r>
            <a:r>
              <a:rPr lang="ar-SA" sz="2800" b="1" dirty="0">
                <a:latin typeface="Times New Roman"/>
                <a:ea typeface="Times New Roman"/>
                <a:cs typeface="Ali_K_Sahifa"/>
              </a:rPr>
              <a:t> ديكة </a:t>
            </a:r>
            <a:r>
              <a:rPr lang="ar-SA" sz="2800" b="1" dirty="0" err="1">
                <a:latin typeface="Times New Roman"/>
                <a:ea typeface="Times New Roman"/>
                <a:cs typeface="Ali_K_Sahifa"/>
              </a:rPr>
              <a:t>لةبةردةم</a:t>
            </a:r>
            <a:r>
              <a:rPr lang="ar-SA" sz="2800" b="1" dirty="0">
                <a:latin typeface="Times New Roman"/>
                <a:ea typeface="Times New Roman"/>
                <a:cs typeface="Ali_K_Sahifa"/>
              </a:rPr>
              <a:t> </a:t>
            </a:r>
            <a:r>
              <a:rPr lang="ar-SA" sz="2800" b="1" dirty="0" err="1">
                <a:latin typeface="Times New Roman"/>
                <a:ea typeface="Times New Roman"/>
                <a:cs typeface="Ali_K_Sahifa"/>
              </a:rPr>
              <a:t>ئالَوطؤرِي</a:t>
            </a:r>
            <a:r>
              <a:rPr lang="ar-SA" sz="2800" b="1" dirty="0">
                <a:latin typeface="Times New Roman"/>
                <a:ea typeface="Times New Roman"/>
                <a:cs typeface="Ali_K_Sahifa"/>
              </a:rPr>
              <a:t> </a:t>
            </a:r>
            <a:r>
              <a:rPr lang="ar-SA" sz="2800" b="1" dirty="0" err="1">
                <a:latin typeface="Times New Roman"/>
                <a:ea typeface="Times New Roman"/>
                <a:cs typeface="Ali_K_Sahifa"/>
              </a:rPr>
              <a:t>كالآكان</a:t>
            </a:r>
            <a:r>
              <a:rPr lang="ar-SA" sz="2800" b="1" dirty="0">
                <a:latin typeface="Times New Roman"/>
                <a:ea typeface="Times New Roman"/>
                <a:cs typeface="Ali_K_Sahifa"/>
              </a:rPr>
              <a:t>.</a:t>
            </a:r>
            <a:endParaRPr lang="en-US" sz="2800" b="1" dirty="0">
              <a:latin typeface="Times New Roman"/>
              <a:ea typeface="Times New Roman"/>
            </a:endParaRPr>
          </a:p>
          <a:p>
            <a:pPr marL="742950" lvl="1" indent="-285750">
              <a:buFont typeface="+mj-cs"/>
              <a:buAutoNum type="arabic2Minus"/>
              <a:tabLst>
                <a:tab pos="342900" algn="l"/>
              </a:tabLst>
            </a:pPr>
            <a:r>
              <a:rPr lang="ar-SA" sz="2800" b="1" dirty="0" err="1">
                <a:latin typeface="Times New Roman"/>
                <a:ea typeface="Times New Roman"/>
                <a:cs typeface="Ali_K_Sahifa"/>
              </a:rPr>
              <a:t>يةك</a:t>
            </a:r>
            <a:r>
              <a:rPr lang="ar-SA" sz="2800" b="1" dirty="0">
                <a:latin typeface="Times New Roman"/>
                <a:ea typeface="Times New Roman"/>
                <a:cs typeface="Ali_K_Sahifa"/>
              </a:rPr>
              <a:t> </a:t>
            </a:r>
            <a:r>
              <a:rPr lang="ar-SA" sz="2800" b="1" dirty="0" err="1">
                <a:latin typeface="Times New Roman"/>
                <a:ea typeface="Times New Roman"/>
                <a:cs typeface="Ali_K_Sahifa"/>
              </a:rPr>
              <a:t>تاكة</a:t>
            </a:r>
            <a:r>
              <a:rPr lang="ar-SA" sz="2800" b="1" dirty="0">
                <a:latin typeface="Times New Roman"/>
                <a:ea typeface="Times New Roman"/>
                <a:cs typeface="Ali_K_Sahifa"/>
              </a:rPr>
              <a:t> </a:t>
            </a:r>
            <a:r>
              <a:rPr lang="ar-SA" sz="2800" b="1" dirty="0" err="1">
                <a:latin typeface="Times New Roman"/>
                <a:ea typeface="Times New Roman"/>
                <a:cs typeface="Ali_K_Sahifa"/>
              </a:rPr>
              <a:t>هؤكارى</a:t>
            </a:r>
            <a:r>
              <a:rPr lang="ar-SA" sz="2800" b="1" dirty="0">
                <a:latin typeface="Times New Roman"/>
                <a:ea typeface="Times New Roman"/>
                <a:cs typeface="Ali_K_Sahifa"/>
              </a:rPr>
              <a:t> </a:t>
            </a:r>
            <a:r>
              <a:rPr lang="ar-SA" sz="2800" b="1" dirty="0" err="1" smtClean="0">
                <a:latin typeface="Times New Roman"/>
                <a:ea typeface="Times New Roman"/>
                <a:cs typeface="Ali_K_Sahifa"/>
              </a:rPr>
              <a:t>بةرهةمهيَنان</a:t>
            </a:r>
            <a:r>
              <a:rPr lang="ar-IQ" sz="2800" b="1" dirty="0" smtClean="0">
                <a:latin typeface="Times New Roman"/>
                <a:ea typeface="Times New Roman"/>
                <a:cs typeface="Ali_K_Sahifa"/>
              </a:rPr>
              <a:t> </a:t>
            </a:r>
            <a:r>
              <a:rPr lang="ar-SA" sz="2800" b="1" dirty="0" err="1" smtClean="0">
                <a:latin typeface="Times New Roman"/>
                <a:ea typeface="Times New Roman"/>
                <a:cs typeface="Ali_K_Sahifa"/>
              </a:rPr>
              <a:t>هةية</a:t>
            </a:r>
            <a:r>
              <a:rPr lang="ar-SA" sz="2800" b="1" dirty="0">
                <a:latin typeface="Times New Roman"/>
                <a:ea typeface="Times New Roman"/>
                <a:cs typeface="Ali_K_Sahifa"/>
              </a:rPr>
              <a:t>، </a:t>
            </a:r>
            <a:r>
              <a:rPr lang="ar-SA" sz="2800" b="1" dirty="0" err="1">
                <a:latin typeface="Times New Roman"/>
                <a:ea typeface="Times New Roman"/>
                <a:cs typeface="Ali_K_Sahifa"/>
              </a:rPr>
              <a:t>كة</a:t>
            </a:r>
            <a:r>
              <a:rPr lang="ar-SA" sz="2800" b="1" dirty="0">
                <a:latin typeface="Times New Roman"/>
                <a:ea typeface="Times New Roman"/>
                <a:cs typeface="Ali_K_Sahifa"/>
              </a:rPr>
              <a:t> </a:t>
            </a:r>
            <a:r>
              <a:rPr lang="ar-SA" sz="2800" b="1" dirty="0" err="1">
                <a:latin typeface="Times New Roman"/>
                <a:ea typeface="Times New Roman"/>
                <a:cs typeface="Ali_K_Sahifa"/>
              </a:rPr>
              <a:t>بريتيية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كار.</a:t>
            </a:r>
            <a:endParaRPr lang="en-US" sz="2800" b="1" dirty="0">
              <a:latin typeface="Times New Roman"/>
              <a:ea typeface="Times New Roman"/>
            </a:endParaRPr>
          </a:p>
          <a:p>
            <a:pPr marL="742950" lvl="1" indent="-285750">
              <a:buFont typeface="+mj-cs"/>
              <a:buAutoNum type="arabic2Minus"/>
              <a:tabLst>
                <a:tab pos="342900" algn="l"/>
              </a:tabLst>
            </a:pPr>
            <a:r>
              <a:rPr lang="ar-SA" sz="2800" b="1" dirty="0" err="1">
                <a:latin typeface="Times New Roman"/>
                <a:ea typeface="Times New Roman"/>
                <a:cs typeface="Ali_K_Sahifa"/>
              </a:rPr>
              <a:t>ضةسثاوى</a:t>
            </a:r>
            <a:r>
              <a:rPr lang="ar-SA" sz="2800" b="1" dirty="0">
                <a:latin typeface="Times New Roman"/>
                <a:ea typeface="Times New Roman"/>
                <a:cs typeface="Ali_K_Sahifa"/>
              </a:rPr>
              <a:t> </a:t>
            </a:r>
            <a:r>
              <a:rPr lang="ar-SA" sz="2800" b="1" dirty="0" err="1">
                <a:latin typeface="Times New Roman"/>
                <a:ea typeface="Times New Roman"/>
                <a:cs typeface="Ali_K_Sahifa"/>
              </a:rPr>
              <a:t>تيَضوونى</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بةرهةمهيَنان</a:t>
            </a:r>
            <a:r>
              <a:rPr lang="ar-SA" sz="2800" b="1" dirty="0">
                <a:latin typeface="Times New Roman"/>
                <a:ea typeface="Times New Roman"/>
                <a:cs typeface="Ali_K_Sahifa"/>
              </a:rPr>
              <a:t> و </a:t>
            </a:r>
            <a:r>
              <a:rPr lang="ar-SA" sz="2800" b="1" dirty="0" err="1">
                <a:latin typeface="Times New Roman"/>
                <a:ea typeface="Times New Roman"/>
                <a:cs typeface="Ali_K_Sahifa"/>
              </a:rPr>
              <a:t>ضةسثاوى</a:t>
            </a:r>
            <a:r>
              <a:rPr lang="ar-SA" sz="2800" b="1" dirty="0">
                <a:latin typeface="Times New Roman"/>
                <a:ea typeface="Times New Roman"/>
                <a:cs typeface="Ali_K_Sahifa"/>
              </a:rPr>
              <a:t> </a:t>
            </a:r>
            <a:r>
              <a:rPr lang="ar-SA" sz="2800" b="1" dirty="0" err="1">
                <a:latin typeface="Times New Roman"/>
                <a:ea typeface="Times New Roman"/>
                <a:cs typeface="Ali_K_Sahifa"/>
              </a:rPr>
              <a:t>ئاستى</a:t>
            </a:r>
            <a:r>
              <a:rPr lang="ar-SA" sz="2800" b="1" dirty="0">
                <a:latin typeface="Times New Roman"/>
                <a:ea typeface="Times New Roman"/>
                <a:cs typeface="Ali_K_Sahifa"/>
              </a:rPr>
              <a:t> </a:t>
            </a:r>
            <a:r>
              <a:rPr lang="ar-SA" sz="2800" b="1" dirty="0" err="1">
                <a:latin typeface="Times New Roman"/>
                <a:ea typeface="Times New Roman"/>
                <a:cs typeface="Ali_K_Sahifa"/>
              </a:rPr>
              <a:t>تةكنةلؤذى</a:t>
            </a:r>
            <a:r>
              <a:rPr lang="ar-SA" sz="2800" b="1" dirty="0">
                <a:latin typeface="Times New Roman"/>
                <a:ea typeface="Times New Roman"/>
                <a:cs typeface="Ali_K_Sahifa"/>
              </a:rPr>
              <a:t>.</a:t>
            </a:r>
            <a:endParaRPr lang="en-US" sz="2800" b="1" dirty="0">
              <a:latin typeface="Times New Roman"/>
              <a:ea typeface="Times New Roman"/>
            </a:endParaRPr>
          </a:p>
          <a:p>
            <a:pPr marL="742950" lvl="1" indent="-285750">
              <a:buFont typeface="+mj-cs"/>
              <a:buAutoNum type="arabic2Minus"/>
              <a:tabLst>
                <a:tab pos="342900" algn="l"/>
              </a:tabLst>
            </a:pPr>
            <a:r>
              <a:rPr lang="ar-SA" sz="2800" b="1" dirty="0" err="1">
                <a:latin typeface="Times New Roman"/>
                <a:ea typeface="Times New Roman"/>
                <a:cs typeface="Ali_K_Sahifa"/>
              </a:rPr>
              <a:t>بوونى</a:t>
            </a:r>
            <a:r>
              <a:rPr lang="ar-SA" sz="2800" b="1" dirty="0">
                <a:latin typeface="Times New Roman"/>
                <a:ea typeface="Times New Roman"/>
                <a:cs typeface="Ali_K_Sahifa"/>
              </a:rPr>
              <a:t> </a:t>
            </a:r>
            <a:r>
              <a:rPr lang="ar-SA" sz="2800" b="1" dirty="0" err="1">
                <a:latin typeface="Times New Roman"/>
                <a:ea typeface="Times New Roman"/>
                <a:cs typeface="Ali_K_Sahifa"/>
              </a:rPr>
              <a:t>دؤخى</a:t>
            </a:r>
            <a:r>
              <a:rPr lang="ar-SA" sz="2800" b="1" dirty="0">
                <a:latin typeface="Times New Roman"/>
                <a:ea typeface="Times New Roman"/>
                <a:cs typeface="Ali_K_Sahifa"/>
              </a:rPr>
              <a:t> </a:t>
            </a:r>
            <a:r>
              <a:rPr lang="ar-SA" sz="2800" b="1" dirty="0" err="1">
                <a:latin typeface="Times New Roman"/>
                <a:ea typeface="Times New Roman"/>
                <a:cs typeface="Ali_K_Sahifa"/>
              </a:rPr>
              <a:t>كيَبرِكيَى</a:t>
            </a:r>
            <a:r>
              <a:rPr lang="ar-SA" sz="2800" b="1" dirty="0">
                <a:latin typeface="Times New Roman"/>
                <a:ea typeface="Times New Roman"/>
                <a:cs typeface="Ali_K_Sahifa"/>
              </a:rPr>
              <a:t> </a:t>
            </a:r>
            <a:r>
              <a:rPr lang="ar-SA" sz="2800" b="1" dirty="0" err="1">
                <a:latin typeface="Times New Roman"/>
                <a:ea typeface="Times New Roman"/>
                <a:cs typeface="Ali_K_Sahifa"/>
              </a:rPr>
              <a:t>تةواو</a:t>
            </a:r>
            <a:r>
              <a:rPr lang="ar-IQ" sz="2800" b="1" dirty="0">
                <a:latin typeface="Times New Roman"/>
                <a:ea typeface="Times New Roman"/>
                <a:cs typeface="Ali_K_Sahifa"/>
              </a:rPr>
              <a:t>. </a:t>
            </a:r>
            <a:endParaRPr lang="en-US" sz="2800" b="1" dirty="0">
              <a:latin typeface="Times New Roman"/>
              <a:ea typeface="Times New Roman"/>
            </a:endParaRPr>
          </a:p>
          <a:p>
            <a:pPr marL="742950" lvl="1" indent="-285750">
              <a:buFont typeface="+mj-cs"/>
              <a:buAutoNum type="arabic2Minus"/>
              <a:tabLst>
                <a:tab pos="342900" algn="l"/>
              </a:tabLst>
            </a:pPr>
            <a:r>
              <a:rPr lang="ar-SA" sz="2800" b="1" dirty="0" err="1">
                <a:latin typeface="Times New Roman"/>
                <a:ea typeface="Times New Roman"/>
                <a:cs typeface="Ali_K_Sahifa"/>
              </a:rPr>
              <a:t>تواناى</a:t>
            </a:r>
            <a:r>
              <a:rPr lang="ar-SA" sz="2800" b="1" dirty="0">
                <a:latin typeface="Times New Roman"/>
                <a:ea typeface="Times New Roman"/>
                <a:cs typeface="Ali_K_Sahifa"/>
              </a:rPr>
              <a:t> </a:t>
            </a:r>
            <a:r>
              <a:rPr lang="ar-SA" sz="2800" b="1" dirty="0" err="1">
                <a:latin typeface="Times New Roman"/>
                <a:ea typeface="Times New Roman"/>
                <a:cs typeface="Ali_K_Sahifa"/>
              </a:rPr>
              <a:t>طواستنةوةى</a:t>
            </a:r>
            <a:r>
              <a:rPr lang="ar-SA" sz="2800" b="1" dirty="0">
                <a:latin typeface="Times New Roman"/>
                <a:ea typeface="Times New Roman"/>
                <a:cs typeface="Ali_K_Sahifa"/>
              </a:rPr>
              <a:t> </a:t>
            </a:r>
            <a:r>
              <a:rPr lang="ar-SA" sz="2800" b="1" dirty="0" err="1">
                <a:latin typeface="Times New Roman"/>
                <a:ea typeface="Times New Roman"/>
                <a:cs typeface="Ali_K_Sahifa"/>
              </a:rPr>
              <a:t>تةواوى</a:t>
            </a:r>
            <a:r>
              <a:rPr lang="ar-SA" sz="2800" b="1" dirty="0">
                <a:latin typeface="Times New Roman"/>
                <a:ea typeface="Times New Roman"/>
                <a:cs typeface="Ali_K_Sahifa"/>
              </a:rPr>
              <a:t> كار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ناوخؤى</a:t>
            </a:r>
            <a:r>
              <a:rPr lang="ar-SA" sz="2800" b="1" dirty="0">
                <a:latin typeface="Times New Roman"/>
                <a:ea typeface="Times New Roman"/>
                <a:cs typeface="Ali_K_Sahifa"/>
              </a:rPr>
              <a:t> ولآت </a:t>
            </a:r>
            <a:r>
              <a:rPr lang="ar-SA" sz="2800" b="1" dirty="0" err="1">
                <a:latin typeface="Times New Roman"/>
                <a:ea typeface="Times New Roman"/>
                <a:cs typeface="Ali_K_Sahifa"/>
              </a:rPr>
              <a:t>هةية</a:t>
            </a:r>
            <a:r>
              <a:rPr lang="ar-SA" sz="2800" b="1" dirty="0">
                <a:latin typeface="Times New Roman"/>
                <a:ea typeface="Times New Roman"/>
                <a:cs typeface="Ali_K_Sahifa"/>
              </a:rPr>
              <a:t> و </a:t>
            </a:r>
            <a:r>
              <a:rPr lang="ar-SA" sz="2800" b="1" dirty="0" err="1">
                <a:latin typeface="Times New Roman"/>
                <a:ea typeface="Times New Roman"/>
                <a:cs typeface="Ali_K_Sahifa"/>
              </a:rPr>
              <a:t>ناتوانريَت</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نيَوان</a:t>
            </a:r>
            <a:r>
              <a:rPr lang="ar-SA" sz="2800" b="1" dirty="0">
                <a:latin typeface="Times New Roman"/>
                <a:ea typeface="Times New Roman"/>
                <a:cs typeface="Ali_K_Sahifa"/>
              </a:rPr>
              <a:t> ولآتان </a:t>
            </a:r>
            <a:r>
              <a:rPr lang="ar-SA" sz="2800" b="1" dirty="0" err="1">
                <a:latin typeface="Times New Roman"/>
                <a:ea typeface="Times New Roman"/>
                <a:cs typeface="Ali_K_Sahifa"/>
              </a:rPr>
              <a:t>ئةنجام</a:t>
            </a:r>
            <a:r>
              <a:rPr lang="ar-SA" sz="2800" b="1" dirty="0">
                <a:latin typeface="Times New Roman"/>
                <a:ea typeface="Times New Roman"/>
                <a:cs typeface="Ali_K_Sahifa"/>
              </a:rPr>
              <a:t> </a:t>
            </a:r>
            <a:r>
              <a:rPr lang="ar-SA" sz="2800" b="1" dirty="0" err="1">
                <a:latin typeface="Times New Roman"/>
                <a:ea typeface="Times New Roman"/>
                <a:cs typeface="Ali_K_Sahifa"/>
              </a:rPr>
              <a:t>بدريَت</a:t>
            </a:r>
            <a:r>
              <a:rPr lang="ar-SA" dirty="0">
                <a:latin typeface="Times New Roman"/>
                <a:ea typeface="Times New Roman"/>
                <a:cs typeface="Ali_K_Sahifa"/>
              </a:rPr>
              <a:t>.</a:t>
            </a:r>
            <a:endParaRPr lang="en-US" sz="1400" dirty="0">
              <a:effectLst/>
              <a:latin typeface="Times New Roman"/>
              <a:ea typeface="Times New Roman"/>
            </a:endParaRPr>
          </a:p>
        </p:txBody>
      </p:sp>
    </p:spTree>
    <p:extLst>
      <p:ext uri="{BB962C8B-B14F-4D97-AF65-F5344CB8AC3E}">
        <p14:creationId xmlns:p14="http://schemas.microsoft.com/office/powerpoint/2010/main" val="809938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228600"/>
            <a:ext cx="8229600" cy="6663363"/>
          </a:xfrm>
          <a:prstGeom prst="rect">
            <a:avLst/>
          </a:prstGeom>
        </p:spPr>
        <p:txBody>
          <a:bodyPr wrap="square">
            <a:spAutoFit/>
          </a:bodyPr>
          <a:lstStyle/>
          <a:p>
            <a:pPr marL="342900" lvl="0" indent="-342900">
              <a:buFont typeface="+mj-lt"/>
              <a:buAutoNum type="arabicParenR"/>
              <a:tabLst>
                <a:tab pos="228600" algn="l"/>
              </a:tabLst>
            </a:pPr>
            <a:r>
              <a:rPr lang="ar-SA" sz="2800" dirty="0" err="1">
                <a:latin typeface="Times New Roman"/>
                <a:ea typeface="Times New Roman"/>
                <a:cs typeface="Ali_K_Samik"/>
              </a:rPr>
              <a:t>ماناى</a:t>
            </a:r>
            <a:r>
              <a:rPr lang="ar-SA" sz="2800" dirty="0">
                <a:latin typeface="Times New Roman"/>
                <a:ea typeface="Times New Roman"/>
                <a:cs typeface="Ali_K_Samik"/>
              </a:rPr>
              <a:t> </a:t>
            </a:r>
            <a:r>
              <a:rPr lang="ar-SA" sz="2800" dirty="0" err="1">
                <a:latin typeface="Times New Roman"/>
                <a:ea typeface="Times New Roman"/>
                <a:cs typeface="Ali_K_Samik"/>
              </a:rPr>
              <a:t>تيَضوونى</a:t>
            </a:r>
            <a:r>
              <a:rPr lang="ar-SA" sz="2800" dirty="0">
                <a:latin typeface="Times New Roman"/>
                <a:ea typeface="Times New Roman"/>
                <a:cs typeface="Ali_K_Samik"/>
              </a:rPr>
              <a:t> </a:t>
            </a:r>
            <a:r>
              <a:rPr lang="ar-SA" sz="2800" dirty="0" err="1">
                <a:latin typeface="Times New Roman"/>
                <a:ea typeface="Times New Roman"/>
                <a:cs typeface="Ali_K_Samik"/>
              </a:rPr>
              <a:t>رِيَذةيى</a:t>
            </a:r>
            <a:r>
              <a:rPr lang="ar-SA" sz="2800" dirty="0">
                <a:latin typeface="Times New Roman"/>
                <a:ea typeface="Times New Roman"/>
                <a:cs typeface="Ali_K_Samik"/>
              </a:rPr>
              <a:t>:-</a:t>
            </a:r>
            <a:endParaRPr lang="en-US" sz="2800" dirty="0">
              <a:latin typeface="Times New Roman"/>
              <a:ea typeface="Times New Roman"/>
            </a:endParaRPr>
          </a:p>
          <a:p>
            <a:pPr indent="252095" algn="justLow">
              <a:lnSpc>
                <a:spcPct val="95000"/>
              </a:lnSpc>
            </a:pPr>
            <a:r>
              <a:rPr lang="ar-IQ" sz="2800" b="1" dirty="0" err="1">
                <a:latin typeface="Times New Roman"/>
                <a:ea typeface="Times New Roman"/>
                <a:cs typeface="Ali_K_Sahifa"/>
              </a:rPr>
              <a:t>دةرامةتى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بةرهةمدارى</a:t>
            </a:r>
            <a:r>
              <a:rPr lang="ar-IQ" sz="2800" b="1" dirty="0">
                <a:latin typeface="Times New Roman"/>
                <a:ea typeface="Times New Roman"/>
                <a:cs typeface="Ali_K_Sahifa"/>
              </a:rPr>
              <a:t> </a:t>
            </a:r>
            <a:r>
              <a:rPr lang="ar-IQ" sz="2800" b="1" dirty="0" err="1">
                <a:latin typeface="Times New Roman"/>
                <a:ea typeface="Times New Roman"/>
                <a:cs typeface="Ali_K_Sahifa"/>
              </a:rPr>
              <a:t>هةموو</a:t>
            </a:r>
            <a:r>
              <a:rPr lang="ar-IQ" sz="2800" b="1" dirty="0">
                <a:latin typeface="Times New Roman"/>
                <a:ea typeface="Times New Roman"/>
                <a:cs typeface="Ali_K_Sahifa"/>
              </a:rPr>
              <a:t> ولآتيَك </a:t>
            </a:r>
            <a:r>
              <a:rPr lang="ar-IQ" sz="2800" b="1" dirty="0" err="1">
                <a:latin typeface="Times New Roman"/>
                <a:ea typeface="Times New Roman"/>
                <a:cs typeface="Ali_K_Sahifa"/>
              </a:rPr>
              <a:t>سنووردارة</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ثيَوانة</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لايةنةكانى</a:t>
            </a:r>
            <a:r>
              <a:rPr lang="ar-IQ" sz="2800" b="1" dirty="0">
                <a:latin typeface="Times New Roman"/>
                <a:ea typeface="Times New Roman"/>
                <a:cs typeface="Ali_K_Sahifa"/>
              </a:rPr>
              <a:t> </a:t>
            </a:r>
            <a:r>
              <a:rPr lang="ar-IQ" sz="2800" b="1" dirty="0" err="1">
                <a:latin typeface="Times New Roman"/>
                <a:ea typeface="Times New Roman"/>
                <a:cs typeface="Ali_K_Sahifa"/>
              </a:rPr>
              <a:t>بةكارهيَنان</a:t>
            </a:r>
            <a:r>
              <a:rPr lang="ar-IQ" sz="2800" b="1" dirty="0">
                <a:latin typeface="Times New Roman"/>
                <a:ea typeface="Times New Roman"/>
                <a:cs typeface="Ali_K_Sahifa"/>
              </a:rPr>
              <a:t>، </a:t>
            </a:r>
            <a:r>
              <a:rPr lang="ar-IQ" sz="2800" b="1" dirty="0" err="1">
                <a:latin typeface="Times New Roman"/>
                <a:ea typeface="Times New Roman"/>
                <a:cs typeface="Ali_K_Sahifa"/>
              </a:rPr>
              <a:t>ئةطةر</a:t>
            </a:r>
            <a:r>
              <a:rPr lang="ar-IQ" sz="2800" b="1" dirty="0">
                <a:latin typeface="Times New Roman"/>
                <a:ea typeface="Times New Roman"/>
                <a:cs typeface="Ali_K_Sahifa"/>
              </a:rPr>
              <a:t> </a:t>
            </a:r>
            <a:r>
              <a:rPr lang="ar-IQ" sz="2800" b="1" dirty="0" err="1">
                <a:latin typeface="Times New Roman"/>
                <a:ea typeface="Times New Roman"/>
                <a:cs typeface="Ali_K_Sahifa"/>
              </a:rPr>
              <a:t>بيَتوو</a:t>
            </a:r>
            <a:r>
              <a:rPr lang="ar-IQ" sz="2800" b="1" dirty="0">
                <a:latin typeface="Times New Roman"/>
                <a:ea typeface="Times New Roman"/>
                <a:cs typeface="Ali_K_Sahifa"/>
              </a:rPr>
              <a:t> </a:t>
            </a:r>
            <a:r>
              <a:rPr lang="ar-IQ" sz="2800" b="1" dirty="0" err="1">
                <a:latin typeface="Times New Roman"/>
                <a:ea typeface="Times New Roman"/>
                <a:cs typeface="Ali_K_Sahifa"/>
              </a:rPr>
              <a:t>هةموو</a:t>
            </a:r>
            <a:r>
              <a:rPr lang="ar-IQ" sz="2800" b="1" dirty="0">
                <a:latin typeface="Times New Roman"/>
                <a:ea typeface="Times New Roman"/>
                <a:cs typeface="Ali_K_Sahifa"/>
              </a:rPr>
              <a:t> </a:t>
            </a:r>
            <a:r>
              <a:rPr lang="ar-IQ" sz="2800" b="1" dirty="0" err="1">
                <a:latin typeface="Times New Roman"/>
                <a:ea typeface="Times New Roman"/>
                <a:cs typeface="Ali_K_Sahifa"/>
              </a:rPr>
              <a:t>دةرامةتةكانى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بةرهةمدارى</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ولآت </a:t>
            </a:r>
            <a:r>
              <a:rPr lang="ar-IQ" sz="2800" b="1" dirty="0" err="1">
                <a:latin typeface="Times New Roman"/>
                <a:ea typeface="Times New Roman"/>
                <a:cs typeface="Ali_K_Sahifa"/>
              </a:rPr>
              <a:t>خاوةنداريةتى</a:t>
            </a:r>
            <a:r>
              <a:rPr lang="ar-IQ" sz="2800" b="1" dirty="0">
                <a:latin typeface="Times New Roman"/>
                <a:ea typeface="Times New Roman"/>
                <a:cs typeface="Ali_K_Sahifa"/>
              </a:rPr>
              <a:t> </a:t>
            </a:r>
            <a:r>
              <a:rPr lang="ar-IQ" sz="2800" b="1" dirty="0" err="1">
                <a:latin typeface="Times New Roman"/>
                <a:ea typeface="Times New Roman"/>
                <a:cs typeface="Ali_K_Sahifa"/>
              </a:rPr>
              <a:t>دةكات</a:t>
            </a:r>
            <a:r>
              <a:rPr lang="ar-IQ" sz="2800" b="1" dirty="0">
                <a:latin typeface="Times New Roman"/>
                <a:ea typeface="Times New Roman"/>
                <a:cs typeface="Ali_K_Sahifa"/>
              </a:rPr>
              <a:t>، </a:t>
            </a:r>
            <a:r>
              <a:rPr lang="ar-IQ" sz="2800" b="1" dirty="0" err="1">
                <a:latin typeface="Times New Roman"/>
                <a:ea typeface="Times New Roman"/>
                <a:cs typeface="Ali_K_Sahifa"/>
              </a:rPr>
              <a:t>بؤ</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بةرهةمهيَناني</a:t>
            </a:r>
            <a:r>
              <a:rPr lang="ar-IQ" sz="2800" b="1" dirty="0">
                <a:latin typeface="Times New Roman"/>
                <a:ea typeface="Times New Roman"/>
                <a:cs typeface="Ali_K_Sahifa"/>
              </a:rPr>
              <a:t> </a:t>
            </a:r>
            <a:r>
              <a:rPr lang="ar-IQ" sz="2800" b="1" dirty="0" err="1">
                <a:latin typeface="Times New Roman"/>
                <a:ea typeface="Times New Roman"/>
                <a:cs typeface="Ali_K_Sahifa"/>
              </a:rPr>
              <a:t>كالآيةكى</a:t>
            </a:r>
            <a:r>
              <a:rPr lang="ar-IQ" sz="2800" b="1" dirty="0">
                <a:latin typeface="Times New Roman"/>
                <a:ea typeface="Times New Roman"/>
                <a:cs typeface="Ali_K_Sahifa"/>
              </a:rPr>
              <a:t> </a:t>
            </a:r>
            <a:r>
              <a:rPr lang="ar-IQ" sz="2800" b="1" dirty="0" err="1">
                <a:latin typeface="Times New Roman"/>
                <a:ea typeface="Times New Roman"/>
                <a:cs typeface="Ali_K_Sahifa"/>
              </a:rPr>
              <a:t>دياريكراو</a:t>
            </a:r>
            <a:r>
              <a:rPr lang="ar-IQ" sz="2800" b="1" dirty="0">
                <a:latin typeface="Times New Roman"/>
                <a:ea typeface="Times New Roman"/>
                <a:cs typeface="Ali_K_Sahifa"/>
              </a:rPr>
              <a:t>، </a:t>
            </a:r>
            <a:r>
              <a:rPr lang="ar-IQ" sz="2800" b="1" dirty="0" err="1">
                <a:latin typeface="Times New Roman"/>
                <a:ea typeface="Times New Roman"/>
                <a:cs typeface="Ali_K_Sahifa"/>
              </a:rPr>
              <a:t>بؤ</a:t>
            </a:r>
            <a:r>
              <a:rPr lang="ar-IQ" sz="2800" b="1" dirty="0">
                <a:latin typeface="Times New Roman"/>
                <a:ea typeface="Times New Roman"/>
                <a:cs typeface="Ali_K_Sahifa"/>
              </a:rPr>
              <a:t> </a:t>
            </a:r>
            <a:r>
              <a:rPr lang="ar-IQ" sz="2800" b="1" dirty="0" err="1">
                <a:latin typeface="Times New Roman"/>
                <a:ea typeface="Times New Roman"/>
                <a:cs typeface="Ali_K_Sahifa"/>
              </a:rPr>
              <a:t>نموونة</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(س) </a:t>
            </a:r>
            <a:r>
              <a:rPr lang="ar-IQ" sz="2800" b="1" dirty="0" err="1">
                <a:latin typeface="Times New Roman"/>
                <a:ea typeface="Times New Roman"/>
                <a:cs typeface="Ali_K_Sahifa"/>
              </a:rPr>
              <a:t>ئةمةش</a:t>
            </a:r>
            <a:r>
              <a:rPr lang="ar-IQ" sz="2800" b="1" dirty="0">
                <a:latin typeface="Times New Roman"/>
                <a:ea typeface="Times New Roman"/>
                <a:cs typeface="Ali_K_Sahifa"/>
              </a:rPr>
              <a:t> </a:t>
            </a:r>
            <a:r>
              <a:rPr lang="ar-IQ" sz="2800" b="1" dirty="0" err="1">
                <a:latin typeface="Times New Roman"/>
                <a:ea typeface="Times New Roman"/>
                <a:cs typeface="Ali_K_Sahifa"/>
              </a:rPr>
              <a:t>ماناى</a:t>
            </a:r>
            <a:r>
              <a:rPr lang="ar-IQ" sz="2800" b="1" dirty="0">
                <a:latin typeface="Times New Roman"/>
                <a:ea typeface="Times New Roman"/>
                <a:cs typeface="Ali_K_Sahifa"/>
              </a:rPr>
              <a:t> </a:t>
            </a:r>
            <a:r>
              <a:rPr lang="ar-IQ" sz="2800" b="1" dirty="0" err="1">
                <a:latin typeface="Times New Roman"/>
                <a:ea typeface="Times New Roman"/>
                <a:cs typeface="Ali_K_Sahifa"/>
              </a:rPr>
              <a:t>ئةوة</a:t>
            </a:r>
            <a:r>
              <a:rPr lang="ar-IQ" sz="2800" b="1" dirty="0">
                <a:latin typeface="Times New Roman"/>
                <a:ea typeface="Times New Roman"/>
                <a:cs typeface="Ali_K_Sahifa"/>
              </a:rPr>
              <a:t> </a:t>
            </a:r>
            <a:r>
              <a:rPr lang="ar-IQ" sz="2800" b="1" dirty="0" err="1">
                <a:latin typeface="Times New Roman"/>
                <a:ea typeface="Times New Roman"/>
                <a:cs typeface="Ali_K_Sahifa"/>
              </a:rPr>
              <a:t>دةطةيةنيَت</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تواناى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هيض </a:t>
            </a:r>
            <a:r>
              <a:rPr lang="ar-IQ" sz="2800" b="1" dirty="0" err="1">
                <a:latin typeface="Times New Roman"/>
                <a:ea typeface="Times New Roman"/>
                <a:cs typeface="Ali_K_Sahifa"/>
              </a:rPr>
              <a:t>شتيَكى</a:t>
            </a:r>
            <a:r>
              <a:rPr lang="ar-IQ" sz="2800" b="1" dirty="0">
                <a:latin typeface="Times New Roman"/>
                <a:ea typeface="Times New Roman"/>
                <a:cs typeface="Ali_K_Sahifa"/>
              </a:rPr>
              <a:t> نيية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ديكة </a:t>
            </a:r>
            <a:r>
              <a:rPr lang="ar-IQ" sz="2800" b="1" dirty="0" err="1">
                <a:latin typeface="Times New Roman"/>
                <a:ea typeface="Times New Roman"/>
                <a:cs typeface="Ali_K_Sahifa"/>
              </a:rPr>
              <a:t>بؤ</a:t>
            </a:r>
            <a:r>
              <a:rPr lang="ar-IQ" sz="2800" b="1" dirty="0">
                <a:latin typeface="Times New Roman"/>
                <a:ea typeface="Times New Roman"/>
                <a:cs typeface="Ali_K_Sahifa"/>
              </a:rPr>
              <a:t> </a:t>
            </a:r>
            <a:r>
              <a:rPr lang="ar-IQ" sz="2800" b="1" dirty="0" err="1">
                <a:latin typeface="Times New Roman"/>
                <a:ea typeface="Times New Roman"/>
                <a:cs typeface="Ali_K_Sahifa"/>
              </a:rPr>
              <a:t>نموونة</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(ص)، </a:t>
            </a:r>
            <a:r>
              <a:rPr lang="ar-IQ" sz="2800" b="1" dirty="0" err="1">
                <a:latin typeface="Times New Roman"/>
                <a:ea typeface="Times New Roman"/>
                <a:cs typeface="Ali_K_Sahifa"/>
              </a:rPr>
              <a:t>ئةمةش</a:t>
            </a:r>
            <a:r>
              <a:rPr lang="ar-IQ" sz="2800" b="1" dirty="0">
                <a:latin typeface="Times New Roman"/>
                <a:ea typeface="Times New Roman"/>
                <a:cs typeface="Ali_K_Sahifa"/>
              </a:rPr>
              <a:t> </a:t>
            </a:r>
            <a:r>
              <a:rPr lang="ar-IQ" sz="2800" b="1" dirty="0" err="1">
                <a:latin typeface="Times New Roman"/>
                <a:ea typeface="Times New Roman"/>
                <a:cs typeface="Ali_K_Sahifa"/>
              </a:rPr>
              <a:t>جىَ</a:t>
            </a:r>
            <a:r>
              <a:rPr lang="ar-IQ" sz="2800" b="1" dirty="0">
                <a:latin typeface="Times New Roman"/>
                <a:ea typeface="Times New Roman"/>
                <a:cs typeface="Ali_K_Sahifa"/>
              </a:rPr>
              <a:t> </a:t>
            </a:r>
            <a:r>
              <a:rPr lang="ar-IQ" sz="2800" b="1" dirty="0" err="1">
                <a:latin typeface="Times New Roman"/>
                <a:ea typeface="Times New Roman"/>
                <a:cs typeface="Ali_K_Sahifa"/>
              </a:rPr>
              <a:t>بةجىَ</a:t>
            </a:r>
            <a:r>
              <a:rPr lang="ar-IQ" sz="2800" b="1" dirty="0">
                <a:latin typeface="Times New Roman"/>
                <a:ea typeface="Times New Roman"/>
                <a:cs typeface="Ali_K_Sahifa"/>
              </a:rPr>
              <a:t> </a:t>
            </a:r>
            <a:r>
              <a:rPr lang="ar-IQ" sz="2800" b="1" dirty="0" err="1">
                <a:latin typeface="Times New Roman"/>
                <a:ea typeface="Times New Roman"/>
                <a:cs typeface="Ali_K_Sahifa"/>
              </a:rPr>
              <a:t>نابيَت</a:t>
            </a:r>
            <a:r>
              <a:rPr lang="ar-IQ" sz="2800" b="1" dirty="0">
                <a:latin typeface="Times New Roman"/>
                <a:ea typeface="Times New Roman"/>
                <a:cs typeface="Ali_K_Sahifa"/>
              </a:rPr>
              <a:t>، </a:t>
            </a:r>
            <a:r>
              <a:rPr lang="ar-IQ" sz="2800" b="1" dirty="0" err="1">
                <a:latin typeface="Times New Roman"/>
                <a:ea typeface="Times New Roman"/>
                <a:cs typeface="Ali_K_Sahifa"/>
              </a:rPr>
              <a:t>ئةطةر</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بةرهةمى</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ديكة </a:t>
            </a:r>
            <a:r>
              <a:rPr lang="ar-IQ" sz="2800" b="1" dirty="0" err="1">
                <a:latin typeface="Times New Roman"/>
                <a:ea typeface="Times New Roman"/>
                <a:cs typeface="Ali_K_Sahifa"/>
              </a:rPr>
              <a:t>قوربانى</a:t>
            </a:r>
            <a:r>
              <a:rPr lang="ar-IQ" sz="2800" b="1" dirty="0">
                <a:latin typeface="Times New Roman"/>
                <a:ea typeface="Times New Roman"/>
                <a:cs typeface="Ali_K_Sahifa"/>
              </a:rPr>
              <a:t> </a:t>
            </a:r>
            <a:r>
              <a:rPr lang="ar-IQ" sz="2800" b="1" dirty="0" err="1">
                <a:latin typeface="Times New Roman"/>
                <a:ea typeface="Times New Roman"/>
                <a:cs typeface="Ali_K_Sahifa"/>
              </a:rPr>
              <a:t>بدات</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(س). طريمان </a:t>
            </a:r>
            <a:r>
              <a:rPr lang="ar-IQ" sz="2800" b="1" dirty="0" err="1">
                <a:latin typeface="Times New Roman"/>
                <a:ea typeface="Times New Roman"/>
                <a:cs typeface="Ali_K_Sahifa"/>
              </a:rPr>
              <a:t>بةرهةمى</a:t>
            </a:r>
            <a:r>
              <a:rPr lang="ar-IQ" sz="2800" b="1" dirty="0">
                <a:latin typeface="Times New Roman"/>
                <a:ea typeface="Times New Roman"/>
                <a:cs typeface="Ali_K_Sahifa"/>
              </a:rPr>
              <a:t> </a:t>
            </a:r>
            <a:r>
              <a:rPr lang="ar-IQ" sz="2800" b="1" dirty="0" err="1">
                <a:latin typeface="Times New Roman"/>
                <a:ea typeface="Times New Roman"/>
                <a:cs typeface="Ali_K_Sahifa"/>
              </a:rPr>
              <a:t>يةك</a:t>
            </a:r>
            <a:r>
              <a:rPr lang="ar-IQ" sz="2800" b="1" dirty="0">
                <a:latin typeface="Times New Roman"/>
                <a:ea typeface="Times New Roman"/>
                <a:cs typeface="Ali_K_Sahifa"/>
              </a:rPr>
              <a:t> دانة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(ص) </a:t>
            </a:r>
            <a:r>
              <a:rPr lang="ar-IQ" sz="2800" b="1" dirty="0" err="1">
                <a:latin typeface="Times New Roman"/>
                <a:ea typeface="Times New Roman"/>
                <a:cs typeface="Ali_K_Sahifa"/>
              </a:rPr>
              <a:t>ثيويستى</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طؤرِينى</a:t>
            </a:r>
            <a:r>
              <a:rPr lang="ar-IQ" sz="2800" b="1" dirty="0">
                <a:latin typeface="Times New Roman"/>
                <a:ea typeface="Times New Roman"/>
                <a:cs typeface="Ali_K_Sahifa"/>
              </a:rPr>
              <a:t> برِى </a:t>
            </a:r>
            <a:r>
              <a:rPr lang="ar-IQ" sz="2800" b="1" dirty="0" err="1">
                <a:latin typeface="Times New Roman"/>
                <a:ea typeface="Times New Roman"/>
                <a:cs typeface="Ali_K_Sahifa"/>
              </a:rPr>
              <a:t>دةرامةتى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بةرهةمدارى</a:t>
            </a:r>
            <a:r>
              <a:rPr lang="ar-IQ" sz="2800" b="1" dirty="0">
                <a:latin typeface="Times New Roman"/>
                <a:ea typeface="Times New Roman"/>
                <a:cs typeface="Ali_K_Sahifa"/>
              </a:rPr>
              <a:t> </a:t>
            </a:r>
            <a:r>
              <a:rPr lang="ar-IQ" sz="2800" b="1" dirty="0" err="1">
                <a:latin typeface="Times New Roman"/>
                <a:ea typeface="Times New Roman"/>
                <a:cs typeface="Ali_K_Sahifa"/>
              </a:rPr>
              <a:t>هةية</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بةشى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a:t>
            </a:r>
            <a:r>
              <a:rPr lang="ar-IQ" sz="2800" b="1" dirty="0" err="1">
                <a:latin typeface="Times New Roman"/>
                <a:ea typeface="Times New Roman"/>
                <a:cs typeface="Ali_K_Sahifa"/>
              </a:rPr>
              <a:t>دوو</a:t>
            </a:r>
            <a:r>
              <a:rPr lang="ar-IQ" sz="2800" b="1" dirty="0">
                <a:latin typeface="Times New Roman"/>
                <a:ea typeface="Times New Roman"/>
                <a:cs typeface="Ali_K_Sahifa"/>
              </a:rPr>
              <a:t> </a:t>
            </a:r>
            <a:r>
              <a:rPr lang="ar-IQ" sz="2800" b="1" dirty="0" err="1">
                <a:latin typeface="Times New Roman"/>
                <a:ea typeface="Times New Roman"/>
                <a:cs typeface="Ali_K_Sahifa"/>
              </a:rPr>
              <a:t>كالآ</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(س) </a:t>
            </a:r>
            <a:r>
              <a:rPr lang="ar-IQ" sz="2800" b="1" dirty="0" err="1">
                <a:latin typeface="Times New Roman"/>
                <a:ea typeface="Times New Roman"/>
                <a:cs typeface="Ali_K_Sahifa"/>
              </a:rPr>
              <a:t>دةكات</a:t>
            </a:r>
            <a:r>
              <a:rPr lang="ar-IQ" sz="2800" b="1" dirty="0">
                <a:latin typeface="Times New Roman"/>
                <a:ea typeface="Times New Roman"/>
                <a:cs typeface="Ali_K_Sahifa"/>
              </a:rPr>
              <a:t>، </a:t>
            </a:r>
            <a:r>
              <a:rPr lang="ar-IQ" sz="2800" b="1" dirty="0" err="1">
                <a:latin typeface="Times New Roman"/>
                <a:ea typeface="Times New Roman"/>
                <a:cs typeface="Ali_K_Sahifa"/>
              </a:rPr>
              <a:t>لةم</a:t>
            </a:r>
            <a:r>
              <a:rPr lang="ar-IQ" sz="2800" b="1" dirty="0">
                <a:latin typeface="Times New Roman"/>
                <a:ea typeface="Times New Roman"/>
                <a:cs typeface="Ali_K_Sahifa"/>
              </a:rPr>
              <a:t> </a:t>
            </a:r>
            <a:r>
              <a:rPr lang="ar-IQ" sz="2800" b="1" dirty="0" err="1">
                <a:latin typeface="Times New Roman"/>
                <a:ea typeface="Times New Roman"/>
                <a:cs typeface="Ali_K_Sahifa"/>
              </a:rPr>
              <a:t>دؤخةدا</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بةرهةمى</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(ص) </a:t>
            </a:r>
            <a:r>
              <a:rPr lang="ar-IQ" sz="2800" b="1" dirty="0" err="1">
                <a:latin typeface="Times New Roman"/>
                <a:ea typeface="Times New Roman"/>
                <a:cs typeface="Ali_K_Sahifa"/>
              </a:rPr>
              <a:t>بريتيية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دوو</a:t>
            </a:r>
            <a:r>
              <a:rPr lang="ar-IQ" sz="2800" b="1" dirty="0">
                <a:latin typeface="Times New Roman"/>
                <a:ea typeface="Times New Roman"/>
                <a:cs typeface="Ali_K_Sahifa"/>
              </a:rPr>
              <a:t> </a:t>
            </a:r>
            <a:r>
              <a:rPr lang="ar-IQ" sz="2800" b="1" dirty="0" err="1">
                <a:latin typeface="Times New Roman"/>
                <a:ea typeface="Times New Roman"/>
                <a:cs typeface="Ali_K_Sahifa"/>
              </a:rPr>
              <a:t>كالآ</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(س). </a:t>
            </a:r>
            <a:r>
              <a:rPr lang="ar-IQ" sz="2800" b="1" dirty="0" err="1">
                <a:latin typeface="Times New Roman"/>
                <a:ea typeface="Times New Roman"/>
                <a:cs typeface="Ali_K_Sahifa"/>
              </a:rPr>
              <a:t>دةتوانين</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a:t>
            </a:r>
            <a:r>
              <a:rPr lang="ar-IQ" sz="2800" b="1" dirty="0">
                <a:latin typeface="Times New Roman"/>
                <a:ea typeface="Times New Roman"/>
                <a:cs typeface="Ali_K_Sahifa"/>
              </a:rPr>
              <a:t> </a:t>
            </a:r>
            <a:r>
              <a:rPr lang="ar-IQ" sz="2800" b="1" dirty="0" err="1">
                <a:latin typeface="Times New Roman"/>
                <a:ea typeface="Times New Roman"/>
                <a:cs typeface="Ali_K_Sahifa"/>
              </a:rPr>
              <a:t>ماناى</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دةطةيةنيَت</a:t>
            </a:r>
            <a:r>
              <a:rPr lang="ar-IQ" sz="2800" b="1" dirty="0">
                <a:latin typeface="Times New Roman"/>
                <a:ea typeface="Times New Roman"/>
                <a:cs typeface="Ali_K_Sahifa"/>
              </a:rPr>
              <a:t>، </a:t>
            </a:r>
            <a:r>
              <a:rPr lang="ar-IQ" sz="2800" b="1" dirty="0" err="1">
                <a:latin typeface="Times New Roman"/>
                <a:ea typeface="Times New Roman"/>
                <a:cs typeface="Ali_K_Sahifa"/>
              </a:rPr>
              <a:t>لةبةر</a:t>
            </a:r>
            <a:r>
              <a:rPr lang="ar-IQ" sz="2800" b="1" dirty="0">
                <a:latin typeface="Times New Roman"/>
                <a:ea typeface="Times New Roman"/>
                <a:cs typeface="Ali_K_Sahifa"/>
              </a:rPr>
              <a:t> </a:t>
            </a:r>
            <a:r>
              <a:rPr lang="ar-IQ" sz="2800" b="1" dirty="0" err="1">
                <a:latin typeface="Times New Roman"/>
                <a:ea typeface="Times New Roman"/>
                <a:cs typeface="Ali_K_Sahifa"/>
              </a:rPr>
              <a:t>ئةوةى</a:t>
            </a:r>
            <a:r>
              <a:rPr lang="ar-IQ" sz="2800" b="1" dirty="0">
                <a:latin typeface="Times New Roman"/>
                <a:ea typeface="Times New Roman"/>
                <a:cs typeface="Ali_K_Sahifa"/>
              </a:rPr>
              <a:t> </a:t>
            </a:r>
            <a:r>
              <a:rPr lang="ar-IQ" sz="2800" b="1" dirty="0" err="1">
                <a:latin typeface="Times New Roman"/>
                <a:ea typeface="Times New Roman"/>
                <a:cs typeface="Ali_K_Sahifa"/>
              </a:rPr>
              <a:t>ئاماذة</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كالآ</a:t>
            </a:r>
            <a:r>
              <a:rPr lang="ar-IQ" sz="2800" b="1" dirty="0">
                <a:latin typeface="Times New Roman"/>
                <a:ea typeface="Times New Roman"/>
                <a:cs typeface="Ali_K_Sahifa"/>
              </a:rPr>
              <a:t> </a:t>
            </a:r>
            <a:r>
              <a:rPr lang="ar-IQ" sz="2800" b="1" dirty="0" err="1">
                <a:latin typeface="Times New Roman"/>
                <a:ea typeface="Times New Roman"/>
                <a:cs typeface="Ali_K_Sahifa"/>
              </a:rPr>
              <a:t>دةكات</a:t>
            </a:r>
            <a:r>
              <a:rPr lang="ar-IQ" sz="2800" b="1" dirty="0">
                <a:latin typeface="Times New Roman"/>
                <a:ea typeface="Times New Roman"/>
                <a:cs typeface="Ali_K_Sahifa"/>
              </a:rPr>
              <a:t>، </a:t>
            </a:r>
            <a:r>
              <a:rPr lang="ar-IQ" sz="2800" b="1" dirty="0" err="1">
                <a:latin typeface="Times New Roman"/>
                <a:ea typeface="Times New Roman"/>
                <a:cs typeface="Ali_K_Sahifa"/>
              </a:rPr>
              <a:t>ليَرةدا</a:t>
            </a:r>
            <a:r>
              <a:rPr lang="ar-IQ" sz="2800" b="1" dirty="0">
                <a:latin typeface="Times New Roman"/>
                <a:ea typeface="Times New Roman"/>
                <a:cs typeface="Ali_K_Sahifa"/>
              </a:rPr>
              <a:t> برِى </a:t>
            </a:r>
            <a:r>
              <a:rPr lang="ar-IQ" sz="2800" b="1" dirty="0" err="1">
                <a:latin typeface="Times New Roman"/>
                <a:ea typeface="Times New Roman"/>
                <a:cs typeface="Ali_K_Sahifa"/>
              </a:rPr>
              <a:t>دةرامةتى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بةرهةمدارى</a:t>
            </a:r>
            <a:r>
              <a:rPr lang="ar-IQ" sz="2800" b="1" dirty="0">
                <a:latin typeface="Times New Roman"/>
                <a:ea typeface="Times New Roman"/>
                <a:cs typeface="Ali_K_Sahifa"/>
              </a:rPr>
              <a:t> نيية،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a:t>
            </a:r>
            <a:r>
              <a:rPr lang="ar-IQ" sz="2800" b="1" dirty="0">
                <a:latin typeface="Times New Roman"/>
                <a:ea typeface="Times New Roman"/>
                <a:cs typeface="Ali_K_Sahifa"/>
              </a:rPr>
              <a:t> </a:t>
            </a:r>
            <a:r>
              <a:rPr lang="ar-IQ" sz="2800" b="1" dirty="0" err="1">
                <a:latin typeface="Times New Roman"/>
                <a:ea typeface="Times New Roman"/>
                <a:cs typeface="Ali_K_Sahifa"/>
              </a:rPr>
              <a:t>بةكارهيَنراوة</a:t>
            </a:r>
            <a:r>
              <a:rPr lang="ar-IQ" sz="2800" b="1" dirty="0">
                <a:latin typeface="Times New Roman"/>
                <a:ea typeface="Times New Roman"/>
                <a:cs typeface="Ali_K_Sahifa"/>
              </a:rPr>
              <a:t>. </a:t>
            </a:r>
            <a:r>
              <a:rPr lang="ar-IQ" sz="2800" b="1" dirty="0" err="1">
                <a:latin typeface="Times New Roman"/>
                <a:ea typeface="Times New Roman"/>
                <a:cs typeface="Ali_K_Sahifa"/>
              </a:rPr>
              <a:t>ئةمةش</a:t>
            </a:r>
            <a:r>
              <a:rPr lang="ar-IQ" sz="2800" b="1" dirty="0">
                <a:latin typeface="Times New Roman"/>
                <a:ea typeface="Times New Roman"/>
                <a:cs typeface="Ali_K_Sahifa"/>
              </a:rPr>
              <a:t> </a:t>
            </a:r>
            <a:r>
              <a:rPr lang="ar-IQ" sz="2800" b="1" dirty="0" err="1">
                <a:latin typeface="Times New Roman"/>
                <a:ea typeface="Times New Roman"/>
                <a:cs typeface="Ali_K_Sahifa"/>
              </a:rPr>
              <a:t>وةكو</a:t>
            </a:r>
            <a:r>
              <a:rPr lang="ar-IQ" sz="2800" b="1" dirty="0">
                <a:latin typeface="Times New Roman"/>
                <a:ea typeface="Times New Roman"/>
                <a:cs typeface="Ali_K_Sahifa"/>
              </a:rPr>
              <a:t> </a:t>
            </a:r>
            <a:r>
              <a:rPr lang="ar-IQ" sz="2800" b="1" dirty="0" err="1" smtClean="0">
                <a:latin typeface="Times New Roman"/>
                <a:ea typeface="Times New Roman"/>
                <a:cs typeface="Ali_K_Sahifa"/>
              </a:rPr>
              <a:t>تيَضوونى</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رِةهاية</a:t>
            </a:r>
            <a:r>
              <a:rPr lang="ar-IQ" sz="2800" b="1" dirty="0">
                <a:latin typeface="Times New Roman"/>
                <a:ea typeface="Times New Roman"/>
                <a:cs typeface="Ali_K_Sahifa"/>
              </a:rPr>
              <a:t>، </a:t>
            </a:r>
            <a:r>
              <a:rPr lang="ar-IQ" sz="2800" b="1" dirty="0" err="1">
                <a:latin typeface="Times New Roman"/>
                <a:ea typeface="Times New Roman"/>
                <a:cs typeface="Ali_K_Sahifa"/>
              </a:rPr>
              <a:t>ليَرةدا</a:t>
            </a:r>
            <a:r>
              <a:rPr lang="ar-IQ" sz="2800" b="1" dirty="0">
                <a:latin typeface="Times New Roman"/>
                <a:ea typeface="Times New Roman"/>
                <a:cs typeface="Ali_K_Sahifa"/>
              </a:rPr>
              <a:t> </a:t>
            </a:r>
            <a:r>
              <a:rPr lang="ar-IQ" sz="2800" b="1" dirty="0" err="1">
                <a:latin typeface="Times New Roman"/>
                <a:ea typeface="Times New Roman"/>
                <a:cs typeface="Ali_K_Sahifa"/>
              </a:rPr>
              <a:t>ئاماذة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a:t>
            </a:r>
            <a:r>
              <a:rPr lang="ar-IQ" sz="2800" b="1" dirty="0" err="1">
                <a:latin typeface="Times New Roman"/>
                <a:ea typeface="Times New Roman"/>
                <a:cs typeface="Ali_K_Sahifa"/>
              </a:rPr>
              <a:t>كالآيةك</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يةكةى</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ديكة </a:t>
            </a:r>
            <a:r>
              <a:rPr lang="ar-IQ" sz="2800" b="1" dirty="0" err="1">
                <a:latin typeface="Times New Roman"/>
                <a:ea typeface="Times New Roman"/>
                <a:cs typeface="Ali_K_Sahifa"/>
              </a:rPr>
              <a:t>دةكات</a:t>
            </a:r>
            <a:r>
              <a:rPr lang="ar-IQ" sz="2800" b="1" dirty="0">
                <a:latin typeface="Times New Roman"/>
                <a:ea typeface="Times New Roman"/>
                <a:cs typeface="Ali_K_Sahifa"/>
              </a:rPr>
              <a:t>، واتة </a:t>
            </a:r>
            <a:r>
              <a:rPr lang="ar-IQ" sz="2800" b="1" dirty="0" err="1">
                <a:latin typeface="Times New Roman"/>
                <a:ea typeface="Times New Roman"/>
                <a:cs typeface="Ali_K_Sahifa"/>
              </a:rPr>
              <a:t>بةراوردكردن</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نيَوان</a:t>
            </a:r>
            <a:r>
              <a:rPr lang="ar-IQ" sz="2800" b="1" dirty="0">
                <a:latin typeface="Times New Roman"/>
                <a:ea typeface="Times New Roman"/>
                <a:cs typeface="Ali_K_Sahifa"/>
              </a:rPr>
              <a:t> </a:t>
            </a:r>
            <a:r>
              <a:rPr lang="ar-IQ" sz="2800" b="1" dirty="0" err="1">
                <a:latin typeface="Times New Roman"/>
                <a:ea typeface="Times New Roman"/>
                <a:cs typeface="Ali_K_Sahifa"/>
              </a:rPr>
              <a:t>ذمارةى</a:t>
            </a:r>
            <a:r>
              <a:rPr lang="ar-IQ" sz="2800" b="1" dirty="0">
                <a:latin typeface="Times New Roman"/>
                <a:ea typeface="Times New Roman"/>
                <a:cs typeface="Ali_K_Sahifa"/>
              </a:rPr>
              <a:t> </a:t>
            </a:r>
            <a:r>
              <a:rPr lang="ar-IQ" sz="2800" b="1" dirty="0" err="1">
                <a:latin typeface="Times New Roman"/>
                <a:ea typeface="Times New Roman"/>
                <a:cs typeface="Ali_K_Sahifa"/>
              </a:rPr>
              <a:t>يةكةكان</a:t>
            </a:r>
            <a:r>
              <a:rPr lang="ar-IQ" sz="2800" b="1" dirty="0">
                <a:latin typeface="Times New Roman"/>
                <a:ea typeface="Times New Roman"/>
                <a:cs typeface="Ali_K_Sahifa"/>
              </a:rPr>
              <a:t> </a:t>
            </a:r>
            <a:r>
              <a:rPr lang="ar-IQ" sz="2800" b="1" dirty="0" err="1">
                <a:latin typeface="Times New Roman"/>
                <a:ea typeface="Times New Roman"/>
                <a:cs typeface="Ali_K_Sahifa"/>
              </a:rPr>
              <a:t>ئةنجام</a:t>
            </a:r>
            <a:r>
              <a:rPr lang="ar-IQ" sz="2800" b="1" dirty="0">
                <a:latin typeface="Times New Roman"/>
                <a:ea typeface="Times New Roman"/>
                <a:cs typeface="Ali_K_Sahifa"/>
              </a:rPr>
              <a:t> </a:t>
            </a:r>
            <a:r>
              <a:rPr lang="ar-IQ" sz="2800" b="1" dirty="0" err="1">
                <a:latin typeface="Times New Roman"/>
                <a:ea typeface="Times New Roman"/>
                <a:cs typeface="Ali_K_Sahifa"/>
              </a:rPr>
              <a:t>دةدريَت</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نموونةى</a:t>
            </a:r>
            <a:r>
              <a:rPr lang="ar-IQ" sz="2800" b="1" dirty="0">
                <a:latin typeface="Times New Roman"/>
                <a:ea typeface="Times New Roman"/>
                <a:cs typeface="Ali_K_Sahifa"/>
              </a:rPr>
              <a:t> </a:t>
            </a:r>
            <a:r>
              <a:rPr lang="ar-IQ" sz="2800" b="1" dirty="0" err="1">
                <a:latin typeface="Times New Roman"/>
                <a:ea typeface="Times New Roman"/>
                <a:cs typeface="Ali_K_Sahifa"/>
              </a:rPr>
              <a:t>ثيَشوو</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بةم</a:t>
            </a:r>
            <a:r>
              <a:rPr lang="ar-IQ" sz="2800" b="1" dirty="0">
                <a:latin typeface="Times New Roman"/>
                <a:ea typeface="Times New Roman"/>
                <a:cs typeface="Ali_K_Sahifa"/>
              </a:rPr>
              <a:t> </a:t>
            </a:r>
            <a:r>
              <a:rPr lang="ar-IQ" sz="2800" b="1" dirty="0" err="1">
                <a:latin typeface="Times New Roman"/>
                <a:ea typeface="Times New Roman"/>
                <a:cs typeface="Ali_K_Sahifa"/>
              </a:rPr>
              <a:t>شيَوةية</a:t>
            </a:r>
            <a:r>
              <a:rPr lang="ar-IQ" sz="2800" b="1" dirty="0">
                <a:latin typeface="Times New Roman"/>
                <a:ea typeface="Times New Roman"/>
                <a:cs typeface="Ali_K_Sahifa"/>
              </a:rPr>
              <a:t> </a:t>
            </a:r>
            <a:r>
              <a:rPr lang="ar-IQ" sz="2800" b="1" dirty="0" err="1">
                <a:latin typeface="Times New Roman"/>
                <a:ea typeface="Times New Roman"/>
                <a:cs typeface="Ali_K_Sahifa"/>
              </a:rPr>
              <a:t>دةبيَت</a:t>
            </a:r>
            <a:r>
              <a:rPr lang="ar-IQ" sz="2800" b="1" dirty="0">
                <a:latin typeface="Times New Roman"/>
                <a:ea typeface="Times New Roman"/>
                <a:cs typeface="Ali_K_Sahifa"/>
              </a:rPr>
              <a:t>:- </a:t>
            </a:r>
            <a:r>
              <a:rPr lang="ar-SA" sz="2800" b="1" dirty="0">
                <a:latin typeface="Times New Roman"/>
                <a:ea typeface="Times New Roman"/>
                <a:cs typeface="Ali_K_Sahifa"/>
              </a:rPr>
              <a:t> (1\2) واتة </a:t>
            </a:r>
            <a:r>
              <a:rPr lang="ar-SA" sz="2800" b="1" dirty="0" err="1">
                <a:latin typeface="Times New Roman"/>
                <a:ea typeface="Times New Roman"/>
                <a:cs typeface="Ali_K_Sahifa"/>
              </a:rPr>
              <a:t>يةك</a:t>
            </a:r>
            <a:r>
              <a:rPr lang="ar-SA" sz="2800" b="1" dirty="0">
                <a:latin typeface="Times New Roman"/>
                <a:ea typeface="Times New Roman"/>
                <a:cs typeface="Ali_K_Sahifa"/>
              </a:rPr>
              <a:t> دانة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كالآى</a:t>
            </a:r>
            <a:r>
              <a:rPr lang="ar-SA" sz="2800" b="1" dirty="0">
                <a:latin typeface="Times New Roman"/>
                <a:ea typeface="Times New Roman"/>
                <a:cs typeface="Ali_K_Sahifa"/>
              </a:rPr>
              <a:t> (ص) </a:t>
            </a:r>
            <a:r>
              <a:rPr lang="ar-SA" sz="2800" b="1" dirty="0" err="1">
                <a:latin typeface="Times New Roman"/>
                <a:ea typeface="Times New Roman"/>
                <a:cs typeface="Ali_K_Sahifa"/>
              </a:rPr>
              <a:t>يةكسانة</a:t>
            </a:r>
            <a:r>
              <a:rPr lang="ar-SA" sz="2800" b="1" dirty="0">
                <a:latin typeface="Times New Roman"/>
                <a:ea typeface="Times New Roman"/>
                <a:cs typeface="Ali_K_Sahifa"/>
              </a:rPr>
              <a:t> </a:t>
            </a:r>
            <a:r>
              <a:rPr lang="ar-SA" sz="2800" b="1" dirty="0" err="1">
                <a:latin typeface="Times New Roman"/>
                <a:ea typeface="Times New Roman"/>
                <a:cs typeface="Ali_K_Sahifa"/>
              </a:rPr>
              <a:t>بة</a:t>
            </a:r>
            <a:r>
              <a:rPr lang="ar-SA" sz="2800" b="1" dirty="0">
                <a:latin typeface="Times New Roman"/>
                <a:ea typeface="Times New Roman"/>
                <a:cs typeface="Ali_K_Sahifa"/>
              </a:rPr>
              <a:t> </a:t>
            </a:r>
            <a:r>
              <a:rPr lang="ar-SA" sz="2800" b="1" dirty="0" err="1">
                <a:latin typeface="Times New Roman"/>
                <a:ea typeface="Times New Roman"/>
                <a:cs typeface="Ali_K_Sahifa"/>
              </a:rPr>
              <a:t>دوو</a:t>
            </a:r>
            <a:r>
              <a:rPr lang="ar-SA" sz="2800" b="1" dirty="0">
                <a:latin typeface="Times New Roman"/>
                <a:ea typeface="Times New Roman"/>
                <a:cs typeface="Ali_K_Sahifa"/>
              </a:rPr>
              <a:t> دانة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كالآى</a:t>
            </a:r>
            <a:r>
              <a:rPr lang="ar-SA" sz="2800" b="1" dirty="0">
                <a:latin typeface="Times New Roman"/>
                <a:ea typeface="Times New Roman"/>
                <a:cs typeface="Ali_K_Sahifa"/>
              </a:rPr>
              <a:t> (س).</a:t>
            </a:r>
            <a:endParaRPr lang="en-US" sz="2800" b="1" dirty="0">
              <a:effectLst/>
              <a:latin typeface="Times New Roman"/>
              <a:ea typeface="Times New Roman"/>
            </a:endParaRPr>
          </a:p>
        </p:txBody>
      </p:sp>
    </p:spTree>
    <p:extLst>
      <p:ext uri="{BB962C8B-B14F-4D97-AF65-F5344CB8AC3E}">
        <p14:creationId xmlns:p14="http://schemas.microsoft.com/office/powerpoint/2010/main" val="3729752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4800" y="304800"/>
            <a:ext cx="8153400" cy="5373779"/>
          </a:xfrm>
          <a:prstGeom prst="rect">
            <a:avLst/>
          </a:prstGeom>
        </p:spPr>
        <p:txBody>
          <a:bodyPr wrap="square">
            <a:spAutoFit/>
          </a:bodyPr>
          <a:lstStyle/>
          <a:p>
            <a:pPr marL="342900" lvl="0" indent="-342900">
              <a:buFont typeface="+mj-lt"/>
              <a:buAutoNum type="arabicParenR"/>
              <a:tabLst>
                <a:tab pos="228600" algn="l"/>
              </a:tabLst>
            </a:pPr>
            <a:r>
              <a:rPr lang="ar-SA" sz="2400" u="dbl" dirty="0" err="1">
                <a:latin typeface="Times New Roman"/>
                <a:ea typeface="Times New Roman"/>
                <a:cs typeface="Ali_K_Samik"/>
              </a:rPr>
              <a:t>ناوةرِؤكى</a:t>
            </a:r>
            <a:r>
              <a:rPr lang="ar-SA" sz="2400" u="dbl" dirty="0">
                <a:latin typeface="Times New Roman"/>
                <a:ea typeface="Times New Roman"/>
                <a:cs typeface="Ali_K_Samik"/>
              </a:rPr>
              <a:t> </a:t>
            </a:r>
            <a:r>
              <a:rPr lang="ar-SA" sz="2400" u="dbl" dirty="0" err="1">
                <a:latin typeface="Times New Roman"/>
                <a:ea typeface="Times New Roman"/>
                <a:cs typeface="Ali_K_Samik"/>
              </a:rPr>
              <a:t>تيؤرى</a:t>
            </a:r>
            <a:r>
              <a:rPr lang="ar-SA" sz="2400" u="dbl" dirty="0">
                <a:latin typeface="Times New Roman"/>
                <a:ea typeface="Times New Roman"/>
                <a:cs typeface="Ali_K_Samik"/>
              </a:rPr>
              <a:t> </a:t>
            </a:r>
            <a:r>
              <a:rPr lang="ar-SA" sz="2400" u="dbl" dirty="0" err="1">
                <a:latin typeface="Times New Roman"/>
                <a:ea typeface="Times New Roman"/>
                <a:cs typeface="Ali_K_Samik"/>
              </a:rPr>
              <a:t>تيَضوونى</a:t>
            </a:r>
            <a:r>
              <a:rPr lang="ar-SA" sz="2400" u="dbl" dirty="0">
                <a:latin typeface="Times New Roman"/>
                <a:ea typeface="Times New Roman"/>
                <a:cs typeface="Ali_K_Samik"/>
              </a:rPr>
              <a:t> </a:t>
            </a:r>
            <a:r>
              <a:rPr lang="ar-SA" sz="2400" u="dbl" dirty="0" err="1">
                <a:latin typeface="Times New Roman"/>
                <a:ea typeface="Times New Roman"/>
                <a:cs typeface="Ali_K_Samik"/>
              </a:rPr>
              <a:t>رِيَذةيى</a:t>
            </a:r>
            <a:r>
              <a:rPr lang="ar-SA" sz="2400" dirty="0">
                <a:latin typeface="Times New Roman"/>
                <a:ea typeface="Times New Roman"/>
                <a:cs typeface="Ali_K_Samik"/>
              </a:rPr>
              <a:t>:-</a:t>
            </a:r>
            <a:endParaRPr lang="en-US" sz="2400" dirty="0">
              <a:latin typeface="Times New Roman"/>
              <a:ea typeface="Times New Roman"/>
            </a:endParaRPr>
          </a:p>
          <a:p>
            <a:pPr indent="252095" algn="justLow">
              <a:lnSpc>
                <a:spcPct val="95000"/>
              </a:lnSpc>
            </a:pPr>
            <a:r>
              <a:rPr lang="ar-IQ" sz="2800" dirty="0" err="1">
                <a:latin typeface="Times New Roman"/>
                <a:ea typeface="Times New Roman"/>
                <a:cs typeface="Ali_K_Sahifa"/>
              </a:rPr>
              <a:t>بةثيَى</a:t>
            </a:r>
            <a:r>
              <a:rPr lang="ar-IQ" sz="2800" dirty="0">
                <a:latin typeface="Times New Roman"/>
                <a:ea typeface="Times New Roman"/>
                <a:cs typeface="Ali_K_Sahifa"/>
              </a:rPr>
              <a:t> </a:t>
            </a:r>
            <a:r>
              <a:rPr lang="ar-IQ" sz="2800" dirty="0" err="1">
                <a:latin typeface="Times New Roman"/>
                <a:ea typeface="Times New Roman"/>
                <a:cs typeface="Ali_K_Sahifa"/>
              </a:rPr>
              <a:t>ياساى</a:t>
            </a:r>
            <a:r>
              <a:rPr lang="ar-IQ" sz="2800" dirty="0">
                <a:latin typeface="Times New Roman"/>
                <a:ea typeface="Times New Roman"/>
                <a:cs typeface="Ali_K_Sahifa"/>
              </a:rPr>
              <a:t> </a:t>
            </a:r>
            <a:r>
              <a:rPr lang="ar-IQ" sz="2800" dirty="0" err="1">
                <a:latin typeface="Times New Roman"/>
                <a:ea typeface="Times New Roman"/>
                <a:cs typeface="Ali_K_Sahifa"/>
              </a:rPr>
              <a:t>تيَضوونى</a:t>
            </a:r>
            <a:r>
              <a:rPr lang="ar-IQ" sz="2800" dirty="0">
                <a:latin typeface="Times New Roman"/>
                <a:ea typeface="Times New Roman"/>
                <a:cs typeface="Ali_K_Sahifa"/>
              </a:rPr>
              <a:t> </a:t>
            </a:r>
            <a:r>
              <a:rPr lang="ar-IQ" sz="2800" dirty="0" err="1">
                <a:latin typeface="Times New Roman"/>
                <a:ea typeface="Times New Roman"/>
                <a:cs typeface="Ali_K_Sahifa"/>
              </a:rPr>
              <a:t>رِيَذةيى</a:t>
            </a:r>
            <a:r>
              <a:rPr lang="ar-IQ" sz="2800" dirty="0">
                <a:latin typeface="Times New Roman"/>
                <a:ea typeface="Times New Roman"/>
                <a:cs typeface="Ali_K_Sahifa"/>
              </a:rPr>
              <a:t>، </a:t>
            </a:r>
            <a:r>
              <a:rPr lang="ar-IQ" sz="2800" dirty="0" err="1">
                <a:latin typeface="Times New Roman"/>
                <a:ea typeface="Times New Roman"/>
                <a:cs typeface="Ali_K_Sahifa"/>
              </a:rPr>
              <a:t>ئةطةر</a:t>
            </a:r>
            <a:r>
              <a:rPr lang="ar-IQ" sz="2800" dirty="0">
                <a:latin typeface="Times New Roman"/>
                <a:ea typeface="Times New Roman"/>
                <a:cs typeface="Ali_K_Sahifa"/>
              </a:rPr>
              <a:t> </a:t>
            </a:r>
            <a:r>
              <a:rPr lang="ar-IQ" sz="2800" dirty="0" err="1">
                <a:latin typeface="Times New Roman"/>
                <a:ea typeface="Times New Roman"/>
                <a:cs typeface="Ali_K_Sahifa"/>
              </a:rPr>
              <a:t>هاتوو</a:t>
            </a:r>
            <a:r>
              <a:rPr lang="ar-IQ" sz="2800" dirty="0">
                <a:latin typeface="Times New Roman"/>
                <a:ea typeface="Times New Roman"/>
                <a:cs typeface="Ali_K_Sahifa"/>
              </a:rPr>
              <a:t> </a:t>
            </a:r>
            <a:r>
              <a:rPr lang="ar-IQ" sz="2800" dirty="0" err="1">
                <a:latin typeface="Times New Roman"/>
                <a:ea typeface="Times New Roman"/>
                <a:cs typeface="Ali_K_Sahifa"/>
              </a:rPr>
              <a:t>يةكيَك</a:t>
            </a:r>
            <a:r>
              <a:rPr lang="ar-IQ" sz="2800" dirty="0">
                <a:latin typeface="Times New Roman"/>
                <a:ea typeface="Times New Roman"/>
                <a:cs typeface="Ali_K_Sahifa"/>
              </a:rPr>
              <a:t> </a:t>
            </a:r>
            <a:r>
              <a:rPr lang="ar-IQ" sz="2800" dirty="0" err="1">
                <a:latin typeface="Times New Roman"/>
                <a:ea typeface="Times New Roman"/>
                <a:cs typeface="Ali_K_Sahifa"/>
              </a:rPr>
              <a:t>لة</a:t>
            </a:r>
            <a:r>
              <a:rPr lang="ar-IQ" sz="2800" dirty="0">
                <a:latin typeface="Times New Roman"/>
                <a:ea typeface="Times New Roman"/>
                <a:cs typeface="Ali_K_Sahifa"/>
              </a:rPr>
              <a:t> ولآتان </a:t>
            </a:r>
            <a:r>
              <a:rPr lang="ar-IQ" sz="2800" dirty="0" err="1">
                <a:latin typeface="Times New Roman"/>
                <a:ea typeface="Times New Roman"/>
                <a:cs typeface="Ali_K_Sahifa"/>
              </a:rPr>
              <a:t>توانستى</a:t>
            </a:r>
            <a:r>
              <a:rPr lang="ar-IQ" sz="2800" dirty="0">
                <a:latin typeface="Times New Roman"/>
                <a:ea typeface="Times New Roman"/>
                <a:cs typeface="Ali_K_Sahifa"/>
              </a:rPr>
              <a:t> </a:t>
            </a:r>
            <a:r>
              <a:rPr lang="ar-IQ" sz="2800" dirty="0" err="1">
                <a:latin typeface="Times New Roman"/>
                <a:ea typeface="Times New Roman"/>
                <a:cs typeface="Ali_K_Sahifa"/>
              </a:rPr>
              <a:t>لة</a:t>
            </a:r>
            <a:r>
              <a:rPr lang="ar-IQ" sz="2800" dirty="0">
                <a:latin typeface="Times New Roman"/>
                <a:ea typeface="Times New Roman"/>
                <a:cs typeface="Ali_K_Sahifa"/>
              </a:rPr>
              <a:t> </a:t>
            </a:r>
            <a:r>
              <a:rPr lang="ar-IQ" sz="2800" dirty="0" err="1">
                <a:latin typeface="Times New Roman"/>
                <a:ea typeface="Times New Roman"/>
                <a:cs typeface="Ali_K_Sahifa"/>
              </a:rPr>
              <a:t>ولآتةكةى</a:t>
            </a:r>
            <a:r>
              <a:rPr lang="ar-IQ" sz="2800" dirty="0">
                <a:latin typeface="Times New Roman"/>
                <a:ea typeface="Times New Roman"/>
                <a:cs typeface="Ali_K_Sahifa"/>
              </a:rPr>
              <a:t> تر </a:t>
            </a:r>
            <a:r>
              <a:rPr lang="ar-IQ" sz="2800" dirty="0" err="1">
                <a:latin typeface="Times New Roman"/>
                <a:ea typeface="Times New Roman"/>
                <a:cs typeface="Ali_K_Sahifa"/>
              </a:rPr>
              <a:t>كةمتر</a:t>
            </a:r>
            <a:r>
              <a:rPr lang="ar-IQ" sz="2800" dirty="0">
                <a:latin typeface="Times New Roman"/>
                <a:ea typeface="Times New Roman"/>
                <a:cs typeface="Ali_K_Sahifa"/>
              </a:rPr>
              <a:t> </a:t>
            </a:r>
            <a:r>
              <a:rPr lang="ar-IQ" sz="2800" dirty="0" err="1">
                <a:latin typeface="Times New Roman"/>
                <a:ea typeface="Times New Roman"/>
                <a:cs typeface="Ali_K_Sahifa"/>
              </a:rPr>
              <a:t>بوو</a:t>
            </a:r>
            <a:r>
              <a:rPr lang="ar-IQ" sz="2800" dirty="0">
                <a:latin typeface="Times New Roman"/>
                <a:ea typeface="Times New Roman"/>
                <a:cs typeface="Ali_K_Sahifa"/>
              </a:rPr>
              <a:t> </a:t>
            </a:r>
            <a:r>
              <a:rPr lang="ar-IQ" sz="2800" dirty="0" err="1">
                <a:latin typeface="Times New Roman"/>
                <a:ea typeface="Times New Roman"/>
                <a:cs typeface="Ali_K_Sahifa"/>
              </a:rPr>
              <a:t>لة</a:t>
            </a:r>
            <a:r>
              <a:rPr lang="ar-IQ" sz="2800" dirty="0">
                <a:latin typeface="Times New Roman"/>
                <a:ea typeface="Times New Roman"/>
                <a:cs typeface="Ali_K_Sahifa"/>
              </a:rPr>
              <a:t> </a:t>
            </a:r>
            <a:r>
              <a:rPr lang="ar-IQ" sz="2800" dirty="0" err="1">
                <a:latin typeface="Times New Roman"/>
                <a:ea typeface="Times New Roman"/>
                <a:cs typeface="Ali_K_Sahifa"/>
              </a:rPr>
              <a:t>هةردوو</a:t>
            </a:r>
            <a:r>
              <a:rPr lang="ar-IQ" sz="2800" dirty="0">
                <a:latin typeface="Times New Roman"/>
                <a:ea typeface="Times New Roman"/>
                <a:cs typeface="Ali_K_Sahifa"/>
              </a:rPr>
              <a:t> </a:t>
            </a:r>
            <a:r>
              <a:rPr lang="ar-IQ" sz="2800" dirty="0" err="1">
                <a:latin typeface="Times New Roman"/>
                <a:ea typeface="Times New Roman"/>
                <a:cs typeface="Ali_K_Sahifa"/>
              </a:rPr>
              <a:t>كالآ</a:t>
            </a:r>
            <a:r>
              <a:rPr lang="ar-IQ" sz="2800" dirty="0">
                <a:latin typeface="Times New Roman"/>
                <a:ea typeface="Times New Roman"/>
                <a:cs typeface="Ali_K_Sahifa"/>
              </a:rPr>
              <a:t>، </a:t>
            </a:r>
            <a:r>
              <a:rPr lang="ar-IQ" sz="2800" dirty="0" err="1">
                <a:latin typeface="Times New Roman"/>
                <a:ea typeface="Times New Roman"/>
                <a:cs typeface="Ali_K_Sahifa"/>
              </a:rPr>
              <a:t>ئةوا</a:t>
            </a:r>
            <a:r>
              <a:rPr lang="ar-IQ" sz="2800" dirty="0">
                <a:latin typeface="Times New Roman"/>
                <a:ea typeface="Times New Roman"/>
                <a:cs typeface="Ali_K_Sahifa"/>
              </a:rPr>
              <a:t> </a:t>
            </a:r>
            <a:r>
              <a:rPr lang="ar-IQ" sz="2800" dirty="0" err="1">
                <a:latin typeface="Times New Roman"/>
                <a:ea typeface="Times New Roman"/>
                <a:cs typeface="Ali_K_Sahifa"/>
              </a:rPr>
              <a:t>بنضينةى</a:t>
            </a:r>
            <a:r>
              <a:rPr lang="ar-IQ" sz="2800" dirty="0">
                <a:latin typeface="Times New Roman"/>
                <a:ea typeface="Times New Roman"/>
                <a:cs typeface="Ali_K_Sahifa"/>
              </a:rPr>
              <a:t> </a:t>
            </a:r>
            <a:r>
              <a:rPr lang="ar-IQ" sz="2800" dirty="0" err="1">
                <a:latin typeface="Times New Roman"/>
                <a:ea typeface="Times New Roman"/>
                <a:cs typeface="Ali_K_Sahifa"/>
              </a:rPr>
              <a:t>كةلَكى</a:t>
            </a:r>
            <a:r>
              <a:rPr lang="ar-IQ" sz="2800" dirty="0">
                <a:latin typeface="Times New Roman"/>
                <a:ea typeface="Times New Roman"/>
                <a:cs typeface="Ali_K_Sahifa"/>
              </a:rPr>
              <a:t> </a:t>
            </a:r>
            <a:r>
              <a:rPr lang="ar-IQ" sz="2800" dirty="0" err="1">
                <a:latin typeface="Times New Roman"/>
                <a:ea typeface="Times New Roman"/>
                <a:cs typeface="Ali_K_Sahifa"/>
              </a:rPr>
              <a:t>هاوبةش</a:t>
            </a:r>
            <a:r>
              <a:rPr lang="ar-IQ" sz="2800" dirty="0">
                <a:latin typeface="Times New Roman"/>
                <a:ea typeface="Times New Roman"/>
                <a:cs typeface="Ali_K_Sahifa"/>
              </a:rPr>
              <a:t> </a:t>
            </a:r>
            <a:r>
              <a:rPr lang="ar-IQ" sz="2800" dirty="0" err="1">
                <a:latin typeface="Times New Roman"/>
                <a:ea typeface="Times New Roman"/>
                <a:cs typeface="Ali_K_Sahifa"/>
              </a:rPr>
              <a:t>لة</a:t>
            </a:r>
            <a:r>
              <a:rPr lang="ar-IQ" sz="2800" dirty="0">
                <a:latin typeface="Times New Roman"/>
                <a:ea typeface="Times New Roman"/>
                <a:cs typeface="Ali_K_Sahifa"/>
              </a:rPr>
              <a:t> </a:t>
            </a:r>
            <a:r>
              <a:rPr lang="ar-IQ" sz="2800" dirty="0" err="1">
                <a:latin typeface="Times New Roman"/>
                <a:ea typeface="Times New Roman"/>
                <a:cs typeface="Ali_K_Sahifa"/>
              </a:rPr>
              <a:t>بازرطانى</a:t>
            </a:r>
            <a:r>
              <a:rPr lang="ar-IQ" sz="2800" dirty="0">
                <a:latin typeface="Times New Roman"/>
                <a:ea typeface="Times New Roman"/>
                <a:cs typeface="Ali_K_Sahifa"/>
              </a:rPr>
              <a:t> </a:t>
            </a:r>
            <a:r>
              <a:rPr lang="ar-IQ" sz="2800" dirty="0" err="1">
                <a:latin typeface="Times New Roman"/>
                <a:ea typeface="Times New Roman"/>
                <a:cs typeface="Ali_K_Sahifa"/>
              </a:rPr>
              <a:t>دةميَنيَت</a:t>
            </a:r>
            <a:r>
              <a:rPr lang="ar-IQ" sz="2800" dirty="0">
                <a:latin typeface="Times New Roman"/>
                <a:ea typeface="Times New Roman"/>
                <a:cs typeface="Ali_K_Sahifa"/>
              </a:rPr>
              <a:t>، </a:t>
            </a:r>
            <a:r>
              <a:rPr lang="ar-IQ" sz="2800" dirty="0" err="1">
                <a:latin typeface="Times New Roman"/>
                <a:ea typeface="Times New Roman"/>
                <a:cs typeface="Ali_K_Sahifa"/>
              </a:rPr>
              <a:t>ليَرةدا</a:t>
            </a:r>
            <a:r>
              <a:rPr lang="ar-IQ" sz="2800" dirty="0">
                <a:latin typeface="Times New Roman"/>
                <a:ea typeface="Times New Roman"/>
                <a:cs typeface="Ali_K_Sahifa"/>
              </a:rPr>
              <a:t> </a:t>
            </a:r>
            <a:r>
              <a:rPr lang="ar-IQ" sz="2800" dirty="0" err="1">
                <a:latin typeface="Times New Roman"/>
                <a:ea typeface="Times New Roman"/>
                <a:cs typeface="Ali_K_Sahifa"/>
              </a:rPr>
              <a:t>دةولَةت</a:t>
            </a:r>
            <a:r>
              <a:rPr lang="ar-IQ" sz="2800" dirty="0">
                <a:latin typeface="Times New Roman"/>
                <a:ea typeface="Times New Roman"/>
                <a:cs typeface="Ali_K_Sahifa"/>
              </a:rPr>
              <a:t> </a:t>
            </a:r>
            <a:r>
              <a:rPr lang="ar-IQ" sz="2800" dirty="0" err="1">
                <a:latin typeface="Times New Roman"/>
                <a:ea typeface="Times New Roman"/>
                <a:cs typeface="Ali_K_Sahifa"/>
              </a:rPr>
              <a:t>دةتوانيَت</a:t>
            </a:r>
            <a:r>
              <a:rPr lang="ar-IQ" sz="2800" dirty="0">
                <a:latin typeface="Times New Roman"/>
                <a:ea typeface="Times New Roman"/>
                <a:cs typeface="Ali_K_Sahifa"/>
              </a:rPr>
              <a:t> </a:t>
            </a:r>
            <a:r>
              <a:rPr lang="ar-IQ" sz="2800" dirty="0" err="1">
                <a:latin typeface="Times New Roman"/>
                <a:ea typeface="Times New Roman"/>
                <a:cs typeface="Ali_K_Sahifa"/>
              </a:rPr>
              <a:t>تايبةتمةندى</a:t>
            </a:r>
            <a:r>
              <a:rPr lang="ar-IQ" sz="2800" dirty="0">
                <a:latin typeface="Times New Roman"/>
                <a:ea typeface="Times New Roman"/>
                <a:cs typeface="Ali_K_Sahifa"/>
              </a:rPr>
              <a:t> </a:t>
            </a:r>
            <a:r>
              <a:rPr lang="ar-IQ" sz="2800" dirty="0" err="1">
                <a:latin typeface="Times New Roman"/>
                <a:ea typeface="Times New Roman"/>
                <a:cs typeface="Ali_K_Sahifa"/>
              </a:rPr>
              <a:t>لة</a:t>
            </a:r>
            <a:r>
              <a:rPr lang="ar-IQ" sz="2800" dirty="0">
                <a:latin typeface="Times New Roman"/>
                <a:ea typeface="Times New Roman"/>
                <a:cs typeface="Ali_K_Sahifa"/>
              </a:rPr>
              <a:t> </a:t>
            </a:r>
            <a:r>
              <a:rPr lang="ar-IQ" sz="2800" dirty="0" err="1">
                <a:latin typeface="Times New Roman"/>
                <a:ea typeface="Times New Roman"/>
                <a:cs typeface="Ali_K_Sahifa"/>
              </a:rPr>
              <a:t>بةرهةمهيَنان</a:t>
            </a:r>
            <a:r>
              <a:rPr lang="ar-IQ" sz="2800" dirty="0">
                <a:latin typeface="Times New Roman"/>
                <a:ea typeface="Times New Roman"/>
                <a:cs typeface="Ali_K_Sahifa"/>
              </a:rPr>
              <a:t> و </a:t>
            </a:r>
            <a:r>
              <a:rPr lang="ar-IQ" sz="2800" dirty="0" err="1">
                <a:latin typeface="Times New Roman"/>
                <a:ea typeface="Times New Roman"/>
                <a:cs typeface="Ali_K_Sahifa"/>
              </a:rPr>
              <a:t>هةناردةكردنى</a:t>
            </a:r>
            <a:r>
              <a:rPr lang="ar-IQ" sz="2800" dirty="0">
                <a:latin typeface="Times New Roman"/>
                <a:ea typeface="Times New Roman"/>
                <a:cs typeface="Ali_K_Sahifa"/>
              </a:rPr>
              <a:t> </a:t>
            </a:r>
            <a:r>
              <a:rPr lang="ar-IQ" sz="2800" dirty="0" err="1">
                <a:latin typeface="Times New Roman"/>
                <a:ea typeface="Times New Roman"/>
                <a:cs typeface="Ali_K_Sahifa"/>
              </a:rPr>
              <a:t>كالآ</a:t>
            </a:r>
            <a:r>
              <a:rPr lang="ar-IQ" sz="2800" dirty="0">
                <a:latin typeface="Times New Roman"/>
                <a:ea typeface="Times New Roman"/>
                <a:cs typeface="Ali_K_Sahifa"/>
              </a:rPr>
              <a:t> </a:t>
            </a:r>
            <a:r>
              <a:rPr lang="ar-IQ" sz="2800" dirty="0" err="1">
                <a:latin typeface="Times New Roman"/>
                <a:ea typeface="Times New Roman"/>
                <a:cs typeface="Ali_K_Sahifa"/>
              </a:rPr>
              <a:t>دةبيَت</a:t>
            </a:r>
            <a:r>
              <a:rPr lang="ar-IQ" sz="2800" dirty="0">
                <a:latin typeface="Times New Roman"/>
                <a:ea typeface="Times New Roman"/>
                <a:cs typeface="Ali_K_Sahifa"/>
              </a:rPr>
              <a:t>، </a:t>
            </a:r>
            <a:r>
              <a:rPr lang="ar-IQ" sz="2800" dirty="0" err="1">
                <a:latin typeface="Times New Roman"/>
                <a:ea typeface="Times New Roman"/>
                <a:cs typeface="Ali_K_Sahifa"/>
              </a:rPr>
              <a:t>كة</a:t>
            </a:r>
            <a:r>
              <a:rPr lang="ar-IQ" sz="2800" dirty="0">
                <a:latin typeface="Times New Roman"/>
                <a:ea typeface="Times New Roman"/>
                <a:cs typeface="Ali_K_Sahifa"/>
              </a:rPr>
              <a:t> </a:t>
            </a:r>
            <a:r>
              <a:rPr lang="ar-IQ" sz="2800" dirty="0" err="1" smtClean="0">
                <a:latin typeface="Times New Roman"/>
                <a:ea typeface="Times New Roman"/>
                <a:cs typeface="Ali_K_Sahifa"/>
              </a:rPr>
              <a:t>نةبوونى</a:t>
            </a:r>
            <a:r>
              <a:rPr lang="ar-IQ" sz="2800" dirty="0" smtClean="0">
                <a:latin typeface="Times New Roman"/>
                <a:ea typeface="Times New Roman"/>
                <a:cs typeface="Ali_K_Sahifa"/>
              </a:rPr>
              <a:t> </a:t>
            </a:r>
            <a:r>
              <a:rPr lang="ar-IQ" sz="2800" dirty="0" err="1" smtClean="0">
                <a:latin typeface="Times New Roman"/>
                <a:ea typeface="Times New Roman"/>
                <a:cs typeface="Ali_K_Sahifa"/>
              </a:rPr>
              <a:t>رِهاي</a:t>
            </a:r>
            <a:r>
              <a:rPr lang="ar-IQ" sz="2800" dirty="0" smtClean="0">
                <a:latin typeface="Times New Roman"/>
                <a:ea typeface="Times New Roman"/>
                <a:cs typeface="Ali_K_Sahifa"/>
              </a:rPr>
              <a:t> </a:t>
            </a:r>
            <a:r>
              <a:rPr lang="ar-IQ" sz="2800" dirty="0" err="1" smtClean="0">
                <a:latin typeface="Times New Roman"/>
                <a:ea typeface="Times New Roman"/>
                <a:cs typeface="Ali_K_Sahifa"/>
              </a:rPr>
              <a:t>باشترين</a:t>
            </a:r>
            <a:r>
              <a:rPr lang="ar-IQ" sz="2800" dirty="0" smtClean="0">
                <a:latin typeface="Times New Roman"/>
                <a:ea typeface="Times New Roman"/>
                <a:cs typeface="Ali_K_Sahifa"/>
              </a:rPr>
              <a:t> </a:t>
            </a:r>
            <a:r>
              <a:rPr lang="ar-IQ" sz="2800" dirty="0" err="1">
                <a:latin typeface="Times New Roman"/>
                <a:ea typeface="Times New Roman"/>
                <a:cs typeface="Ali_K_Sahifa"/>
              </a:rPr>
              <a:t>كةمة</a:t>
            </a:r>
            <a:r>
              <a:rPr lang="ar-IQ" sz="2800" dirty="0">
                <a:latin typeface="Times New Roman"/>
                <a:ea typeface="Times New Roman"/>
                <a:cs typeface="Ali_K_Sahifa"/>
              </a:rPr>
              <a:t> و </a:t>
            </a:r>
            <a:r>
              <a:rPr lang="ar-IQ" sz="2800" dirty="0" err="1">
                <a:latin typeface="Times New Roman"/>
                <a:ea typeface="Times New Roman"/>
                <a:cs typeface="Ali_K_Sahifa"/>
              </a:rPr>
              <a:t>ئةو</a:t>
            </a:r>
            <a:r>
              <a:rPr lang="ar-IQ" sz="2800" dirty="0">
                <a:latin typeface="Times New Roman"/>
                <a:ea typeface="Times New Roman"/>
                <a:cs typeface="Ali_K_Sahifa"/>
              </a:rPr>
              <a:t> </a:t>
            </a:r>
            <a:r>
              <a:rPr lang="ar-IQ" sz="2800" dirty="0" err="1">
                <a:latin typeface="Times New Roman"/>
                <a:ea typeface="Times New Roman"/>
                <a:cs typeface="Ali_K_Sahifa"/>
              </a:rPr>
              <a:t>كالآيةش</a:t>
            </a:r>
            <a:r>
              <a:rPr lang="ar-IQ" sz="2800" dirty="0">
                <a:latin typeface="Times New Roman"/>
                <a:ea typeface="Times New Roman"/>
                <a:cs typeface="Ali_K_Sahifa"/>
              </a:rPr>
              <a:t> </a:t>
            </a:r>
            <a:r>
              <a:rPr lang="ar-IQ" sz="2800" dirty="0" err="1">
                <a:latin typeface="Times New Roman"/>
                <a:ea typeface="Times New Roman"/>
                <a:cs typeface="Ali_K_Sahifa"/>
              </a:rPr>
              <a:t>هاوردة</a:t>
            </a:r>
            <a:r>
              <a:rPr lang="ar-IQ" sz="2800" dirty="0">
                <a:latin typeface="Times New Roman"/>
                <a:ea typeface="Times New Roman"/>
                <a:cs typeface="Ali_K_Sahifa"/>
              </a:rPr>
              <a:t> </a:t>
            </a:r>
            <a:r>
              <a:rPr lang="ar-IQ" sz="2800" dirty="0" err="1">
                <a:latin typeface="Times New Roman"/>
                <a:ea typeface="Times New Roman"/>
                <a:cs typeface="Ali_K_Sahifa"/>
              </a:rPr>
              <a:t>دةكات</a:t>
            </a:r>
            <a:r>
              <a:rPr lang="ar-IQ" sz="2800" dirty="0">
                <a:latin typeface="Times New Roman"/>
                <a:ea typeface="Times New Roman"/>
                <a:cs typeface="Ali_K_Sahifa"/>
              </a:rPr>
              <a:t> </a:t>
            </a:r>
            <a:r>
              <a:rPr lang="ar-IQ" sz="2800" dirty="0" err="1">
                <a:latin typeface="Times New Roman"/>
                <a:ea typeface="Times New Roman"/>
                <a:cs typeface="Ali_K_Sahifa"/>
              </a:rPr>
              <a:t>كة</a:t>
            </a:r>
            <a:r>
              <a:rPr lang="ar-IQ" sz="2800" dirty="0">
                <a:latin typeface="Times New Roman"/>
                <a:ea typeface="Times New Roman"/>
                <a:cs typeface="Ali_K_Sahifa"/>
              </a:rPr>
              <a:t> </a:t>
            </a:r>
            <a:r>
              <a:rPr lang="ar-IQ" sz="2800" dirty="0" err="1" smtClean="0">
                <a:latin typeface="Times New Roman"/>
                <a:ea typeface="Times New Roman"/>
                <a:cs typeface="Ali_K_Sahifa"/>
              </a:rPr>
              <a:t>نةبوونى</a:t>
            </a:r>
            <a:r>
              <a:rPr lang="ar-IQ" sz="2800" dirty="0" smtClean="0">
                <a:latin typeface="Times New Roman"/>
                <a:ea typeface="Times New Roman"/>
                <a:cs typeface="Ali_K_Sahifa"/>
              </a:rPr>
              <a:t> </a:t>
            </a:r>
            <a:r>
              <a:rPr lang="ar-IQ" sz="2800" dirty="0" err="1" smtClean="0">
                <a:latin typeface="Times New Roman"/>
                <a:ea typeface="Times New Roman"/>
                <a:cs typeface="Ali_K_Sahifa"/>
              </a:rPr>
              <a:t>رِةهاى</a:t>
            </a:r>
            <a:r>
              <a:rPr lang="ar-IQ" sz="2800" dirty="0" smtClean="0">
                <a:latin typeface="Times New Roman"/>
                <a:ea typeface="Times New Roman"/>
                <a:cs typeface="Ali_K_Sahifa"/>
              </a:rPr>
              <a:t> </a:t>
            </a:r>
            <a:r>
              <a:rPr lang="ar-IQ" sz="2800" dirty="0" err="1">
                <a:latin typeface="Times New Roman"/>
                <a:ea typeface="Times New Roman"/>
                <a:cs typeface="Ali_K_Sahifa"/>
              </a:rPr>
              <a:t>باشترينى</a:t>
            </a:r>
            <a:r>
              <a:rPr lang="ar-IQ" sz="2800" dirty="0">
                <a:latin typeface="Times New Roman"/>
                <a:ea typeface="Times New Roman"/>
                <a:cs typeface="Ali_K_Sahifa"/>
              </a:rPr>
              <a:t> </a:t>
            </a:r>
            <a:r>
              <a:rPr lang="ar-IQ" sz="2800" dirty="0" err="1">
                <a:latin typeface="Times New Roman"/>
                <a:ea typeface="Times New Roman"/>
                <a:cs typeface="Ali_K_Sahifa"/>
              </a:rPr>
              <a:t>بةرزة</a:t>
            </a:r>
            <a:r>
              <a:rPr lang="ar-IQ" sz="2800" dirty="0">
                <a:latin typeface="Times New Roman"/>
                <a:ea typeface="Times New Roman"/>
                <a:cs typeface="Ali_K_Sahifa"/>
              </a:rPr>
              <a:t>.</a:t>
            </a:r>
            <a:endParaRPr lang="en-US" sz="2800" dirty="0">
              <a:latin typeface="Times New Roman"/>
              <a:ea typeface="Times New Roman"/>
            </a:endParaRPr>
          </a:p>
          <a:p>
            <a:pPr indent="252095" algn="justLow">
              <a:lnSpc>
                <a:spcPct val="95000"/>
              </a:lnSpc>
            </a:pPr>
            <a:r>
              <a:rPr lang="ar-IQ" sz="2800" dirty="0" err="1">
                <a:latin typeface="Times New Roman"/>
                <a:ea typeface="Times New Roman"/>
                <a:cs typeface="Ali_K_Sahifa"/>
              </a:rPr>
              <a:t>ئاشكراية</a:t>
            </a:r>
            <a:r>
              <a:rPr lang="ar-IQ" sz="2800" dirty="0">
                <a:latin typeface="Times New Roman"/>
                <a:ea typeface="Times New Roman"/>
                <a:cs typeface="Ali_K_Sahifa"/>
              </a:rPr>
              <a:t> </a:t>
            </a:r>
            <a:r>
              <a:rPr lang="ar-IQ" sz="2800" dirty="0" err="1">
                <a:latin typeface="Times New Roman"/>
                <a:ea typeface="Times New Roman"/>
                <a:cs typeface="Ali_K_Sahifa"/>
              </a:rPr>
              <a:t>كاتيَك</a:t>
            </a:r>
            <a:r>
              <a:rPr lang="ar-IQ" sz="2800" dirty="0">
                <a:latin typeface="Times New Roman"/>
                <a:ea typeface="Times New Roman"/>
                <a:cs typeface="Ali_K_Sahifa"/>
              </a:rPr>
              <a:t> </a:t>
            </a:r>
            <a:r>
              <a:rPr lang="ar-IQ" sz="2800" dirty="0" err="1">
                <a:latin typeface="Times New Roman"/>
                <a:ea typeface="Times New Roman"/>
                <a:cs typeface="Ali_K_Sahifa"/>
              </a:rPr>
              <a:t>دةطوتريَت</a:t>
            </a:r>
            <a:r>
              <a:rPr lang="ar-IQ" sz="2800" dirty="0">
                <a:latin typeface="Times New Roman"/>
                <a:ea typeface="Times New Roman"/>
                <a:cs typeface="Ali_K_Sahifa"/>
              </a:rPr>
              <a:t>، </a:t>
            </a:r>
            <a:r>
              <a:rPr lang="ar-IQ" sz="2800" dirty="0" err="1">
                <a:latin typeface="Times New Roman"/>
                <a:ea typeface="Times New Roman"/>
                <a:cs typeface="Ali_K_Sahifa"/>
              </a:rPr>
              <a:t>ئةو</a:t>
            </a:r>
            <a:r>
              <a:rPr lang="ar-IQ" sz="2800" dirty="0">
                <a:latin typeface="Times New Roman"/>
                <a:ea typeface="Times New Roman"/>
                <a:cs typeface="Ali_K_Sahifa"/>
              </a:rPr>
              <a:t> ولآتة </a:t>
            </a:r>
            <a:r>
              <a:rPr lang="ar-IQ" sz="2800" dirty="0" err="1">
                <a:latin typeface="Times New Roman"/>
                <a:ea typeface="Times New Roman"/>
                <a:cs typeface="Ali_K_Sahifa"/>
              </a:rPr>
              <a:t>تيَضوونى</a:t>
            </a:r>
            <a:r>
              <a:rPr lang="ar-IQ" sz="2800" dirty="0">
                <a:latin typeface="Times New Roman"/>
                <a:ea typeface="Times New Roman"/>
                <a:cs typeface="Ali_K_Sahifa"/>
              </a:rPr>
              <a:t> </a:t>
            </a:r>
            <a:r>
              <a:rPr lang="ar-IQ" sz="2800" dirty="0" err="1">
                <a:latin typeface="Times New Roman"/>
                <a:ea typeface="Times New Roman"/>
                <a:cs typeface="Ali_K_Sahifa"/>
              </a:rPr>
              <a:t>رِيَذةيى</a:t>
            </a:r>
            <a:r>
              <a:rPr lang="ar-IQ" sz="2800" dirty="0">
                <a:latin typeface="Times New Roman"/>
                <a:ea typeface="Times New Roman"/>
                <a:cs typeface="Ali_K_Sahifa"/>
              </a:rPr>
              <a:t> </a:t>
            </a:r>
            <a:r>
              <a:rPr lang="ar-IQ" sz="2800" dirty="0" err="1">
                <a:latin typeface="Times New Roman"/>
                <a:ea typeface="Times New Roman"/>
                <a:cs typeface="Ali_K_Sahifa"/>
              </a:rPr>
              <a:t>لة</a:t>
            </a:r>
            <a:r>
              <a:rPr lang="ar-IQ" sz="2800" dirty="0">
                <a:latin typeface="Times New Roman"/>
                <a:ea typeface="Times New Roman"/>
                <a:cs typeface="Ali_K_Sahifa"/>
              </a:rPr>
              <a:t> </a:t>
            </a:r>
            <a:r>
              <a:rPr lang="ar-IQ" sz="2800" dirty="0" err="1">
                <a:latin typeface="Times New Roman"/>
                <a:ea typeface="Times New Roman"/>
                <a:cs typeface="Ali_K_Sahifa"/>
              </a:rPr>
              <a:t>بةرهةمهيَنانى</a:t>
            </a:r>
            <a:r>
              <a:rPr lang="ar-IQ" sz="2800" dirty="0">
                <a:latin typeface="Times New Roman"/>
                <a:ea typeface="Times New Roman"/>
                <a:cs typeface="Ali_K_Sahifa"/>
              </a:rPr>
              <a:t> </a:t>
            </a:r>
            <a:r>
              <a:rPr lang="ar-IQ" sz="2800" dirty="0" err="1">
                <a:latin typeface="Times New Roman"/>
                <a:ea typeface="Times New Roman"/>
                <a:cs typeface="Ali_K_Sahifa"/>
              </a:rPr>
              <a:t>كالآيةك</a:t>
            </a:r>
            <a:r>
              <a:rPr lang="ar-IQ" sz="2800" dirty="0">
                <a:latin typeface="Times New Roman"/>
                <a:ea typeface="Times New Roman"/>
                <a:cs typeface="Ali_K_Sahifa"/>
              </a:rPr>
              <a:t> </a:t>
            </a:r>
            <a:r>
              <a:rPr lang="ar-IQ" sz="2800" dirty="0" err="1">
                <a:latin typeface="Times New Roman"/>
                <a:ea typeface="Times New Roman"/>
                <a:cs typeface="Ali_K_Sahifa"/>
              </a:rPr>
              <a:t>هةية</a:t>
            </a:r>
            <a:r>
              <a:rPr lang="ar-IQ" sz="2800" dirty="0">
                <a:latin typeface="Times New Roman"/>
                <a:ea typeface="Times New Roman"/>
                <a:cs typeface="Ali_K_Sahifa"/>
              </a:rPr>
              <a:t>، </a:t>
            </a:r>
            <a:r>
              <a:rPr lang="ar-IQ" sz="2800" dirty="0" err="1">
                <a:latin typeface="Times New Roman"/>
                <a:ea typeface="Times New Roman"/>
                <a:cs typeface="Ali_K_Sahifa"/>
              </a:rPr>
              <a:t>ماناى</a:t>
            </a:r>
            <a:r>
              <a:rPr lang="ar-IQ" sz="2800" dirty="0">
                <a:latin typeface="Times New Roman"/>
                <a:ea typeface="Times New Roman"/>
                <a:cs typeface="Ali_K_Sahifa"/>
              </a:rPr>
              <a:t> </a:t>
            </a:r>
            <a:r>
              <a:rPr lang="ar-IQ" sz="2800" dirty="0" err="1">
                <a:latin typeface="Times New Roman"/>
                <a:ea typeface="Times New Roman"/>
                <a:cs typeface="Ali_K_Sahifa"/>
              </a:rPr>
              <a:t>ئةوةية</a:t>
            </a:r>
            <a:r>
              <a:rPr lang="ar-IQ" sz="2800" dirty="0">
                <a:latin typeface="Times New Roman"/>
                <a:ea typeface="Times New Roman"/>
                <a:cs typeface="Ali_K_Sahifa"/>
              </a:rPr>
              <a:t> </a:t>
            </a:r>
            <a:r>
              <a:rPr lang="ar-IQ" sz="2800" dirty="0" err="1">
                <a:latin typeface="Times New Roman"/>
                <a:ea typeface="Times New Roman"/>
                <a:cs typeface="Ali_K_Sahifa"/>
              </a:rPr>
              <a:t>تيَضوونى</a:t>
            </a:r>
            <a:r>
              <a:rPr lang="ar-IQ" sz="2800" dirty="0">
                <a:latin typeface="Times New Roman"/>
                <a:ea typeface="Times New Roman"/>
                <a:cs typeface="Ali_K_Sahifa"/>
              </a:rPr>
              <a:t> </a:t>
            </a:r>
            <a:r>
              <a:rPr lang="ar-IQ" sz="2800" dirty="0" err="1">
                <a:latin typeface="Times New Roman"/>
                <a:ea typeface="Times New Roman"/>
                <a:cs typeface="Ali_K_Sahifa"/>
              </a:rPr>
              <a:t>رِيَذةيى</a:t>
            </a:r>
            <a:r>
              <a:rPr lang="ar-IQ" sz="2800" dirty="0">
                <a:latin typeface="Times New Roman"/>
                <a:ea typeface="Times New Roman"/>
                <a:cs typeface="Ali_K_Sahifa"/>
              </a:rPr>
              <a:t> </a:t>
            </a:r>
            <a:r>
              <a:rPr lang="ar-IQ" sz="2800" dirty="0" err="1">
                <a:latin typeface="Times New Roman"/>
                <a:ea typeface="Times New Roman"/>
                <a:cs typeface="Ali_K_Sahifa"/>
              </a:rPr>
              <a:t>ئةو</a:t>
            </a:r>
            <a:r>
              <a:rPr lang="ar-IQ" sz="2800" dirty="0">
                <a:latin typeface="Times New Roman"/>
                <a:ea typeface="Times New Roman"/>
                <a:cs typeface="Ali_K_Sahifa"/>
              </a:rPr>
              <a:t> كالآية </a:t>
            </a:r>
            <a:r>
              <a:rPr lang="ar-IQ" sz="2800" dirty="0" err="1">
                <a:latin typeface="Times New Roman"/>
                <a:ea typeface="Times New Roman"/>
                <a:cs typeface="Ali_K_Sahifa"/>
              </a:rPr>
              <a:t>كةمتر</a:t>
            </a:r>
            <a:r>
              <a:rPr lang="ar-IQ" sz="2800" dirty="0">
                <a:latin typeface="Times New Roman"/>
                <a:ea typeface="Times New Roman"/>
                <a:cs typeface="Ali_K_Sahifa"/>
              </a:rPr>
              <a:t> </a:t>
            </a:r>
            <a:r>
              <a:rPr lang="ar-IQ" sz="2800" dirty="0" err="1">
                <a:latin typeface="Times New Roman"/>
                <a:ea typeface="Times New Roman"/>
                <a:cs typeface="Ali_K_Sahifa"/>
              </a:rPr>
              <a:t>لة</a:t>
            </a:r>
            <a:r>
              <a:rPr lang="ar-IQ" sz="2800" dirty="0">
                <a:latin typeface="Times New Roman"/>
                <a:ea typeface="Times New Roman"/>
                <a:cs typeface="Ali_K_Sahifa"/>
              </a:rPr>
              <a:t> </a:t>
            </a:r>
            <a:r>
              <a:rPr lang="ar-IQ" sz="2800" dirty="0" err="1">
                <a:latin typeface="Times New Roman"/>
                <a:ea typeface="Times New Roman"/>
                <a:cs typeface="Ali_K_Sahifa"/>
              </a:rPr>
              <a:t>ولآتانى</a:t>
            </a:r>
            <a:r>
              <a:rPr lang="ar-IQ" sz="2800" dirty="0">
                <a:latin typeface="Times New Roman"/>
                <a:ea typeface="Times New Roman"/>
                <a:cs typeface="Ali_K_Sahifa"/>
              </a:rPr>
              <a:t> ديكة.</a:t>
            </a:r>
            <a:endParaRPr lang="en-US" sz="2800" dirty="0">
              <a:latin typeface="Times New Roman"/>
              <a:ea typeface="Times New Roman"/>
            </a:endParaRPr>
          </a:p>
          <a:p>
            <a:pPr indent="252095" algn="justLow">
              <a:lnSpc>
                <a:spcPct val="95000"/>
              </a:lnSpc>
            </a:pPr>
            <a:r>
              <a:rPr lang="ar-IQ" sz="2800" dirty="0" err="1">
                <a:latin typeface="Times New Roman"/>
                <a:ea typeface="Times New Roman"/>
                <a:cs typeface="Ali_K_Sahifa"/>
              </a:rPr>
              <a:t>بازرطانى</a:t>
            </a:r>
            <a:r>
              <a:rPr lang="ar-IQ" sz="2800" dirty="0">
                <a:latin typeface="Times New Roman"/>
                <a:ea typeface="Times New Roman"/>
                <a:cs typeface="Ali_K_Sahifa"/>
              </a:rPr>
              <a:t> </a:t>
            </a:r>
            <a:r>
              <a:rPr lang="ar-IQ" sz="2800" dirty="0" err="1">
                <a:latin typeface="Times New Roman"/>
                <a:ea typeface="Times New Roman"/>
                <a:cs typeface="Ali_K_Sahifa"/>
              </a:rPr>
              <a:t>نيَودةولَةتى</a:t>
            </a:r>
            <a:r>
              <a:rPr lang="ar-IQ" sz="2800" dirty="0">
                <a:latin typeface="Times New Roman"/>
                <a:ea typeface="Times New Roman"/>
                <a:cs typeface="Ali_K_Sahifa"/>
              </a:rPr>
              <a:t> </a:t>
            </a:r>
            <a:r>
              <a:rPr lang="ar-IQ" sz="2800" dirty="0" err="1">
                <a:latin typeface="Times New Roman"/>
                <a:ea typeface="Times New Roman"/>
                <a:cs typeface="Ali_K_Sahifa"/>
              </a:rPr>
              <a:t>ئةنجام</a:t>
            </a:r>
            <a:r>
              <a:rPr lang="ar-IQ" sz="2800" dirty="0">
                <a:latin typeface="Times New Roman"/>
                <a:ea typeface="Times New Roman"/>
                <a:cs typeface="Ali_K_Sahifa"/>
              </a:rPr>
              <a:t> </a:t>
            </a:r>
            <a:r>
              <a:rPr lang="ar-IQ" sz="2800" dirty="0" err="1">
                <a:latin typeface="Times New Roman"/>
                <a:ea typeface="Times New Roman"/>
                <a:cs typeface="Ali_K_Sahifa"/>
              </a:rPr>
              <a:t>نادريَت</a:t>
            </a:r>
            <a:r>
              <a:rPr lang="ar-IQ" sz="2800" dirty="0">
                <a:latin typeface="Times New Roman"/>
                <a:ea typeface="Times New Roman"/>
                <a:cs typeface="Ali_K_Sahifa"/>
              </a:rPr>
              <a:t>، </a:t>
            </a:r>
            <a:r>
              <a:rPr lang="ar-IQ" sz="2800" dirty="0" err="1">
                <a:latin typeface="Times New Roman"/>
                <a:ea typeface="Times New Roman"/>
                <a:cs typeface="Ali_K_Sahifa"/>
              </a:rPr>
              <a:t>كاتيَك</a:t>
            </a:r>
            <a:r>
              <a:rPr lang="ar-IQ" sz="2800" dirty="0">
                <a:latin typeface="Times New Roman"/>
                <a:ea typeface="Times New Roman"/>
                <a:cs typeface="Ali_K_Sahifa"/>
              </a:rPr>
              <a:t> </a:t>
            </a:r>
            <a:r>
              <a:rPr lang="ar-IQ" sz="2800" dirty="0" err="1">
                <a:latin typeface="Times New Roman"/>
                <a:ea typeface="Times New Roman"/>
                <a:cs typeface="Ali_K_Sahifa"/>
              </a:rPr>
              <a:t>تيَضوونى</a:t>
            </a:r>
            <a:r>
              <a:rPr lang="ar-IQ" sz="2800" dirty="0">
                <a:latin typeface="Times New Roman"/>
                <a:ea typeface="Times New Roman"/>
                <a:cs typeface="Ali_K_Sahifa"/>
              </a:rPr>
              <a:t> </a:t>
            </a:r>
            <a:r>
              <a:rPr lang="ar-IQ" sz="2800" dirty="0" err="1">
                <a:latin typeface="Times New Roman"/>
                <a:ea typeface="Times New Roman"/>
                <a:cs typeface="Ali_K_Sahifa"/>
              </a:rPr>
              <a:t>رِيَذةيى</a:t>
            </a:r>
            <a:r>
              <a:rPr lang="ar-IQ" sz="2800" dirty="0">
                <a:latin typeface="Times New Roman"/>
                <a:ea typeface="Times New Roman"/>
                <a:cs typeface="Ali_K_Sahifa"/>
              </a:rPr>
              <a:t> </a:t>
            </a:r>
            <a:r>
              <a:rPr lang="ar-IQ" sz="2800" dirty="0" err="1">
                <a:latin typeface="Times New Roman"/>
                <a:ea typeface="Times New Roman"/>
                <a:cs typeface="Ali_K_Sahifa"/>
              </a:rPr>
              <a:t>بؤ</a:t>
            </a:r>
            <a:r>
              <a:rPr lang="ar-IQ" sz="2800" dirty="0">
                <a:latin typeface="Times New Roman"/>
                <a:ea typeface="Times New Roman"/>
                <a:cs typeface="Ali_K_Sahifa"/>
              </a:rPr>
              <a:t> </a:t>
            </a:r>
            <a:r>
              <a:rPr lang="ar-IQ" sz="2800" dirty="0" err="1">
                <a:latin typeface="Times New Roman"/>
                <a:ea typeface="Times New Roman"/>
                <a:cs typeface="Ali_K_Sahifa"/>
              </a:rPr>
              <a:t>كالآكان</a:t>
            </a:r>
            <a:r>
              <a:rPr lang="ar-IQ" sz="2800" dirty="0">
                <a:latin typeface="Times New Roman"/>
                <a:ea typeface="Times New Roman"/>
                <a:cs typeface="Ali_K_Sahifa"/>
              </a:rPr>
              <a:t> </a:t>
            </a:r>
            <a:r>
              <a:rPr lang="ar-IQ" sz="2800" dirty="0" err="1">
                <a:latin typeface="Times New Roman"/>
                <a:ea typeface="Times New Roman"/>
                <a:cs typeface="Ali_K_Sahifa"/>
              </a:rPr>
              <a:t>يةكسان</a:t>
            </a:r>
            <a:r>
              <a:rPr lang="ar-IQ" sz="2800" dirty="0">
                <a:latin typeface="Times New Roman"/>
                <a:ea typeface="Times New Roman"/>
                <a:cs typeface="Ali_K_Sahifa"/>
              </a:rPr>
              <a:t> بيَت، </a:t>
            </a:r>
            <a:r>
              <a:rPr lang="ar-IQ" sz="2800" dirty="0" err="1">
                <a:latin typeface="Times New Roman"/>
                <a:ea typeface="Times New Roman"/>
                <a:cs typeface="Ali_K_Sahifa"/>
              </a:rPr>
              <a:t>بةلَكو</a:t>
            </a:r>
            <a:r>
              <a:rPr lang="ar-IQ" sz="2800" dirty="0">
                <a:latin typeface="Times New Roman"/>
                <a:ea typeface="Times New Roman"/>
                <a:cs typeface="Ali_K_Sahifa"/>
              </a:rPr>
              <a:t> </a:t>
            </a:r>
            <a:r>
              <a:rPr lang="ar-IQ" sz="2800" dirty="0" err="1">
                <a:latin typeface="Times New Roman"/>
                <a:ea typeface="Times New Roman"/>
                <a:cs typeface="Ali_K_Sahifa"/>
              </a:rPr>
              <a:t>لة</a:t>
            </a:r>
            <a:r>
              <a:rPr lang="ar-IQ" sz="2800" dirty="0">
                <a:latin typeface="Times New Roman"/>
                <a:ea typeface="Times New Roman"/>
                <a:cs typeface="Ali_K_Sahifa"/>
              </a:rPr>
              <a:t> </a:t>
            </a:r>
            <a:r>
              <a:rPr lang="ar-IQ" sz="2800" dirty="0" err="1">
                <a:latin typeface="Times New Roman"/>
                <a:ea typeface="Times New Roman"/>
                <a:cs typeface="Ali_K_Sahifa"/>
              </a:rPr>
              <a:t>دؤخى</a:t>
            </a:r>
            <a:r>
              <a:rPr lang="ar-IQ" sz="2800" dirty="0">
                <a:latin typeface="Times New Roman"/>
                <a:ea typeface="Times New Roman"/>
                <a:cs typeface="Ali_K_Sahifa"/>
              </a:rPr>
              <a:t> </a:t>
            </a:r>
            <a:r>
              <a:rPr lang="ar-IQ" sz="2800" dirty="0" err="1">
                <a:latin typeface="Times New Roman"/>
                <a:ea typeface="Times New Roman"/>
                <a:cs typeface="Ali_K_Sahifa"/>
              </a:rPr>
              <a:t>جياوازى</a:t>
            </a:r>
            <a:r>
              <a:rPr lang="ar-IQ" sz="2800" dirty="0">
                <a:latin typeface="Times New Roman"/>
                <a:ea typeface="Times New Roman"/>
                <a:cs typeface="Ali_K_Sahifa"/>
              </a:rPr>
              <a:t> </a:t>
            </a:r>
            <a:r>
              <a:rPr lang="ar-IQ" sz="2800" dirty="0" err="1">
                <a:latin typeface="Times New Roman"/>
                <a:ea typeface="Times New Roman"/>
                <a:cs typeface="Ali_K_Sahifa"/>
              </a:rPr>
              <a:t>دةبيَت</a:t>
            </a:r>
            <a:r>
              <a:rPr lang="ar-IQ" sz="2800" dirty="0">
                <a:latin typeface="Times New Roman"/>
                <a:ea typeface="Times New Roman"/>
                <a:cs typeface="Ali_K_Sahifa"/>
              </a:rPr>
              <a:t>، </a:t>
            </a:r>
            <a:r>
              <a:rPr lang="ar-IQ" sz="2800" dirty="0" err="1">
                <a:latin typeface="Times New Roman"/>
                <a:ea typeface="Times New Roman"/>
                <a:cs typeface="Ali_K_Sahifa"/>
              </a:rPr>
              <a:t>ئةمةش</a:t>
            </a:r>
            <a:r>
              <a:rPr lang="ar-IQ" sz="2800" dirty="0">
                <a:latin typeface="Times New Roman"/>
                <a:ea typeface="Times New Roman"/>
                <a:cs typeface="Ali_K_Sahifa"/>
              </a:rPr>
              <a:t> </a:t>
            </a:r>
            <a:r>
              <a:rPr lang="ar-IQ" sz="2800" dirty="0" err="1">
                <a:latin typeface="Times New Roman"/>
                <a:ea typeface="Times New Roman"/>
                <a:cs typeface="Ali_K_Sahifa"/>
              </a:rPr>
              <a:t>مةرجى</a:t>
            </a:r>
            <a:r>
              <a:rPr lang="ar-IQ" sz="2800" dirty="0">
                <a:latin typeface="Times New Roman"/>
                <a:ea typeface="Times New Roman"/>
                <a:cs typeface="Ali_K_Sahifa"/>
              </a:rPr>
              <a:t> </a:t>
            </a:r>
            <a:r>
              <a:rPr lang="ar-IQ" sz="2800" dirty="0" err="1">
                <a:latin typeface="Times New Roman"/>
                <a:ea typeface="Times New Roman"/>
                <a:cs typeface="Ali_K_Sahifa"/>
              </a:rPr>
              <a:t>ثيَويستة</a:t>
            </a:r>
            <a:r>
              <a:rPr lang="ar-IQ" sz="2800" dirty="0">
                <a:latin typeface="Times New Roman"/>
                <a:ea typeface="Times New Roman"/>
                <a:cs typeface="Ali_K_Sahifa"/>
              </a:rPr>
              <a:t> </a:t>
            </a:r>
            <a:r>
              <a:rPr lang="ar-IQ" sz="2800" dirty="0" err="1">
                <a:latin typeface="Times New Roman"/>
                <a:ea typeface="Times New Roman"/>
                <a:cs typeface="Ali_K_Sahifa"/>
              </a:rPr>
              <a:t>بؤ</a:t>
            </a:r>
            <a:r>
              <a:rPr lang="ar-IQ" sz="2800" dirty="0">
                <a:latin typeface="Times New Roman"/>
                <a:ea typeface="Times New Roman"/>
                <a:cs typeface="Ali_K_Sahifa"/>
              </a:rPr>
              <a:t> </a:t>
            </a:r>
            <a:r>
              <a:rPr lang="ar-IQ" sz="2800" dirty="0" err="1">
                <a:latin typeface="Times New Roman"/>
                <a:ea typeface="Times New Roman"/>
                <a:cs typeface="Ali_K_Sahifa"/>
              </a:rPr>
              <a:t>ئةنجامدانى</a:t>
            </a:r>
            <a:r>
              <a:rPr lang="ar-IQ" sz="2800" dirty="0">
                <a:latin typeface="Times New Roman"/>
                <a:ea typeface="Times New Roman"/>
                <a:cs typeface="Ali_K_Sahifa"/>
              </a:rPr>
              <a:t> </a:t>
            </a:r>
            <a:r>
              <a:rPr lang="ar-IQ" sz="2800" dirty="0" err="1">
                <a:latin typeface="Times New Roman"/>
                <a:ea typeface="Times New Roman"/>
                <a:cs typeface="Ali_K_Sahifa"/>
              </a:rPr>
              <a:t>بازرطانى</a:t>
            </a:r>
            <a:r>
              <a:rPr lang="ar-IQ" sz="2800" dirty="0">
                <a:latin typeface="Times New Roman"/>
                <a:ea typeface="Times New Roman"/>
                <a:cs typeface="Ali_K_Sahifa"/>
              </a:rPr>
              <a:t> </a:t>
            </a:r>
            <a:r>
              <a:rPr lang="ar-IQ" sz="2800" dirty="0" err="1">
                <a:latin typeface="Times New Roman"/>
                <a:ea typeface="Times New Roman"/>
                <a:cs typeface="Ali_K_Sahifa"/>
              </a:rPr>
              <a:t>نيَودةولَةتى</a:t>
            </a:r>
            <a:r>
              <a:rPr lang="ar-IQ" sz="2800" dirty="0">
                <a:latin typeface="Times New Roman"/>
                <a:ea typeface="Times New Roman"/>
                <a:cs typeface="Ali_K_Sahifa"/>
              </a:rPr>
              <a:t> </a:t>
            </a:r>
            <a:r>
              <a:rPr lang="ar-IQ" sz="2800" dirty="0" err="1">
                <a:latin typeface="Times New Roman"/>
                <a:ea typeface="Times New Roman"/>
                <a:cs typeface="Ali_K_Sahifa"/>
              </a:rPr>
              <a:t>لة</a:t>
            </a:r>
            <a:r>
              <a:rPr lang="ar-IQ" sz="2800" dirty="0">
                <a:latin typeface="Times New Roman"/>
                <a:ea typeface="Times New Roman"/>
                <a:cs typeface="Ali_K_Sahifa"/>
              </a:rPr>
              <a:t> </a:t>
            </a:r>
            <a:r>
              <a:rPr lang="ar-IQ" sz="2800" dirty="0" err="1">
                <a:latin typeface="Times New Roman"/>
                <a:ea typeface="Times New Roman"/>
                <a:cs typeface="Ali_K_Sahifa"/>
              </a:rPr>
              <a:t>خوارةوة</a:t>
            </a:r>
            <a:r>
              <a:rPr lang="ar-IQ" sz="2800" dirty="0">
                <a:latin typeface="Times New Roman"/>
                <a:ea typeface="Times New Roman"/>
                <a:cs typeface="Ali_K_Sahifa"/>
              </a:rPr>
              <a:t> </a:t>
            </a:r>
            <a:r>
              <a:rPr lang="ar-IQ" sz="2800" dirty="0" err="1">
                <a:latin typeface="Times New Roman"/>
                <a:ea typeface="Times New Roman"/>
                <a:cs typeface="Ali_K_Sahifa"/>
              </a:rPr>
              <a:t>ئاماذة</a:t>
            </a:r>
            <a:r>
              <a:rPr lang="ar-IQ" sz="2800" dirty="0">
                <a:latin typeface="Times New Roman"/>
                <a:ea typeface="Times New Roman"/>
                <a:cs typeface="Ali_K_Sahifa"/>
              </a:rPr>
              <a:t> </a:t>
            </a:r>
            <a:r>
              <a:rPr lang="ar-IQ" sz="2800" dirty="0" err="1">
                <a:latin typeface="Times New Roman"/>
                <a:ea typeface="Times New Roman"/>
                <a:cs typeface="Ali_K_Sahifa"/>
              </a:rPr>
              <a:t>بة</a:t>
            </a:r>
            <a:r>
              <a:rPr lang="ar-IQ" sz="2800" dirty="0">
                <a:latin typeface="Times New Roman"/>
                <a:ea typeface="Times New Roman"/>
                <a:cs typeface="Ali_K_Sahifa"/>
              </a:rPr>
              <a:t> </a:t>
            </a:r>
            <a:r>
              <a:rPr lang="ar-IQ" sz="2800" dirty="0" err="1">
                <a:latin typeface="Times New Roman"/>
                <a:ea typeface="Times New Roman"/>
                <a:cs typeface="Ali_K_Sahifa"/>
              </a:rPr>
              <a:t>دوو</a:t>
            </a:r>
            <a:r>
              <a:rPr lang="ar-IQ" sz="2800" dirty="0">
                <a:latin typeface="Times New Roman"/>
                <a:ea typeface="Times New Roman"/>
                <a:cs typeface="Ali_K_Sahifa"/>
              </a:rPr>
              <a:t> </a:t>
            </a:r>
            <a:r>
              <a:rPr lang="ar-IQ" sz="2800" dirty="0" err="1">
                <a:latin typeface="Times New Roman"/>
                <a:ea typeface="Times New Roman"/>
                <a:cs typeface="Ali_K_Sahifa"/>
              </a:rPr>
              <a:t>نموونة</a:t>
            </a:r>
            <a:r>
              <a:rPr lang="ar-IQ" sz="2800" dirty="0">
                <a:latin typeface="Times New Roman"/>
                <a:ea typeface="Times New Roman"/>
                <a:cs typeface="Ali_K_Sahifa"/>
              </a:rPr>
              <a:t> </a:t>
            </a:r>
            <a:r>
              <a:rPr lang="ar-IQ" sz="2800" dirty="0" err="1">
                <a:latin typeface="Times New Roman"/>
                <a:ea typeface="Times New Roman"/>
                <a:cs typeface="Ali_K_Sahifa"/>
              </a:rPr>
              <a:t>دةكةين</a:t>
            </a:r>
            <a:r>
              <a:rPr lang="ar-IQ" sz="2800" dirty="0">
                <a:latin typeface="Times New Roman"/>
                <a:ea typeface="Times New Roman"/>
                <a:cs typeface="Ali_K_Sahifa"/>
              </a:rPr>
              <a:t>، </a:t>
            </a:r>
            <a:r>
              <a:rPr lang="ar-IQ" sz="2800" dirty="0" err="1">
                <a:latin typeface="Times New Roman"/>
                <a:ea typeface="Times New Roman"/>
                <a:cs typeface="Ali_K_Sahifa"/>
              </a:rPr>
              <a:t>يةكيَكيان</a:t>
            </a:r>
            <a:r>
              <a:rPr lang="ar-IQ" sz="2800" dirty="0">
                <a:latin typeface="Times New Roman"/>
                <a:ea typeface="Times New Roman"/>
                <a:cs typeface="Ali_K_Sahifa"/>
              </a:rPr>
              <a:t> </a:t>
            </a:r>
            <a:r>
              <a:rPr lang="ar-IQ" sz="2800" dirty="0" err="1">
                <a:latin typeface="Times New Roman"/>
                <a:ea typeface="Times New Roman"/>
                <a:cs typeface="Ali_K_Sahifa"/>
              </a:rPr>
              <a:t>بريتيية</a:t>
            </a:r>
            <a:r>
              <a:rPr lang="ar-IQ" sz="2800" dirty="0">
                <a:latin typeface="Times New Roman"/>
                <a:ea typeface="Times New Roman"/>
                <a:cs typeface="Ali_K_Sahifa"/>
              </a:rPr>
              <a:t> </a:t>
            </a:r>
            <a:r>
              <a:rPr lang="ar-IQ" sz="2800" dirty="0" err="1">
                <a:latin typeface="Times New Roman"/>
                <a:ea typeface="Times New Roman"/>
                <a:cs typeface="Ali_K_Sahifa"/>
              </a:rPr>
              <a:t>لة</a:t>
            </a:r>
            <a:r>
              <a:rPr lang="ar-IQ" sz="2800" dirty="0">
                <a:latin typeface="Times New Roman"/>
                <a:ea typeface="Times New Roman"/>
                <a:cs typeface="Ali_K_Sahifa"/>
              </a:rPr>
              <a:t> </a:t>
            </a:r>
            <a:r>
              <a:rPr lang="ar-IQ" sz="2800" dirty="0" err="1">
                <a:latin typeface="Times New Roman"/>
                <a:ea typeface="Times New Roman"/>
                <a:cs typeface="Ali_K_Sahifa"/>
              </a:rPr>
              <a:t>يةكسانى</a:t>
            </a:r>
            <a:r>
              <a:rPr lang="ar-IQ" sz="2800" dirty="0">
                <a:latin typeface="Times New Roman"/>
                <a:ea typeface="Times New Roman"/>
                <a:cs typeface="Ali_K_Sahifa"/>
              </a:rPr>
              <a:t> </a:t>
            </a:r>
            <a:r>
              <a:rPr lang="ar-IQ" sz="2800" dirty="0" err="1">
                <a:latin typeface="Times New Roman"/>
                <a:ea typeface="Times New Roman"/>
                <a:cs typeface="Ali_K_Sahifa"/>
              </a:rPr>
              <a:t>تيَضوونى</a:t>
            </a:r>
            <a:r>
              <a:rPr lang="ar-IQ" sz="2800" dirty="0">
                <a:latin typeface="Times New Roman"/>
                <a:ea typeface="Times New Roman"/>
                <a:cs typeface="Ali_K_Sahifa"/>
              </a:rPr>
              <a:t> </a:t>
            </a:r>
            <a:r>
              <a:rPr lang="ar-IQ" sz="2800" dirty="0" err="1">
                <a:latin typeface="Times New Roman"/>
                <a:ea typeface="Times New Roman"/>
                <a:cs typeface="Ali_K_Sahifa"/>
              </a:rPr>
              <a:t>رِيَذةيى</a:t>
            </a:r>
            <a:r>
              <a:rPr lang="ar-IQ" sz="2800" dirty="0">
                <a:latin typeface="Times New Roman"/>
                <a:ea typeface="Times New Roman"/>
                <a:cs typeface="Ali_K_Sahifa"/>
              </a:rPr>
              <a:t> و </a:t>
            </a:r>
            <a:r>
              <a:rPr lang="ar-IQ" sz="2800" dirty="0" err="1">
                <a:latin typeface="Times New Roman"/>
                <a:ea typeface="Times New Roman"/>
                <a:cs typeface="Ali_K_Sahifa"/>
              </a:rPr>
              <a:t>ئةوةى</a:t>
            </a:r>
            <a:r>
              <a:rPr lang="ar-IQ" sz="2800" dirty="0">
                <a:latin typeface="Times New Roman"/>
                <a:ea typeface="Times New Roman"/>
                <a:cs typeface="Ali_K_Sahifa"/>
              </a:rPr>
              <a:t> </a:t>
            </a:r>
            <a:r>
              <a:rPr lang="ar-IQ" sz="2800" dirty="0" err="1">
                <a:latin typeface="Times New Roman"/>
                <a:ea typeface="Times New Roman"/>
                <a:cs typeface="Ali_K_Sahifa"/>
              </a:rPr>
              <a:t>تريشيان</a:t>
            </a:r>
            <a:r>
              <a:rPr lang="ar-IQ" sz="2800" dirty="0">
                <a:latin typeface="Times New Roman"/>
                <a:ea typeface="Times New Roman"/>
                <a:cs typeface="Ali_K_Sahifa"/>
              </a:rPr>
              <a:t> </a:t>
            </a:r>
            <a:r>
              <a:rPr lang="ar-IQ" sz="2800" dirty="0" err="1">
                <a:latin typeface="Times New Roman"/>
                <a:ea typeface="Times New Roman"/>
                <a:cs typeface="Ali_K_Sahifa"/>
              </a:rPr>
              <a:t>جياوازى</a:t>
            </a:r>
            <a:r>
              <a:rPr lang="ar-IQ" sz="2800" dirty="0">
                <a:latin typeface="Times New Roman"/>
                <a:ea typeface="Times New Roman"/>
                <a:cs typeface="Ali_K_Sahifa"/>
              </a:rPr>
              <a:t> </a:t>
            </a:r>
            <a:r>
              <a:rPr lang="ar-IQ" sz="2800" dirty="0" err="1">
                <a:latin typeface="Times New Roman"/>
                <a:ea typeface="Times New Roman"/>
                <a:cs typeface="Ali_K_Sahifa"/>
              </a:rPr>
              <a:t>تيَضوونى</a:t>
            </a:r>
            <a:r>
              <a:rPr lang="ar-IQ" sz="2800" dirty="0">
                <a:latin typeface="Times New Roman"/>
                <a:ea typeface="Times New Roman"/>
                <a:cs typeface="Ali_K_Sahifa"/>
              </a:rPr>
              <a:t> </a:t>
            </a:r>
            <a:r>
              <a:rPr lang="ar-IQ" sz="2800" dirty="0" err="1">
                <a:latin typeface="Times New Roman"/>
                <a:ea typeface="Times New Roman"/>
                <a:cs typeface="Ali_K_Sahifa"/>
              </a:rPr>
              <a:t>رِيَذةيى</a:t>
            </a:r>
            <a:r>
              <a:rPr lang="ar-IQ" sz="2800" dirty="0">
                <a:latin typeface="Times New Roman"/>
                <a:ea typeface="Times New Roman"/>
                <a:cs typeface="Ali_K_Sahifa"/>
              </a:rPr>
              <a:t> </a:t>
            </a:r>
            <a:r>
              <a:rPr lang="ar-IQ" sz="2800" dirty="0" err="1">
                <a:latin typeface="Times New Roman"/>
                <a:ea typeface="Times New Roman"/>
                <a:cs typeface="Ali_K_Sahifa"/>
              </a:rPr>
              <a:t>ية</a:t>
            </a:r>
            <a:r>
              <a:rPr lang="ar-IQ" sz="2800" dirty="0">
                <a:latin typeface="Times New Roman"/>
                <a:ea typeface="Times New Roman"/>
                <a:cs typeface="Ali_K_Sahifa"/>
              </a:rPr>
              <a:t>، </a:t>
            </a:r>
            <a:r>
              <a:rPr lang="ar-IQ" sz="2800" dirty="0" err="1">
                <a:latin typeface="Times New Roman"/>
                <a:ea typeface="Times New Roman"/>
                <a:cs typeface="Ali_K_Sahifa"/>
              </a:rPr>
              <a:t>ئةويش</a:t>
            </a:r>
            <a:r>
              <a:rPr lang="ar-IQ" sz="2800" dirty="0">
                <a:latin typeface="Times New Roman"/>
                <a:ea typeface="Times New Roman"/>
                <a:cs typeface="Ali_K_Sahifa"/>
              </a:rPr>
              <a:t> </a:t>
            </a:r>
            <a:r>
              <a:rPr lang="ar-IQ" sz="2800" dirty="0" err="1">
                <a:latin typeface="Times New Roman"/>
                <a:ea typeface="Times New Roman"/>
                <a:cs typeface="Ali_K_Sahifa"/>
              </a:rPr>
              <a:t>بةم</a:t>
            </a:r>
            <a:r>
              <a:rPr lang="ar-IQ" sz="2800" dirty="0">
                <a:latin typeface="Times New Roman"/>
                <a:ea typeface="Times New Roman"/>
                <a:cs typeface="Ali_K_Sahifa"/>
              </a:rPr>
              <a:t> </a:t>
            </a:r>
            <a:r>
              <a:rPr lang="ar-IQ" sz="2800" dirty="0" err="1">
                <a:latin typeface="Times New Roman"/>
                <a:ea typeface="Times New Roman"/>
                <a:cs typeface="Ali_K_Sahifa"/>
              </a:rPr>
              <a:t>شيَوةى</a:t>
            </a:r>
            <a:r>
              <a:rPr lang="ar-IQ" sz="2800" dirty="0">
                <a:latin typeface="Times New Roman"/>
                <a:ea typeface="Times New Roman"/>
                <a:cs typeface="Ali_K_Sahifa"/>
              </a:rPr>
              <a:t> </a:t>
            </a:r>
            <a:r>
              <a:rPr lang="ar-IQ" sz="2800" dirty="0" err="1">
                <a:latin typeface="Times New Roman"/>
                <a:ea typeface="Times New Roman"/>
                <a:cs typeface="Ali_K_Sahifa"/>
              </a:rPr>
              <a:t>خوارةوة</a:t>
            </a:r>
            <a:r>
              <a:rPr lang="ar-IQ" sz="2800" dirty="0">
                <a:latin typeface="Times New Roman"/>
                <a:ea typeface="Times New Roman"/>
                <a:cs typeface="Ali_K_Sahifa"/>
              </a:rPr>
              <a:t>:-</a:t>
            </a:r>
            <a:endParaRPr lang="en-US" sz="2800" dirty="0">
              <a:effectLst/>
              <a:latin typeface="Times New Roman"/>
              <a:ea typeface="Times New Roman"/>
            </a:endParaRPr>
          </a:p>
        </p:txBody>
      </p:sp>
    </p:spTree>
    <p:extLst>
      <p:ext uri="{BB962C8B-B14F-4D97-AF65-F5344CB8AC3E}">
        <p14:creationId xmlns:p14="http://schemas.microsoft.com/office/powerpoint/2010/main" val="12475656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609600"/>
            <a:ext cx="800100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045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09600" y="457200"/>
            <a:ext cx="7924800" cy="6173998"/>
          </a:xfrm>
          <a:prstGeom prst="rect">
            <a:avLst/>
          </a:prstGeom>
        </p:spPr>
        <p:txBody>
          <a:bodyPr wrap="square">
            <a:spAutoFit/>
          </a:bodyPr>
          <a:lstStyle/>
          <a:p>
            <a:pPr indent="252095" algn="justLow">
              <a:lnSpc>
                <a:spcPct val="95000"/>
              </a:lnSpc>
            </a:pP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(أ) </a:t>
            </a:r>
            <a:r>
              <a:rPr lang="ar-IQ" sz="3200" b="1" dirty="0" err="1">
                <a:latin typeface="Times New Roman"/>
                <a:ea typeface="Times New Roman"/>
                <a:cs typeface="Ali_K_Sahifa"/>
              </a:rPr>
              <a:t>بةرهةمهيَنانى</a:t>
            </a:r>
            <a:r>
              <a:rPr lang="ar-IQ" sz="3200" b="1" dirty="0">
                <a:latin typeface="Times New Roman"/>
                <a:ea typeface="Times New Roman"/>
                <a:cs typeface="Ali_K_Sahifa"/>
              </a:rPr>
              <a:t> (50)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لؤكة</a:t>
            </a:r>
            <a:r>
              <a:rPr lang="ar-IQ" sz="3200" b="1" dirty="0">
                <a:latin typeface="Times New Roman"/>
                <a:ea typeface="Times New Roman"/>
                <a:cs typeface="Ali_K_Sahifa"/>
              </a:rPr>
              <a:t> </a:t>
            </a:r>
            <a:r>
              <a:rPr lang="ar-IQ" sz="3200" b="1" dirty="0" err="1">
                <a:latin typeface="Times New Roman"/>
                <a:ea typeface="Times New Roman"/>
                <a:cs typeface="Ali_K_Sahifa"/>
              </a:rPr>
              <a:t>بةرامبةرى</a:t>
            </a:r>
            <a:r>
              <a:rPr lang="ar-IQ" sz="3200" b="1" dirty="0">
                <a:latin typeface="Times New Roman"/>
                <a:ea typeface="Times New Roman"/>
                <a:cs typeface="Ali_K_Sahifa"/>
              </a:rPr>
              <a:t> (100)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طةنم</a:t>
            </a:r>
            <a:r>
              <a:rPr lang="ar-IQ" sz="3200" b="1" dirty="0">
                <a:latin typeface="Times New Roman"/>
                <a:ea typeface="Times New Roman"/>
                <a:cs typeface="Ali_K_Sahifa"/>
              </a:rPr>
              <a:t> و </a:t>
            </a:r>
            <a:r>
              <a:rPr lang="ar-IQ" sz="3200" b="1" dirty="0" err="1">
                <a:latin typeface="Times New Roman"/>
                <a:ea typeface="Times New Roman"/>
                <a:cs typeface="Ali_K_Sahifa"/>
              </a:rPr>
              <a:t>تيَضوونى</a:t>
            </a:r>
            <a:r>
              <a:rPr lang="ar-IQ" sz="3200" b="1" dirty="0">
                <a:latin typeface="Times New Roman"/>
                <a:ea typeface="Times New Roman"/>
                <a:cs typeface="Ali_K_Sahifa"/>
              </a:rPr>
              <a:t> </a:t>
            </a:r>
            <a:r>
              <a:rPr lang="ar-IQ" sz="3200" b="1" dirty="0" err="1">
                <a:latin typeface="Times New Roman"/>
                <a:ea typeface="Times New Roman"/>
                <a:cs typeface="Ali_K_Sahifa"/>
              </a:rPr>
              <a:t>رِيَذةيى</a:t>
            </a:r>
            <a:r>
              <a:rPr lang="ar-IQ" sz="3200" b="1" dirty="0">
                <a:latin typeface="Times New Roman"/>
                <a:ea typeface="Times New Roman"/>
                <a:cs typeface="Ali_K_Sahifa"/>
              </a:rPr>
              <a:t> </a:t>
            </a:r>
            <a:r>
              <a:rPr lang="ar-IQ" sz="3200" b="1" dirty="0" err="1">
                <a:latin typeface="Times New Roman"/>
                <a:ea typeface="Times New Roman"/>
                <a:cs typeface="Ali_K_Sahifa"/>
              </a:rPr>
              <a:t>هةردوو</a:t>
            </a:r>
            <a:r>
              <a:rPr lang="ar-IQ" sz="3200" b="1" dirty="0">
                <a:latin typeface="Times New Roman"/>
                <a:ea typeface="Times New Roman"/>
                <a:cs typeface="Ali_K_Sahifa"/>
              </a:rPr>
              <a:t> </a:t>
            </a:r>
            <a:r>
              <a:rPr lang="ar-IQ" sz="3200" b="1" dirty="0" err="1">
                <a:latin typeface="Times New Roman"/>
                <a:ea typeface="Times New Roman"/>
                <a:cs typeface="Ali_K_Sahifa"/>
              </a:rPr>
              <a:t>كالآ</a:t>
            </a:r>
            <a:r>
              <a:rPr lang="ar-IQ" sz="3200" b="1" dirty="0">
                <a:latin typeface="Times New Roman"/>
                <a:ea typeface="Times New Roman"/>
                <a:cs typeface="Ali_K_Sahifa"/>
              </a:rPr>
              <a:t> </a:t>
            </a:r>
            <a:r>
              <a:rPr lang="ar-IQ" sz="3200" b="1" dirty="0" err="1">
                <a:latin typeface="Times New Roman"/>
                <a:ea typeface="Times New Roman"/>
                <a:cs typeface="Ali_K_Sahifa"/>
              </a:rPr>
              <a:t>بريتيية</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(1\2)، واتة </a:t>
            </a:r>
            <a:r>
              <a:rPr lang="ar-IQ" sz="3200" b="1" dirty="0" err="1">
                <a:latin typeface="Times New Roman"/>
                <a:ea typeface="Times New Roman"/>
                <a:cs typeface="Ali_K_Sahifa"/>
              </a:rPr>
              <a:t>ئالَوطؤرِكردن</a:t>
            </a:r>
            <a:r>
              <a:rPr lang="ar-IQ" sz="3200" b="1" dirty="0">
                <a:latin typeface="Times New Roman"/>
                <a:ea typeface="Times New Roman"/>
                <a:cs typeface="Ali_K_Sahifa"/>
              </a:rPr>
              <a:t> </a:t>
            </a:r>
            <a:r>
              <a:rPr lang="ar-IQ" sz="3200" b="1" dirty="0" err="1">
                <a:latin typeface="Times New Roman"/>
                <a:ea typeface="Times New Roman"/>
                <a:cs typeface="Ali_K_Sahifa"/>
              </a:rPr>
              <a:t>لةناو</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(أ) </a:t>
            </a:r>
            <a:r>
              <a:rPr lang="ar-IQ" sz="3200" b="1" dirty="0" err="1">
                <a:latin typeface="Times New Roman"/>
                <a:ea typeface="Times New Roman"/>
                <a:cs typeface="Ali_K_Sahifa"/>
              </a:rPr>
              <a:t>لةسةر</a:t>
            </a:r>
            <a:r>
              <a:rPr lang="ar-IQ" sz="3200" b="1" dirty="0">
                <a:latin typeface="Times New Roman"/>
                <a:ea typeface="Times New Roman"/>
                <a:cs typeface="Ali_K_Sahifa"/>
              </a:rPr>
              <a:t> </a:t>
            </a:r>
            <a:r>
              <a:rPr lang="ar-IQ" sz="3200" b="1" dirty="0" err="1">
                <a:latin typeface="Times New Roman"/>
                <a:ea typeface="Times New Roman"/>
                <a:cs typeface="Ali_K_Sahifa"/>
              </a:rPr>
              <a:t>بنضينةى</a:t>
            </a:r>
            <a:r>
              <a:rPr lang="ar-IQ" sz="3200" b="1" dirty="0">
                <a:latin typeface="Times New Roman"/>
                <a:ea typeface="Times New Roman"/>
                <a:cs typeface="Ali_K_Sahifa"/>
              </a:rPr>
              <a:t> </a:t>
            </a:r>
            <a:r>
              <a:rPr lang="ar-IQ" sz="3200" b="1" dirty="0" err="1">
                <a:latin typeface="Times New Roman"/>
                <a:ea typeface="Times New Roman"/>
                <a:cs typeface="Ali_K_Sahifa"/>
              </a:rPr>
              <a:t>يةك</a:t>
            </a:r>
            <a:r>
              <a:rPr lang="ar-IQ" sz="3200" b="1" dirty="0">
                <a:latin typeface="Times New Roman"/>
                <a:ea typeface="Times New Roman"/>
                <a:cs typeface="Ali_K_Sahifa"/>
              </a:rPr>
              <a:t>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لؤكة</a:t>
            </a:r>
            <a:r>
              <a:rPr lang="ar-IQ" sz="3200" b="1" dirty="0">
                <a:latin typeface="Times New Roman"/>
                <a:ea typeface="Times New Roman"/>
                <a:cs typeface="Ali_K_Sahifa"/>
              </a:rPr>
              <a:t> </a:t>
            </a:r>
            <a:r>
              <a:rPr lang="ar-IQ" sz="3200" b="1" dirty="0" err="1">
                <a:latin typeface="Times New Roman"/>
                <a:ea typeface="Times New Roman"/>
                <a:cs typeface="Ali_K_Sahifa"/>
              </a:rPr>
              <a:t>بةرامبةر</a:t>
            </a:r>
            <a:r>
              <a:rPr lang="ar-IQ" sz="3200" b="1" dirty="0">
                <a:latin typeface="Times New Roman"/>
                <a:ea typeface="Times New Roman"/>
                <a:cs typeface="Ali_K_Sahifa"/>
              </a:rPr>
              <a:t> </a:t>
            </a:r>
            <a:r>
              <a:rPr lang="ar-IQ" sz="3200" b="1" dirty="0" err="1">
                <a:latin typeface="Times New Roman"/>
                <a:ea typeface="Times New Roman"/>
                <a:cs typeface="Ali_K_Sahifa"/>
              </a:rPr>
              <a:t>بة</a:t>
            </a:r>
            <a:r>
              <a:rPr lang="ar-IQ" sz="3200" b="1" dirty="0">
                <a:latin typeface="Times New Roman"/>
                <a:ea typeface="Times New Roman"/>
                <a:cs typeface="Ali_K_Sahifa"/>
              </a:rPr>
              <a:t> </a:t>
            </a:r>
            <a:r>
              <a:rPr lang="ar-IQ" sz="3200" b="1" dirty="0" err="1">
                <a:latin typeface="Times New Roman"/>
                <a:ea typeface="Times New Roman"/>
                <a:cs typeface="Ali_K_Sahifa"/>
              </a:rPr>
              <a:t>دوو</a:t>
            </a:r>
            <a:r>
              <a:rPr lang="ar-IQ" sz="3200" b="1" dirty="0">
                <a:latin typeface="Times New Roman"/>
                <a:ea typeface="Times New Roman"/>
                <a:cs typeface="Ali_K_Sahifa"/>
              </a:rPr>
              <a:t>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طةنمة</a:t>
            </a:r>
            <a:r>
              <a:rPr lang="ar-IQ" sz="3200" b="1" dirty="0">
                <a:latin typeface="Times New Roman"/>
                <a:ea typeface="Times New Roman"/>
                <a:cs typeface="Ali_K_Sahifa"/>
              </a:rPr>
              <a:t>.</a:t>
            </a:r>
            <a:endParaRPr lang="en-US" sz="3200" b="1" dirty="0">
              <a:latin typeface="Times New Roman"/>
              <a:ea typeface="Times New Roman"/>
            </a:endParaRPr>
          </a:p>
          <a:p>
            <a:pPr indent="252095" algn="justLow">
              <a:lnSpc>
                <a:spcPct val="95000"/>
              </a:lnSpc>
            </a:pP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(ب) </a:t>
            </a:r>
            <a:r>
              <a:rPr lang="ar-IQ" sz="3200" b="1" dirty="0" err="1">
                <a:latin typeface="Times New Roman"/>
                <a:ea typeface="Times New Roman"/>
                <a:cs typeface="Ali_K_Sahifa"/>
              </a:rPr>
              <a:t>بةرهةمهيَنانى</a:t>
            </a:r>
            <a:r>
              <a:rPr lang="ar-IQ" sz="3200" b="1" dirty="0">
                <a:latin typeface="Times New Roman"/>
                <a:ea typeface="Times New Roman"/>
                <a:cs typeface="Ali_K_Sahifa"/>
              </a:rPr>
              <a:t> (100)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لؤكة</a:t>
            </a:r>
            <a:r>
              <a:rPr lang="ar-IQ" sz="3200" b="1" dirty="0">
                <a:latin typeface="Times New Roman"/>
                <a:ea typeface="Times New Roman"/>
                <a:cs typeface="Ali_K_Sahifa"/>
              </a:rPr>
              <a:t> </a:t>
            </a:r>
            <a:r>
              <a:rPr lang="ar-IQ" sz="3200" b="1" dirty="0" err="1">
                <a:latin typeface="Times New Roman"/>
                <a:ea typeface="Times New Roman"/>
                <a:cs typeface="Ali_K_Sahifa"/>
              </a:rPr>
              <a:t>بةرامبةر</a:t>
            </a:r>
            <a:r>
              <a:rPr lang="ar-IQ" sz="3200" b="1" dirty="0">
                <a:latin typeface="Times New Roman"/>
                <a:ea typeface="Times New Roman"/>
                <a:cs typeface="Ali_K_Sahifa"/>
              </a:rPr>
              <a:t> </a:t>
            </a:r>
            <a:r>
              <a:rPr lang="ar-IQ" sz="3200" b="1" dirty="0" err="1">
                <a:latin typeface="Times New Roman"/>
                <a:ea typeface="Times New Roman"/>
                <a:cs typeface="Ali_K_Sahifa"/>
              </a:rPr>
              <a:t>بة</a:t>
            </a:r>
            <a:r>
              <a:rPr lang="ar-IQ" sz="3200" b="1" dirty="0">
                <a:latin typeface="Times New Roman"/>
                <a:ea typeface="Times New Roman"/>
                <a:cs typeface="Ali_K_Sahifa"/>
              </a:rPr>
              <a:t> (200) دانة </a:t>
            </a:r>
            <a:r>
              <a:rPr lang="ar-IQ" sz="3200" b="1" dirty="0" err="1">
                <a:latin typeface="Times New Roman"/>
                <a:ea typeface="Times New Roman"/>
                <a:cs typeface="Ali_K_Sahifa"/>
              </a:rPr>
              <a:t>طةنمة</a:t>
            </a:r>
            <a:r>
              <a:rPr lang="ar-IQ" sz="3200" b="1" dirty="0">
                <a:latin typeface="Times New Roman"/>
                <a:ea typeface="Times New Roman"/>
                <a:cs typeface="Ali_K_Sahifa"/>
              </a:rPr>
              <a:t>، </a:t>
            </a:r>
            <a:r>
              <a:rPr lang="ar-IQ" sz="3200" b="1" dirty="0" err="1">
                <a:latin typeface="Times New Roman"/>
                <a:ea typeface="Times New Roman"/>
                <a:cs typeface="Ali_K_Sahifa"/>
              </a:rPr>
              <a:t>تيَضوونى</a:t>
            </a:r>
            <a:r>
              <a:rPr lang="ar-IQ" sz="3200" b="1" dirty="0">
                <a:latin typeface="Times New Roman"/>
                <a:ea typeface="Times New Roman"/>
                <a:cs typeface="Ali_K_Sahifa"/>
              </a:rPr>
              <a:t> </a:t>
            </a:r>
            <a:r>
              <a:rPr lang="ar-IQ" sz="3200" b="1" dirty="0" err="1">
                <a:latin typeface="Times New Roman"/>
                <a:ea typeface="Times New Roman"/>
                <a:cs typeface="Ali_K_Sahifa"/>
              </a:rPr>
              <a:t>رِيَذةيى</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نيَوان</a:t>
            </a:r>
            <a:r>
              <a:rPr lang="ar-IQ" sz="3200" b="1" dirty="0">
                <a:latin typeface="Times New Roman"/>
                <a:ea typeface="Times New Roman"/>
                <a:cs typeface="Ali_K_Sahifa"/>
              </a:rPr>
              <a:t> </a:t>
            </a:r>
            <a:r>
              <a:rPr lang="ar-IQ" sz="3200" b="1" dirty="0" err="1">
                <a:latin typeface="Times New Roman"/>
                <a:ea typeface="Times New Roman"/>
                <a:cs typeface="Ali_K_Sahifa"/>
              </a:rPr>
              <a:t>هةردوو</a:t>
            </a:r>
            <a:r>
              <a:rPr lang="ar-IQ" sz="3200" b="1" dirty="0">
                <a:latin typeface="Times New Roman"/>
                <a:ea typeface="Times New Roman"/>
                <a:cs typeface="Ali_K_Sahifa"/>
              </a:rPr>
              <a:t> </a:t>
            </a:r>
            <a:r>
              <a:rPr lang="ar-IQ" sz="3200" b="1" dirty="0" err="1">
                <a:latin typeface="Times New Roman"/>
                <a:ea typeface="Times New Roman"/>
                <a:cs typeface="Ali_K_Sahifa"/>
              </a:rPr>
              <a:t>كالآ</a:t>
            </a:r>
            <a:r>
              <a:rPr lang="ar-IQ" sz="3200" b="1" dirty="0">
                <a:latin typeface="Times New Roman"/>
                <a:ea typeface="Times New Roman"/>
                <a:cs typeface="Ali_K_Sahifa"/>
              </a:rPr>
              <a:t> </a:t>
            </a:r>
            <a:r>
              <a:rPr lang="ar-IQ" sz="3200" b="1" dirty="0" err="1">
                <a:latin typeface="Times New Roman"/>
                <a:ea typeface="Times New Roman"/>
                <a:cs typeface="Ali_K_Sahifa"/>
              </a:rPr>
              <a:t>بريتيية</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(1\2)، واتة </a:t>
            </a:r>
            <a:r>
              <a:rPr lang="ar-IQ" sz="3200" b="1" dirty="0" err="1">
                <a:latin typeface="Times New Roman"/>
                <a:ea typeface="Times New Roman"/>
                <a:cs typeface="Ali_K_Sahifa"/>
              </a:rPr>
              <a:t>ئالَوطؤرِكردن</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(ب) </a:t>
            </a:r>
            <a:r>
              <a:rPr lang="ar-IQ" sz="3200" b="1" dirty="0" err="1">
                <a:latin typeface="Times New Roman"/>
                <a:ea typeface="Times New Roman"/>
                <a:cs typeface="Ali_K_Sahifa"/>
              </a:rPr>
              <a:t>لةسةر</a:t>
            </a:r>
            <a:r>
              <a:rPr lang="ar-IQ" sz="3200" b="1" dirty="0">
                <a:latin typeface="Times New Roman"/>
                <a:ea typeface="Times New Roman"/>
                <a:cs typeface="Ali_K_Sahifa"/>
              </a:rPr>
              <a:t> </a:t>
            </a:r>
            <a:r>
              <a:rPr lang="ar-IQ" sz="3200" b="1" dirty="0" err="1">
                <a:latin typeface="Times New Roman"/>
                <a:ea typeface="Times New Roman"/>
                <a:cs typeface="Ali_K_Sahifa"/>
              </a:rPr>
              <a:t>بنضينةى</a:t>
            </a:r>
            <a:r>
              <a:rPr lang="ar-IQ" sz="3200" b="1" dirty="0">
                <a:latin typeface="Times New Roman"/>
                <a:ea typeface="Times New Roman"/>
                <a:cs typeface="Ali_K_Sahifa"/>
              </a:rPr>
              <a:t> </a:t>
            </a:r>
            <a:r>
              <a:rPr lang="ar-IQ" sz="3200" b="1" dirty="0" err="1">
                <a:latin typeface="Times New Roman"/>
                <a:ea typeface="Times New Roman"/>
                <a:cs typeface="Ali_K_Sahifa"/>
              </a:rPr>
              <a:t>يةك</a:t>
            </a:r>
            <a:r>
              <a:rPr lang="ar-IQ" sz="3200" b="1" dirty="0">
                <a:latin typeface="Times New Roman"/>
                <a:ea typeface="Times New Roman"/>
                <a:cs typeface="Ali_K_Sahifa"/>
              </a:rPr>
              <a:t>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لؤكة</a:t>
            </a:r>
            <a:r>
              <a:rPr lang="ar-IQ" sz="3200" b="1" dirty="0">
                <a:latin typeface="Times New Roman"/>
                <a:ea typeface="Times New Roman"/>
                <a:cs typeface="Ali_K_Sahifa"/>
              </a:rPr>
              <a:t> </a:t>
            </a:r>
            <a:r>
              <a:rPr lang="ar-IQ" sz="3200" b="1" dirty="0" err="1">
                <a:latin typeface="Times New Roman"/>
                <a:ea typeface="Times New Roman"/>
                <a:cs typeface="Ali_K_Sahifa"/>
              </a:rPr>
              <a:t>بةرامبةر</a:t>
            </a:r>
            <a:r>
              <a:rPr lang="ar-IQ" sz="3200" b="1" dirty="0">
                <a:latin typeface="Times New Roman"/>
                <a:ea typeface="Times New Roman"/>
                <a:cs typeface="Ali_K_Sahifa"/>
              </a:rPr>
              <a:t> </a:t>
            </a:r>
            <a:r>
              <a:rPr lang="ar-IQ" sz="3200" b="1" dirty="0" err="1">
                <a:latin typeface="Times New Roman"/>
                <a:ea typeface="Times New Roman"/>
                <a:cs typeface="Ali_K_Sahifa"/>
              </a:rPr>
              <a:t>دوو</a:t>
            </a:r>
            <a:r>
              <a:rPr lang="ar-IQ" sz="3200" b="1" dirty="0">
                <a:latin typeface="Times New Roman"/>
                <a:ea typeface="Times New Roman"/>
                <a:cs typeface="Ali_K_Sahifa"/>
              </a:rPr>
              <a:t>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كالآى</a:t>
            </a:r>
            <a:r>
              <a:rPr lang="ar-IQ" sz="3200" b="1" dirty="0">
                <a:latin typeface="Times New Roman"/>
                <a:ea typeface="Times New Roman"/>
                <a:cs typeface="Ali_K_Sahifa"/>
              </a:rPr>
              <a:t> </a:t>
            </a:r>
            <a:r>
              <a:rPr lang="ar-IQ" sz="3200" b="1" dirty="0" err="1">
                <a:latin typeface="Times New Roman"/>
                <a:ea typeface="Times New Roman"/>
                <a:cs typeface="Ali_K_Sahifa"/>
              </a:rPr>
              <a:t>طةنمة</a:t>
            </a:r>
            <a:r>
              <a:rPr lang="ar-IQ" sz="3200" b="1" dirty="0">
                <a:latin typeface="Times New Roman"/>
                <a:ea typeface="Times New Roman"/>
                <a:cs typeface="Ali_K_Sahifa"/>
              </a:rPr>
              <a:t>.</a:t>
            </a:r>
            <a:endParaRPr lang="en-US" sz="3200" b="1" dirty="0">
              <a:latin typeface="Times New Roman"/>
              <a:ea typeface="Times New Roman"/>
            </a:endParaRPr>
          </a:p>
          <a:p>
            <a:pPr indent="252095" algn="justLow">
              <a:lnSpc>
                <a:spcPct val="95000"/>
              </a:lnSpc>
            </a:pPr>
            <a:r>
              <a:rPr lang="ar-IQ" sz="3200" b="1" dirty="0" err="1">
                <a:latin typeface="Times New Roman"/>
                <a:ea typeface="Times New Roman"/>
                <a:cs typeface="Ali_K_Sahifa"/>
              </a:rPr>
              <a:t>لةم</a:t>
            </a:r>
            <a:r>
              <a:rPr lang="ar-IQ" sz="3200" b="1" dirty="0">
                <a:latin typeface="Times New Roman"/>
                <a:ea typeface="Times New Roman"/>
                <a:cs typeface="Ali_K_Sahifa"/>
              </a:rPr>
              <a:t> </a:t>
            </a:r>
            <a:r>
              <a:rPr lang="ar-IQ" sz="3200" b="1" dirty="0" err="1">
                <a:latin typeface="Times New Roman"/>
                <a:ea typeface="Times New Roman"/>
                <a:cs typeface="Ali_K_Sahifa"/>
              </a:rPr>
              <a:t>نموونةيةدا</a:t>
            </a:r>
            <a:r>
              <a:rPr lang="ar-IQ" sz="3200" b="1" dirty="0">
                <a:latin typeface="Times New Roman"/>
                <a:ea typeface="Times New Roman"/>
                <a:cs typeface="Ali_K_Sahifa"/>
              </a:rPr>
              <a:t> </a:t>
            </a:r>
            <a:r>
              <a:rPr lang="ar-IQ" sz="3200" b="1" dirty="0" err="1">
                <a:latin typeface="Times New Roman"/>
                <a:ea typeface="Times New Roman"/>
                <a:cs typeface="Ali_K_Sahifa"/>
              </a:rPr>
              <a:t>ئالَوطؤرِي</a:t>
            </a:r>
            <a:r>
              <a:rPr lang="ar-IQ" sz="3200" b="1" dirty="0">
                <a:latin typeface="Times New Roman"/>
                <a:ea typeface="Times New Roman"/>
                <a:cs typeface="Ali_K_Sahifa"/>
              </a:rPr>
              <a:t> </a:t>
            </a:r>
            <a:r>
              <a:rPr lang="ar-IQ" sz="3200" b="1" dirty="0" err="1">
                <a:latin typeface="Times New Roman"/>
                <a:ea typeface="Times New Roman"/>
                <a:cs typeface="Ali_K_Sahifa"/>
              </a:rPr>
              <a:t>نيَودةولَةتى</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نيَوان</a:t>
            </a:r>
            <a:r>
              <a:rPr lang="ar-IQ" sz="3200" b="1" dirty="0">
                <a:latin typeface="Times New Roman"/>
                <a:ea typeface="Times New Roman"/>
                <a:cs typeface="Ali_K_Sahifa"/>
              </a:rPr>
              <a:t> </a:t>
            </a:r>
            <a:r>
              <a:rPr lang="ar-IQ" sz="3200" b="1" dirty="0" err="1">
                <a:latin typeface="Times New Roman"/>
                <a:ea typeface="Times New Roman"/>
                <a:cs typeface="Ali_K_Sahifa"/>
              </a:rPr>
              <a:t>هةردوو</a:t>
            </a:r>
            <a:r>
              <a:rPr lang="ar-IQ" sz="3200" b="1" dirty="0">
                <a:latin typeface="Times New Roman"/>
                <a:ea typeface="Times New Roman"/>
                <a:cs typeface="Ali_K_Sahifa"/>
              </a:rPr>
              <a:t> ولآت </a:t>
            </a:r>
            <a:r>
              <a:rPr lang="ar-IQ" sz="3200" b="1" dirty="0" err="1">
                <a:latin typeface="Times New Roman"/>
                <a:ea typeface="Times New Roman"/>
                <a:cs typeface="Ali_K_Sahifa"/>
              </a:rPr>
              <a:t>ئةنجام</a:t>
            </a:r>
            <a:r>
              <a:rPr lang="ar-IQ" sz="3200" b="1" dirty="0">
                <a:latin typeface="Times New Roman"/>
                <a:ea typeface="Times New Roman"/>
                <a:cs typeface="Ali_K_Sahifa"/>
              </a:rPr>
              <a:t> </a:t>
            </a:r>
            <a:r>
              <a:rPr lang="ar-IQ" sz="3200" b="1" dirty="0" err="1">
                <a:latin typeface="Times New Roman"/>
                <a:ea typeface="Times New Roman"/>
                <a:cs typeface="Ali_K_Sahifa"/>
              </a:rPr>
              <a:t>نادريَت</a:t>
            </a:r>
            <a:r>
              <a:rPr lang="ar-IQ" sz="3200" b="1" dirty="0">
                <a:latin typeface="Times New Roman"/>
                <a:ea typeface="Times New Roman"/>
                <a:cs typeface="Ali_K_Sahifa"/>
              </a:rPr>
              <a:t>، </a:t>
            </a:r>
            <a:r>
              <a:rPr lang="ar-IQ" sz="3200" b="1" dirty="0" err="1">
                <a:latin typeface="Times New Roman"/>
                <a:ea typeface="Times New Roman"/>
                <a:cs typeface="Ali_K_Sahifa"/>
              </a:rPr>
              <a:t>ئةويش</a:t>
            </a:r>
            <a:r>
              <a:rPr lang="ar-IQ" sz="3200" b="1" dirty="0">
                <a:latin typeface="Times New Roman"/>
                <a:ea typeface="Times New Roman"/>
                <a:cs typeface="Ali_K_Sahifa"/>
              </a:rPr>
              <a:t> </a:t>
            </a:r>
            <a:r>
              <a:rPr lang="ar-IQ" sz="3200" b="1" dirty="0" err="1">
                <a:latin typeface="Times New Roman"/>
                <a:ea typeface="Times New Roman"/>
                <a:cs typeface="Ali_K_Sahifa"/>
              </a:rPr>
              <a:t>بةهؤى</a:t>
            </a:r>
            <a:r>
              <a:rPr lang="ar-IQ" sz="3200" b="1" dirty="0">
                <a:latin typeface="Times New Roman"/>
                <a:ea typeface="Times New Roman"/>
                <a:cs typeface="Ali_K_Sahifa"/>
              </a:rPr>
              <a:t> </a:t>
            </a:r>
            <a:r>
              <a:rPr lang="ar-IQ" sz="3200" b="1" dirty="0" err="1">
                <a:latin typeface="Times New Roman"/>
                <a:ea typeface="Times New Roman"/>
                <a:cs typeface="Ali_K_Sahifa"/>
              </a:rPr>
              <a:t>يةكسانى</a:t>
            </a:r>
            <a:r>
              <a:rPr lang="ar-IQ" sz="3200" b="1" dirty="0">
                <a:latin typeface="Times New Roman"/>
                <a:ea typeface="Times New Roman"/>
                <a:cs typeface="Ali_K_Sahifa"/>
              </a:rPr>
              <a:t> </a:t>
            </a:r>
            <a:r>
              <a:rPr lang="ar-IQ" sz="3200" b="1" dirty="0" err="1">
                <a:latin typeface="Times New Roman"/>
                <a:ea typeface="Times New Roman"/>
                <a:cs typeface="Ali_K_Sahifa"/>
              </a:rPr>
              <a:t>تيَضوونى</a:t>
            </a:r>
            <a:r>
              <a:rPr lang="ar-IQ" sz="3200" b="1" dirty="0">
                <a:latin typeface="Times New Roman"/>
                <a:ea typeface="Times New Roman"/>
                <a:cs typeface="Ali_K_Sahifa"/>
              </a:rPr>
              <a:t> </a:t>
            </a:r>
            <a:r>
              <a:rPr lang="ar-IQ" sz="3200" b="1" dirty="0" err="1">
                <a:latin typeface="Times New Roman"/>
                <a:ea typeface="Times New Roman"/>
                <a:cs typeface="Ali_K_Sahifa"/>
              </a:rPr>
              <a:t>رِيَذةيى</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نيَوان</a:t>
            </a:r>
            <a:r>
              <a:rPr lang="ar-IQ" sz="3200" b="1" dirty="0">
                <a:latin typeface="Times New Roman"/>
                <a:ea typeface="Times New Roman"/>
                <a:cs typeface="Ali_K_Sahifa"/>
              </a:rPr>
              <a:t> </a:t>
            </a:r>
            <a:r>
              <a:rPr lang="ar-IQ" sz="3200" b="1" dirty="0" err="1">
                <a:latin typeface="Times New Roman"/>
                <a:ea typeface="Times New Roman"/>
                <a:cs typeface="Ali_K_Sahifa"/>
              </a:rPr>
              <a:t>هةردوو</a:t>
            </a:r>
            <a:r>
              <a:rPr lang="ar-IQ" sz="3200" b="1" dirty="0">
                <a:latin typeface="Times New Roman"/>
                <a:ea typeface="Times New Roman"/>
                <a:cs typeface="Ali_K_Sahifa"/>
              </a:rPr>
              <a:t> </a:t>
            </a:r>
            <a:r>
              <a:rPr lang="ar-IQ" sz="3200" b="1" dirty="0" err="1">
                <a:latin typeface="Times New Roman"/>
                <a:ea typeface="Times New Roman"/>
                <a:cs typeface="Ali_K_Sahifa"/>
              </a:rPr>
              <a:t>ولآتدا</a:t>
            </a:r>
            <a:r>
              <a:rPr lang="ar-IQ" sz="3200" b="1" dirty="0">
                <a:latin typeface="Times New Roman"/>
                <a:ea typeface="Times New Roman"/>
                <a:cs typeface="Ali_K_Sahifa"/>
              </a:rPr>
              <a:t>، </a:t>
            </a:r>
            <a:r>
              <a:rPr lang="ar-IQ" sz="3200" b="1" dirty="0" err="1">
                <a:latin typeface="Times New Roman"/>
                <a:ea typeface="Times New Roman"/>
                <a:cs typeface="Ali_K_Sahifa"/>
              </a:rPr>
              <a:t>كة</a:t>
            </a:r>
            <a:r>
              <a:rPr lang="ar-IQ" sz="3200" b="1" dirty="0">
                <a:latin typeface="Times New Roman"/>
                <a:ea typeface="Times New Roman"/>
                <a:cs typeface="Ali_K_Sahifa"/>
              </a:rPr>
              <a:t> </a:t>
            </a:r>
            <a:r>
              <a:rPr lang="ar-IQ" sz="3200" b="1" dirty="0" err="1">
                <a:latin typeface="Times New Roman"/>
                <a:ea typeface="Times New Roman"/>
                <a:cs typeface="Ali_K_Sahifa"/>
              </a:rPr>
              <a:t>بريتيية</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(1 </a:t>
            </a:r>
            <a:r>
              <a:rPr lang="ar-IQ" sz="3200" b="1" dirty="0" err="1">
                <a:latin typeface="Times New Roman"/>
                <a:ea typeface="Times New Roman"/>
                <a:cs typeface="Ali_K_Sahifa"/>
              </a:rPr>
              <a:t>لؤكة</a:t>
            </a:r>
            <a:r>
              <a:rPr lang="ar-IQ" sz="3200" b="1" dirty="0">
                <a:latin typeface="Times New Roman"/>
                <a:ea typeface="Times New Roman"/>
                <a:cs typeface="Ali_K_Sahifa"/>
              </a:rPr>
              <a:t> = 2 </a:t>
            </a:r>
            <a:r>
              <a:rPr lang="ar-IQ" sz="3200" b="1" dirty="0" err="1">
                <a:latin typeface="Times New Roman"/>
                <a:ea typeface="Times New Roman"/>
                <a:cs typeface="Ali_K_Sahifa"/>
              </a:rPr>
              <a:t>طةنم</a:t>
            </a:r>
            <a:r>
              <a:rPr lang="ar-IQ" sz="3200" b="1" dirty="0">
                <a:latin typeface="Times New Roman"/>
                <a:ea typeface="Times New Roman"/>
                <a:cs typeface="Ali_K_Sahifa"/>
              </a:rPr>
              <a:t>)، </a:t>
            </a:r>
            <a:r>
              <a:rPr lang="ar-IQ" sz="3200" b="1" dirty="0" err="1">
                <a:latin typeface="Times New Roman"/>
                <a:ea typeface="Times New Roman"/>
                <a:cs typeface="Ali_K_Sahifa"/>
              </a:rPr>
              <a:t>ئةويش</a:t>
            </a:r>
            <a:r>
              <a:rPr lang="ar-IQ" sz="3200" b="1" dirty="0">
                <a:latin typeface="Times New Roman"/>
                <a:ea typeface="Times New Roman"/>
                <a:cs typeface="Ali_K_Sahifa"/>
              </a:rPr>
              <a:t> </a:t>
            </a:r>
            <a:r>
              <a:rPr lang="ar-IQ" sz="3200" b="1" dirty="0" err="1">
                <a:latin typeface="Times New Roman"/>
                <a:ea typeface="Times New Roman"/>
                <a:cs typeface="Ali_K_Sahifa"/>
              </a:rPr>
              <a:t>بةهؤى</a:t>
            </a:r>
            <a:r>
              <a:rPr lang="ar-IQ" sz="3200" b="1" dirty="0">
                <a:latin typeface="Times New Roman"/>
                <a:ea typeface="Times New Roman"/>
                <a:cs typeface="Ali_K_Sahifa"/>
              </a:rPr>
              <a:t> </a:t>
            </a:r>
            <a:r>
              <a:rPr lang="ar-IQ" sz="3200" b="1" dirty="0" err="1">
                <a:latin typeface="Times New Roman"/>
                <a:ea typeface="Times New Roman"/>
                <a:cs typeface="Ali_K_Sahifa"/>
              </a:rPr>
              <a:t>ئةوةى</a:t>
            </a:r>
            <a:r>
              <a:rPr lang="ar-IQ" sz="3200" b="1" dirty="0">
                <a:latin typeface="Times New Roman"/>
                <a:ea typeface="Times New Roman"/>
                <a:cs typeface="Ali_K_Sahifa"/>
              </a:rPr>
              <a:t> </a:t>
            </a:r>
            <a:r>
              <a:rPr lang="ar-IQ" sz="3200" b="1" dirty="0" err="1">
                <a:latin typeface="Times New Roman"/>
                <a:ea typeface="Times New Roman"/>
                <a:cs typeface="Ali_K_Sahifa"/>
              </a:rPr>
              <a:t>هةردوو</a:t>
            </a:r>
            <a:r>
              <a:rPr lang="ar-IQ" sz="3200" b="1" dirty="0">
                <a:latin typeface="Times New Roman"/>
                <a:ea typeface="Times New Roman"/>
                <a:cs typeface="Ali_K_Sahifa"/>
              </a:rPr>
              <a:t> ولآت </a:t>
            </a:r>
            <a:r>
              <a:rPr lang="ar-IQ" sz="3200" b="1" dirty="0" err="1">
                <a:latin typeface="Times New Roman"/>
                <a:ea typeface="Times New Roman"/>
                <a:cs typeface="Ali_K_Sahifa"/>
              </a:rPr>
              <a:t>لةو</a:t>
            </a:r>
            <a:r>
              <a:rPr lang="ar-IQ" sz="3200" b="1" dirty="0">
                <a:latin typeface="Times New Roman"/>
                <a:ea typeface="Times New Roman"/>
                <a:cs typeface="Ali_K_Sahifa"/>
              </a:rPr>
              <a:t> </a:t>
            </a:r>
            <a:r>
              <a:rPr lang="ar-IQ" sz="3200" b="1" dirty="0" err="1">
                <a:latin typeface="Times New Roman"/>
                <a:ea typeface="Times New Roman"/>
                <a:cs typeface="Ali_K_Sahifa"/>
              </a:rPr>
              <a:t>ئالَوطؤرِيية</a:t>
            </a:r>
            <a:r>
              <a:rPr lang="ar-IQ" sz="3200" b="1" dirty="0">
                <a:latin typeface="Times New Roman"/>
                <a:ea typeface="Times New Roman"/>
                <a:cs typeface="Ali_K_Sahifa"/>
              </a:rPr>
              <a:t> هيض </a:t>
            </a:r>
            <a:r>
              <a:rPr lang="ar-IQ" sz="3200" b="1" dirty="0" err="1">
                <a:latin typeface="Times New Roman"/>
                <a:ea typeface="Times New Roman"/>
                <a:cs typeface="Ali_K_Sahifa"/>
              </a:rPr>
              <a:t>دةستكةوتيَك</a:t>
            </a:r>
            <a:r>
              <a:rPr lang="ar-IQ" sz="3200" b="1" dirty="0">
                <a:latin typeface="Times New Roman"/>
                <a:ea typeface="Times New Roman"/>
                <a:cs typeface="Ali_K_Sahifa"/>
              </a:rPr>
              <a:t> </a:t>
            </a:r>
            <a:r>
              <a:rPr lang="ar-IQ" sz="3200" b="1" dirty="0" err="1">
                <a:latin typeface="Times New Roman"/>
                <a:ea typeface="Times New Roman"/>
                <a:cs typeface="Ali_K_Sahifa"/>
              </a:rPr>
              <a:t>بة</a:t>
            </a:r>
            <a:r>
              <a:rPr lang="ar-IQ" sz="3200" b="1" dirty="0">
                <a:latin typeface="Times New Roman"/>
                <a:ea typeface="Times New Roman"/>
                <a:cs typeface="Ali_K_Sahifa"/>
              </a:rPr>
              <a:t> </a:t>
            </a:r>
            <a:r>
              <a:rPr lang="ar-IQ" sz="3200" b="1" dirty="0" err="1">
                <a:latin typeface="Times New Roman"/>
                <a:ea typeface="Times New Roman"/>
                <a:cs typeface="Ali_K_Sahifa"/>
              </a:rPr>
              <a:t>دةست</a:t>
            </a:r>
            <a:r>
              <a:rPr lang="ar-IQ" sz="3200" b="1" dirty="0">
                <a:latin typeface="Times New Roman"/>
                <a:ea typeface="Times New Roman"/>
                <a:cs typeface="Ali_K_Sahifa"/>
              </a:rPr>
              <a:t> </a:t>
            </a:r>
            <a:r>
              <a:rPr lang="ar-IQ" sz="3200" b="1" dirty="0" err="1">
                <a:latin typeface="Times New Roman"/>
                <a:ea typeface="Times New Roman"/>
                <a:cs typeface="Ali_K_Sahifa"/>
              </a:rPr>
              <a:t>ناهيَنن</a:t>
            </a:r>
            <a:r>
              <a:rPr lang="ar-IQ" sz="3200" b="1" dirty="0">
                <a:latin typeface="Times New Roman"/>
                <a:ea typeface="Times New Roman"/>
                <a:cs typeface="Ali_K_Sahifa"/>
              </a:rPr>
              <a:t>.</a:t>
            </a:r>
            <a:endParaRPr lang="en-US" sz="3200" b="1" dirty="0">
              <a:effectLst/>
              <a:latin typeface="Times New Roman"/>
              <a:ea typeface="Times New Roman"/>
            </a:endParaRPr>
          </a:p>
        </p:txBody>
      </p:sp>
    </p:spTree>
    <p:extLst>
      <p:ext uri="{BB962C8B-B14F-4D97-AF65-F5344CB8AC3E}">
        <p14:creationId xmlns:p14="http://schemas.microsoft.com/office/powerpoint/2010/main" val="3930321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074185370"/>
              </p:ext>
            </p:extLst>
          </p:nvPr>
        </p:nvGraphicFramePr>
        <p:xfrm>
          <a:off x="1295400" y="1905000"/>
          <a:ext cx="6934199" cy="3733800"/>
        </p:xfrm>
        <a:graphic>
          <a:graphicData uri="http://schemas.openxmlformats.org/drawingml/2006/table">
            <a:tbl>
              <a:tblPr rtl="1" firstRow="1" firstCol="1" lastRow="1" lastCol="1" bandRow="1" bandCol="1"/>
              <a:tblGrid>
                <a:gridCol w="2788907"/>
                <a:gridCol w="2072646"/>
                <a:gridCol w="2072646"/>
              </a:tblGrid>
              <a:tr h="1244600">
                <a:tc>
                  <a:txBody>
                    <a:bodyPr/>
                    <a:lstStyle/>
                    <a:p>
                      <a:pPr marL="0" marR="0" algn="ctr" rtl="1">
                        <a:spcBef>
                          <a:spcPts val="0"/>
                        </a:spcBef>
                        <a:spcAft>
                          <a:spcPts val="0"/>
                        </a:spcAft>
                      </a:pPr>
                      <a:r>
                        <a:rPr lang="ar-SA" sz="2800" dirty="0">
                          <a:effectLst/>
                          <a:latin typeface="Times New Roman"/>
                          <a:ea typeface="Times New Roman"/>
                          <a:cs typeface="Ali_K_Samik"/>
                        </a:rPr>
                        <a:t> </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tcPr>
                </a:tc>
                <a:tc>
                  <a:txBody>
                    <a:bodyPr/>
                    <a:lstStyle/>
                    <a:p>
                      <a:pPr marL="0" marR="0" algn="ctr" rtl="1">
                        <a:spcBef>
                          <a:spcPts val="0"/>
                        </a:spcBef>
                        <a:spcAft>
                          <a:spcPts val="0"/>
                        </a:spcAft>
                      </a:pPr>
                      <a:r>
                        <a:rPr lang="ar-SA" sz="3200">
                          <a:effectLst/>
                          <a:latin typeface="Times New Roman"/>
                          <a:ea typeface="Times New Roman"/>
                          <a:cs typeface="Ali_K_Samik"/>
                        </a:rPr>
                        <a:t>لؤكة</a:t>
                      </a:r>
                      <a:endParaRPr lang="en-US"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3200">
                          <a:effectLst/>
                          <a:latin typeface="Times New Roman"/>
                          <a:ea typeface="Times New Roman"/>
                          <a:cs typeface="Ali_K_Samik"/>
                        </a:rPr>
                        <a:t>طةنم</a:t>
                      </a:r>
                      <a:endParaRPr lang="en-US"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600">
                <a:tc>
                  <a:txBody>
                    <a:bodyPr/>
                    <a:lstStyle/>
                    <a:p>
                      <a:pPr marL="0" marR="0" algn="ctr" rtl="1">
                        <a:spcBef>
                          <a:spcPts val="0"/>
                        </a:spcBef>
                        <a:spcAft>
                          <a:spcPts val="0"/>
                        </a:spcAft>
                      </a:pPr>
                      <a:r>
                        <a:rPr lang="ar-SA" sz="2800">
                          <a:effectLst/>
                          <a:latin typeface="Times New Roman"/>
                          <a:ea typeface="Times New Roman"/>
                          <a:cs typeface="Ali_K_Samik"/>
                        </a:rPr>
                        <a:t>ولآتى (أ)</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3200" dirty="0">
                          <a:effectLst/>
                          <a:latin typeface="Times New Roman"/>
                          <a:ea typeface="Times New Roman"/>
                          <a:cs typeface="Ali_K_Samik"/>
                        </a:rPr>
                        <a:t>100</a:t>
                      </a:r>
                      <a:endParaRPr lang="en-US" sz="3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3200">
                          <a:effectLst/>
                          <a:latin typeface="Times New Roman"/>
                          <a:ea typeface="Times New Roman"/>
                          <a:cs typeface="Ali_K_Samik"/>
                        </a:rPr>
                        <a:t>120</a:t>
                      </a:r>
                      <a:endParaRPr lang="en-US" sz="3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600">
                <a:tc>
                  <a:txBody>
                    <a:bodyPr/>
                    <a:lstStyle/>
                    <a:p>
                      <a:pPr marL="0" marR="0" algn="ctr" rtl="1">
                        <a:spcBef>
                          <a:spcPts val="0"/>
                        </a:spcBef>
                        <a:spcAft>
                          <a:spcPts val="0"/>
                        </a:spcAft>
                      </a:pPr>
                      <a:r>
                        <a:rPr lang="ar-SA" sz="2800" dirty="0" err="1">
                          <a:effectLst/>
                          <a:latin typeface="Times New Roman"/>
                          <a:ea typeface="Times New Roman"/>
                          <a:cs typeface="Ali_K_Samik"/>
                        </a:rPr>
                        <a:t>ولآتى</a:t>
                      </a:r>
                      <a:r>
                        <a:rPr lang="ar-SA" sz="2800" dirty="0">
                          <a:effectLst/>
                          <a:latin typeface="Times New Roman"/>
                          <a:ea typeface="Times New Roman"/>
                          <a:cs typeface="Ali_K_Samik"/>
                        </a:rPr>
                        <a:t> (ب)</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3200" dirty="0">
                          <a:effectLst/>
                          <a:latin typeface="Times New Roman"/>
                          <a:ea typeface="Times New Roman"/>
                          <a:cs typeface="Ali_K_Samik"/>
                        </a:rPr>
                        <a:t>90</a:t>
                      </a:r>
                      <a:endParaRPr lang="en-US" sz="3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3200" dirty="0">
                          <a:effectLst/>
                          <a:latin typeface="Times New Roman"/>
                          <a:ea typeface="Times New Roman"/>
                          <a:cs typeface="Ali_K_Samik"/>
                        </a:rPr>
                        <a:t>80</a:t>
                      </a:r>
                      <a:endParaRPr lang="en-US" sz="3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00" y="706901"/>
            <a:ext cx="83439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algn="l" defTabSz="914400" rtl="1" eaLnBrk="1" fontAlgn="base" latinLnBrk="0" hangingPunct="1">
              <a:lnSpc>
                <a:spcPct val="100000"/>
              </a:lnSpc>
              <a:spcBef>
                <a:spcPct val="0"/>
              </a:spcBef>
              <a:spcAft>
                <a:spcPct val="0"/>
              </a:spcAft>
              <a:buClrTx/>
              <a:buSzTx/>
              <a:buFontTx/>
              <a:buAutoNum type="arabicParenR"/>
              <a:tabLst>
                <a:tab pos="228600" algn="l"/>
              </a:tabLst>
            </a:pPr>
            <a:r>
              <a:rPr kumimoji="0" lang="ar-IQ" sz="2800" b="0" i="0" u="none" strike="noStrike" cap="none" normalizeH="0" baseline="0" dirty="0" smtClean="0">
                <a:ln>
                  <a:noFill/>
                </a:ln>
                <a:effectLst/>
                <a:latin typeface="Arial" pitchFamily="34" charset="0"/>
                <a:ea typeface="Times New Roman" pitchFamily="18" charset="0"/>
                <a:cs typeface="Ali_K_Samik" pitchFamily="2" charset="-78"/>
              </a:rPr>
              <a:t>    </a:t>
            </a:r>
            <a:r>
              <a:rPr kumimoji="0" lang="ar-SA" sz="2800" b="0" i="0" u="none" strike="noStrike" cap="none" normalizeH="0" baseline="0" dirty="0" err="1" smtClean="0">
                <a:ln>
                  <a:noFill/>
                </a:ln>
                <a:effectLst/>
                <a:latin typeface="Arial" pitchFamily="34" charset="0"/>
                <a:ea typeface="Times New Roman" pitchFamily="18" charset="0"/>
                <a:cs typeface="Ali_K_Samik" pitchFamily="2" charset="-78"/>
              </a:rPr>
              <a:t>لة</a:t>
            </a:r>
            <a:r>
              <a:rPr kumimoji="0" lang="ar-SA" sz="2800" b="0" i="0" u="none" strike="noStrike" cap="none" normalizeH="0" baseline="0" dirty="0" smtClean="0">
                <a:ln>
                  <a:noFill/>
                </a:ln>
                <a:effectLst/>
                <a:latin typeface="Arial" pitchFamily="34" charset="0"/>
                <a:ea typeface="Times New Roman" pitchFamily="18" charset="0"/>
                <a:cs typeface="Ali_K_Samik" pitchFamily="2" charset="-78"/>
              </a:rPr>
              <a:t> </a:t>
            </a:r>
            <a:r>
              <a:rPr kumimoji="0" lang="ar-SA" sz="2800" b="0" i="0" u="none" strike="noStrike" cap="none" normalizeH="0" baseline="0" dirty="0" err="1" smtClean="0">
                <a:ln>
                  <a:noFill/>
                </a:ln>
                <a:effectLst/>
                <a:latin typeface="Arial" pitchFamily="34" charset="0"/>
                <a:ea typeface="Times New Roman" pitchFamily="18" charset="0"/>
                <a:cs typeface="Ali_K_Samik" pitchFamily="2" charset="-78"/>
              </a:rPr>
              <a:t>دؤخى</a:t>
            </a:r>
            <a:r>
              <a:rPr kumimoji="0" lang="ar-SA" sz="2800" b="0" i="0" u="none" strike="noStrike" cap="none" normalizeH="0" baseline="0" dirty="0" smtClean="0">
                <a:ln>
                  <a:noFill/>
                </a:ln>
                <a:effectLst/>
                <a:latin typeface="Arial" pitchFamily="34" charset="0"/>
                <a:ea typeface="Times New Roman" pitchFamily="18" charset="0"/>
                <a:cs typeface="Ali_K_Samik" pitchFamily="2" charset="-78"/>
              </a:rPr>
              <a:t> </a:t>
            </a:r>
            <a:r>
              <a:rPr kumimoji="0" lang="ar-SA" sz="2800" b="0" i="0" u="none" strike="noStrike" cap="none" normalizeH="0" baseline="0" dirty="0" err="1" smtClean="0">
                <a:ln>
                  <a:noFill/>
                </a:ln>
                <a:effectLst/>
                <a:latin typeface="Arial" pitchFamily="34" charset="0"/>
                <a:ea typeface="Times New Roman" pitchFamily="18" charset="0"/>
                <a:cs typeface="Ali_K_Samik" pitchFamily="2" charset="-78"/>
              </a:rPr>
              <a:t>جياوازى</a:t>
            </a:r>
            <a:r>
              <a:rPr kumimoji="0" lang="ar-SA" sz="2800" b="0" i="0" u="none" strike="noStrike" cap="none" normalizeH="0" baseline="0" dirty="0" smtClean="0">
                <a:ln>
                  <a:noFill/>
                </a:ln>
                <a:effectLst/>
                <a:latin typeface="Arial" pitchFamily="34" charset="0"/>
                <a:ea typeface="Times New Roman" pitchFamily="18" charset="0"/>
                <a:cs typeface="Ali_K_Samik" pitchFamily="2" charset="-78"/>
              </a:rPr>
              <a:t> </a:t>
            </a:r>
            <a:r>
              <a:rPr kumimoji="0" lang="ar-SA" sz="2800" b="0" i="0" u="none" strike="noStrike" cap="none" normalizeH="0" baseline="0" dirty="0" err="1" smtClean="0">
                <a:ln>
                  <a:noFill/>
                </a:ln>
                <a:effectLst/>
                <a:latin typeface="Arial" pitchFamily="34" charset="0"/>
                <a:ea typeface="Times New Roman" pitchFamily="18" charset="0"/>
                <a:cs typeface="Ali_K_Samik" pitchFamily="2" charset="-78"/>
              </a:rPr>
              <a:t>تيَضوونى</a:t>
            </a:r>
            <a:r>
              <a:rPr kumimoji="0" lang="ar-SA" sz="2800" b="0" i="0" u="none" strike="noStrike" cap="none" normalizeH="0" baseline="0" dirty="0" smtClean="0">
                <a:ln>
                  <a:noFill/>
                </a:ln>
                <a:effectLst/>
                <a:latin typeface="Arial" pitchFamily="34" charset="0"/>
                <a:ea typeface="Times New Roman" pitchFamily="18" charset="0"/>
                <a:cs typeface="Ali_K_Samik" pitchFamily="2" charset="-78"/>
              </a:rPr>
              <a:t> </a:t>
            </a:r>
            <a:r>
              <a:rPr kumimoji="0" lang="ar-SA" sz="2800" b="0" i="0" u="none" strike="noStrike" cap="none" normalizeH="0" baseline="0" dirty="0" err="1" smtClean="0">
                <a:ln>
                  <a:noFill/>
                </a:ln>
                <a:effectLst/>
                <a:latin typeface="Arial" pitchFamily="34" charset="0"/>
                <a:ea typeface="Times New Roman" pitchFamily="18" charset="0"/>
                <a:cs typeface="Ali_K_Samik" pitchFamily="2" charset="-78"/>
              </a:rPr>
              <a:t>رِيَذةييدا</a:t>
            </a:r>
            <a:r>
              <a:rPr kumimoji="0" lang="ar-SA" sz="1400" b="0" i="0" u="none" strike="noStrike" cap="none" normalizeH="0" baseline="0" dirty="0" smtClean="0">
                <a:ln>
                  <a:noFill/>
                </a:ln>
                <a:effectLst/>
                <a:latin typeface="Arial" pitchFamily="34" charset="0"/>
                <a:ea typeface="Times New Roman" pitchFamily="18" charset="0"/>
                <a:cs typeface="Ali_K_Samik" pitchFamily="2" charset="-78"/>
              </a:rPr>
              <a:t>:- </a:t>
            </a: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49100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533399"/>
            <a:ext cx="8153400" cy="5456878"/>
          </a:xfrm>
          <a:prstGeom prst="rect">
            <a:avLst/>
          </a:prstGeom>
        </p:spPr>
        <p:txBody>
          <a:bodyPr wrap="square">
            <a:spAutoFit/>
          </a:bodyPr>
          <a:lstStyle/>
          <a:p>
            <a:pPr indent="252095" algn="justLow">
              <a:lnSpc>
                <a:spcPct val="95000"/>
              </a:lnSpc>
            </a:pPr>
            <a:r>
              <a:rPr lang="ar-IQ" sz="2800" b="1" dirty="0" err="1">
                <a:latin typeface="Times New Roman"/>
                <a:ea typeface="Times New Roman"/>
                <a:cs typeface="Ali_K_Sahifa"/>
              </a:rPr>
              <a:t>لةم</a:t>
            </a:r>
            <a:r>
              <a:rPr lang="ar-IQ" sz="2800" b="1" dirty="0">
                <a:latin typeface="Times New Roman"/>
                <a:ea typeface="Times New Roman"/>
                <a:cs typeface="Ali_K_Sahifa"/>
              </a:rPr>
              <a:t> </a:t>
            </a:r>
            <a:r>
              <a:rPr lang="ar-IQ" sz="2800" b="1" dirty="0" err="1">
                <a:latin typeface="Times New Roman"/>
                <a:ea typeface="Times New Roman"/>
                <a:cs typeface="Ali_K_Sahifa"/>
              </a:rPr>
              <a:t>نموونةيةدا</a:t>
            </a:r>
            <a:r>
              <a:rPr lang="ar-IQ" sz="2800" b="1" dirty="0">
                <a:latin typeface="Times New Roman"/>
                <a:ea typeface="Times New Roman"/>
                <a:cs typeface="Ali_K_Sahifa"/>
              </a:rPr>
              <a:t> </a:t>
            </a:r>
            <a:r>
              <a:rPr lang="ar-IQ" sz="2800" b="1" dirty="0" err="1">
                <a:latin typeface="Times New Roman"/>
                <a:ea typeface="Times New Roman"/>
                <a:cs typeface="Ali_K_Sahifa"/>
              </a:rPr>
              <a:t>سةرنجى</a:t>
            </a:r>
            <a:r>
              <a:rPr lang="ar-IQ" sz="2800" b="1" dirty="0">
                <a:latin typeface="Times New Roman"/>
                <a:ea typeface="Times New Roman"/>
                <a:cs typeface="Ali_K_Sahifa"/>
              </a:rPr>
              <a:t> </a:t>
            </a:r>
            <a:r>
              <a:rPr lang="ar-IQ" sz="2800" b="1" dirty="0" err="1">
                <a:latin typeface="Times New Roman"/>
                <a:ea typeface="Times New Roman"/>
                <a:cs typeface="Ali_K_Sahifa"/>
              </a:rPr>
              <a:t>ئةوة</a:t>
            </a:r>
            <a:r>
              <a:rPr lang="ar-IQ" sz="2800" b="1" dirty="0">
                <a:latin typeface="Times New Roman"/>
                <a:ea typeface="Times New Roman"/>
                <a:cs typeface="Ali_K_Sahifa"/>
              </a:rPr>
              <a:t> </a:t>
            </a:r>
            <a:r>
              <a:rPr lang="ar-IQ" sz="2800" b="1" dirty="0" err="1">
                <a:latin typeface="Times New Roman"/>
                <a:ea typeface="Times New Roman"/>
                <a:cs typeface="Ali_K_Sahifa"/>
              </a:rPr>
              <a:t>دةدةين</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(أ) </a:t>
            </a:r>
            <a:r>
              <a:rPr lang="ar-IQ" sz="2800" b="1" dirty="0" err="1">
                <a:latin typeface="Times New Roman"/>
                <a:ea typeface="Times New Roman"/>
                <a:cs typeface="Ali_K_Sahifa"/>
              </a:rPr>
              <a:t>تايبةتمةندىرِةهاى</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هةردوو</a:t>
            </a:r>
            <a:r>
              <a:rPr lang="ar-IQ" sz="2800" b="1" dirty="0">
                <a:latin typeface="Times New Roman"/>
                <a:ea typeface="Times New Roman"/>
                <a:cs typeface="Ali_K_Sahifa"/>
              </a:rPr>
              <a:t> </a:t>
            </a:r>
            <a:r>
              <a:rPr lang="ar-IQ" sz="2800" b="1" dirty="0" err="1">
                <a:latin typeface="Times New Roman"/>
                <a:ea typeface="Times New Roman"/>
                <a:cs typeface="Ali_K_Sahifa"/>
              </a:rPr>
              <a:t>كالآدا</a:t>
            </a:r>
            <a:r>
              <a:rPr lang="ar-IQ" sz="2800" b="1" dirty="0">
                <a:latin typeface="Times New Roman"/>
                <a:ea typeface="Times New Roman"/>
                <a:cs typeface="Ali_K_Sahifa"/>
              </a:rPr>
              <a:t> </a:t>
            </a:r>
            <a:r>
              <a:rPr lang="ar-IQ" sz="2800" b="1" dirty="0" err="1">
                <a:latin typeface="Times New Roman"/>
                <a:ea typeface="Times New Roman"/>
                <a:cs typeface="Ali_K_Sahifa"/>
              </a:rPr>
              <a:t>هةية</a:t>
            </a:r>
            <a:r>
              <a:rPr lang="ar-IQ" sz="2800" b="1" dirty="0">
                <a:latin typeface="Times New Roman"/>
                <a:ea typeface="Times New Roman"/>
                <a:cs typeface="Ali_K_Sahifa"/>
              </a:rPr>
              <a:t> و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(ب) </a:t>
            </a:r>
            <a:r>
              <a:rPr lang="ar-IQ" sz="2800" b="1" dirty="0" err="1">
                <a:latin typeface="Times New Roman"/>
                <a:ea typeface="Times New Roman"/>
                <a:cs typeface="Ali_K_Sahifa"/>
              </a:rPr>
              <a:t>تايبةتمةندىرِةهاى</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هةردوو</a:t>
            </a:r>
            <a:r>
              <a:rPr lang="ar-IQ" sz="2800" b="1" dirty="0">
                <a:latin typeface="Times New Roman"/>
                <a:ea typeface="Times New Roman"/>
                <a:cs typeface="Ali_K_Sahifa"/>
              </a:rPr>
              <a:t> </a:t>
            </a:r>
            <a:r>
              <a:rPr lang="ar-IQ" sz="2800" b="1" dirty="0" err="1">
                <a:latin typeface="Times New Roman"/>
                <a:ea typeface="Times New Roman"/>
                <a:cs typeface="Ali_K_Sahifa"/>
              </a:rPr>
              <a:t>كالآدا</a:t>
            </a:r>
            <a:r>
              <a:rPr lang="ar-IQ" sz="2800" b="1" dirty="0">
                <a:latin typeface="Times New Roman"/>
                <a:ea typeface="Times New Roman"/>
                <a:cs typeface="Ali_K_Sahifa"/>
              </a:rPr>
              <a:t> نيية. </a:t>
            </a:r>
            <a:r>
              <a:rPr lang="ar-IQ" sz="2800" b="1" dirty="0" err="1">
                <a:latin typeface="Times New Roman"/>
                <a:ea typeface="Times New Roman"/>
                <a:cs typeface="Ali_K_Sahifa"/>
              </a:rPr>
              <a:t>بةلآم</a:t>
            </a:r>
            <a:r>
              <a:rPr lang="ar-IQ" sz="2800" b="1" dirty="0">
                <a:latin typeface="Times New Roman"/>
                <a:ea typeface="Times New Roman"/>
                <a:cs typeface="Ali_K_Sahifa"/>
              </a:rPr>
              <a:t> </a:t>
            </a:r>
            <a:r>
              <a:rPr lang="ar-IQ" sz="2800" b="1" dirty="0" err="1">
                <a:latin typeface="Times New Roman"/>
                <a:ea typeface="Times New Roman"/>
                <a:cs typeface="Ali_K_Sahifa"/>
              </a:rPr>
              <a:t>ئةطةر</a:t>
            </a:r>
            <a:r>
              <a:rPr lang="ar-IQ" sz="2800" b="1" dirty="0">
                <a:latin typeface="Times New Roman"/>
                <a:ea typeface="Times New Roman"/>
                <a:cs typeface="Ali_K_Sahifa"/>
              </a:rPr>
              <a:t> </a:t>
            </a:r>
            <a:r>
              <a:rPr lang="ar-IQ" sz="2800" b="1" dirty="0" err="1">
                <a:latin typeface="Times New Roman"/>
                <a:ea typeface="Times New Roman"/>
                <a:cs typeface="Ali_K_Sahifa"/>
              </a:rPr>
              <a:t>بيَتوو</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هةردوو</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(أ) </a:t>
            </a:r>
            <a:r>
              <a:rPr lang="ar-IQ" sz="2800" b="1" dirty="0" err="1">
                <a:latin typeface="Times New Roman"/>
                <a:ea typeface="Times New Roman"/>
                <a:cs typeface="Ali_K_Sahifa"/>
              </a:rPr>
              <a:t>بةراورد</a:t>
            </a:r>
            <a:r>
              <a:rPr lang="ar-IQ" sz="2800" b="1" dirty="0">
                <a:latin typeface="Times New Roman"/>
                <a:ea typeface="Times New Roman"/>
                <a:cs typeface="Ali_K_Sahifa"/>
              </a:rPr>
              <a:t> </a:t>
            </a:r>
            <a:r>
              <a:rPr lang="ar-IQ" sz="2800" b="1" dirty="0" err="1">
                <a:latin typeface="Times New Roman"/>
                <a:ea typeface="Times New Roman"/>
                <a:cs typeface="Ali_K_Sahifa"/>
              </a:rPr>
              <a:t>بكةين</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هةردوو</a:t>
            </a:r>
            <a:r>
              <a:rPr lang="ar-IQ" sz="2800" b="1" dirty="0">
                <a:latin typeface="Times New Roman"/>
                <a:ea typeface="Times New Roman"/>
                <a:cs typeface="Ali_K_Sahifa"/>
              </a:rPr>
              <a:t> </a:t>
            </a:r>
            <a:r>
              <a:rPr lang="ar-IQ" sz="2800" b="1" dirty="0" err="1">
                <a:latin typeface="Times New Roman"/>
                <a:ea typeface="Times New Roman"/>
                <a:cs typeface="Ali_K_Sahifa"/>
              </a:rPr>
              <a:t>كالآى</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(ب)، </a:t>
            </a:r>
            <a:r>
              <a:rPr lang="ar-IQ" sz="2800" b="1" dirty="0" err="1">
                <a:latin typeface="Times New Roman"/>
                <a:ea typeface="Times New Roman"/>
                <a:cs typeface="Ali_K_Sahifa"/>
              </a:rPr>
              <a:t>دةبينين</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لؤكة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(ب) </a:t>
            </a:r>
            <a:r>
              <a:rPr lang="ar-IQ" sz="2800" b="1" dirty="0" err="1">
                <a:latin typeface="Times New Roman"/>
                <a:ea typeface="Times New Roman"/>
                <a:cs typeface="Ali_K_Sahifa"/>
              </a:rPr>
              <a:t>كةمترة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(أ)، </a:t>
            </a:r>
            <a:r>
              <a:rPr lang="ar-IQ" sz="2800" b="1" dirty="0" err="1">
                <a:latin typeface="Times New Roman"/>
                <a:ea typeface="Times New Roman"/>
                <a:cs typeface="Ali_K_Sahifa"/>
              </a:rPr>
              <a:t>لةم</a:t>
            </a:r>
            <a:r>
              <a:rPr lang="ar-IQ" sz="2800" b="1" dirty="0">
                <a:latin typeface="Times New Roman"/>
                <a:ea typeface="Times New Roman"/>
                <a:cs typeface="Ali_K_Sahifa"/>
              </a:rPr>
              <a:t> </a:t>
            </a:r>
            <a:r>
              <a:rPr lang="ar-IQ" sz="2800" b="1" dirty="0" err="1">
                <a:latin typeface="Times New Roman"/>
                <a:ea typeface="Times New Roman"/>
                <a:cs typeface="Ali_K_Sahifa"/>
              </a:rPr>
              <a:t>دؤخةدا</a:t>
            </a:r>
            <a:r>
              <a:rPr lang="ar-IQ" sz="2800" b="1" dirty="0">
                <a:latin typeface="Times New Roman"/>
                <a:ea typeface="Times New Roman"/>
                <a:cs typeface="Ali_K_Sahifa"/>
              </a:rPr>
              <a:t> </a:t>
            </a:r>
            <a:r>
              <a:rPr lang="ar-IQ" sz="2800" b="1" dirty="0" err="1">
                <a:latin typeface="Times New Roman"/>
                <a:ea typeface="Times New Roman"/>
                <a:cs typeface="Ali_K_Sahifa"/>
              </a:rPr>
              <a:t>دةلَيَين</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(ب) </a:t>
            </a:r>
            <a:r>
              <a:rPr lang="ar-IQ" sz="2800" b="1" dirty="0" err="1">
                <a:latin typeface="Times New Roman"/>
                <a:ea typeface="Times New Roman"/>
                <a:cs typeface="Ali_K_Sahifa"/>
              </a:rPr>
              <a:t>تايبةتمةندى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a:t>
            </a:r>
            <a:r>
              <a:rPr lang="ar-IQ" sz="2800" b="1" dirty="0" err="1">
                <a:latin typeface="Times New Roman"/>
                <a:ea typeface="Times New Roman"/>
                <a:cs typeface="Ali_K_Sahifa"/>
              </a:rPr>
              <a:t>لؤكة</a:t>
            </a:r>
            <a:r>
              <a:rPr lang="ar-IQ" sz="2800" b="1" dirty="0">
                <a:latin typeface="Times New Roman"/>
                <a:ea typeface="Times New Roman"/>
                <a:cs typeface="Ali_K_Sahifa"/>
              </a:rPr>
              <a:t> </a:t>
            </a:r>
            <a:r>
              <a:rPr lang="ar-IQ" sz="2800" b="1" dirty="0" err="1">
                <a:latin typeface="Times New Roman"/>
                <a:ea typeface="Times New Roman"/>
                <a:cs typeface="Ali_K_Sahifa"/>
              </a:rPr>
              <a:t>هةية</a:t>
            </a:r>
            <a:r>
              <a:rPr lang="ar-IQ" sz="2800" b="1" dirty="0">
                <a:latin typeface="Times New Roman"/>
                <a:ea typeface="Times New Roman"/>
                <a:cs typeface="Ali_K_Sahifa"/>
              </a:rPr>
              <a:t>، </a:t>
            </a:r>
            <a:r>
              <a:rPr lang="ar-IQ" sz="2800" b="1" dirty="0" err="1">
                <a:latin typeface="Times New Roman"/>
                <a:ea typeface="Times New Roman"/>
                <a:cs typeface="Ali_K_Sahifa"/>
              </a:rPr>
              <a:t>كةضى</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(أ) </a:t>
            </a:r>
            <a:r>
              <a:rPr lang="ar-IQ" sz="2800" b="1" dirty="0" err="1">
                <a:latin typeface="Times New Roman"/>
                <a:ea typeface="Times New Roman"/>
                <a:cs typeface="Ali_K_Sahifa"/>
              </a:rPr>
              <a:t>تايبةتمةندى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ورِةهاى</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a:t>
            </a:r>
            <a:r>
              <a:rPr lang="ar-IQ" sz="2800" b="1" dirty="0" err="1">
                <a:latin typeface="Times New Roman"/>
                <a:ea typeface="Times New Roman"/>
                <a:cs typeface="Ali_K_Sahifa"/>
              </a:rPr>
              <a:t>طةنم</a:t>
            </a:r>
            <a:r>
              <a:rPr lang="ar-IQ" sz="2800" b="1" dirty="0">
                <a:latin typeface="Times New Roman"/>
                <a:ea typeface="Times New Roman"/>
                <a:cs typeface="Ali_K_Sahifa"/>
              </a:rPr>
              <a:t> </a:t>
            </a:r>
            <a:r>
              <a:rPr lang="ar-IQ" sz="2800" b="1" dirty="0" err="1">
                <a:latin typeface="Times New Roman"/>
                <a:ea typeface="Times New Roman"/>
                <a:cs typeface="Ali_K_Sahifa"/>
              </a:rPr>
              <a:t>هةية</a:t>
            </a:r>
            <a:r>
              <a:rPr lang="ar-IQ" sz="2800" b="1" dirty="0">
                <a:latin typeface="Times New Roman"/>
                <a:ea typeface="Times New Roman"/>
                <a:cs typeface="Ali_K_Sahifa"/>
              </a:rPr>
              <a:t>، </a:t>
            </a:r>
            <a:r>
              <a:rPr lang="ar-IQ" sz="2800" b="1" dirty="0" err="1">
                <a:latin typeface="Times New Roman"/>
                <a:ea typeface="Times New Roman"/>
                <a:cs typeface="Ali_K_Sahifa"/>
              </a:rPr>
              <a:t>ئةويش</a:t>
            </a:r>
            <a:r>
              <a:rPr lang="ar-IQ" sz="2800" b="1" dirty="0">
                <a:latin typeface="Times New Roman"/>
                <a:ea typeface="Times New Roman"/>
                <a:cs typeface="Ali_K_Sahifa"/>
              </a:rPr>
              <a:t> </a:t>
            </a:r>
            <a:r>
              <a:rPr lang="ar-IQ" sz="2800" b="1" dirty="0" err="1">
                <a:latin typeface="Times New Roman"/>
                <a:ea typeface="Times New Roman"/>
                <a:cs typeface="Ali_K_Sahifa"/>
              </a:rPr>
              <a:t>بةم</a:t>
            </a:r>
            <a:r>
              <a:rPr lang="ar-IQ" sz="2800" b="1" dirty="0">
                <a:latin typeface="Times New Roman"/>
                <a:ea typeface="Times New Roman"/>
                <a:cs typeface="Ali_K_Sahifa"/>
              </a:rPr>
              <a:t> </a:t>
            </a:r>
            <a:r>
              <a:rPr lang="ar-IQ" sz="2800" b="1" dirty="0" err="1">
                <a:latin typeface="Times New Roman"/>
                <a:ea typeface="Times New Roman"/>
                <a:cs typeface="Ali_K_Sahifa"/>
              </a:rPr>
              <a:t>شيَوةيةى</a:t>
            </a:r>
            <a:r>
              <a:rPr lang="ar-IQ" sz="2800" b="1" dirty="0">
                <a:latin typeface="Times New Roman"/>
                <a:ea typeface="Times New Roman"/>
                <a:cs typeface="Ali_K_Sahifa"/>
              </a:rPr>
              <a:t> </a:t>
            </a:r>
            <a:r>
              <a:rPr lang="ar-IQ" sz="2800" b="1" dirty="0" err="1">
                <a:latin typeface="Times New Roman"/>
                <a:ea typeface="Times New Roman"/>
                <a:cs typeface="Ali_K_Sahifa"/>
              </a:rPr>
              <a:t>خوارةوة</a:t>
            </a:r>
            <a:r>
              <a:rPr lang="ar-IQ" sz="2800" b="1" dirty="0">
                <a:latin typeface="Times New Roman"/>
                <a:ea typeface="Times New Roman"/>
                <a:cs typeface="Ali_K_Sahifa"/>
              </a:rPr>
              <a:t>:-</a:t>
            </a:r>
            <a:endParaRPr lang="en-US" sz="2800" b="1" dirty="0">
              <a:latin typeface="Times New Roman"/>
              <a:ea typeface="Times New Roman"/>
            </a:endParaRPr>
          </a:p>
          <a:p>
            <a:pPr indent="252095" algn="justLow">
              <a:lnSpc>
                <a:spcPct val="95000"/>
              </a:lnSpc>
            </a:pP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(أ)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(120) </a:t>
            </a:r>
            <a:r>
              <a:rPr lang="ar-IQ" sz="2800" b="1" dirty="0" err="1">
                <a:latin typeface="Times New Roman"/>
                <a:ea typeface="Times New Roman"/>
                <a:cs typeface="Ali_K_Sahifa"/>
              </a:rPr>
              <a:t>يةكة</a:t>
            </a:r>
            <a:r>
              <a:rPr lang="ar-IQ" sz="2800" b="1" dirty="0">
                <a:latin typeface="Times New Roman"/>
                <a:ea typeface="Times New Roman"/>
                <a:cs typeface="Ali_K_Sahifa"/>
              </a:rPr>
              <a:t> </a:t>
            </a:r>
            <a:r>
              <a:rPr lang="ar-IQ" sz="2800" b="1" dirty="0" err="1">
                <a:latin typeface="Times New Roman"/>
                <a:ea typeface="Times New Roman"/>
                <a:cs typeface="Ali_K_Sahifa"/>
              </a:rPr>
              <a:t>ثيَويستى</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قوربانيدانى</a:t>
            </a:r>
            <a:r>
              <a:rPr lang="ar-IQ" sz="2800" b="1" dirty="0">
                <a:latin typeface="Times New Roman"/>
                <a:ea typeface="Times New Roman"/>
                <a:cs typeface="Ali_K_Sahifa"/>
              </a:rPr>
              <a:t> (100) </a:t>
            </a:r>
            <a:r>
              <a:rPr lang="ar-IQ" sz="2800" b="1" dirty="0" err="1">
                <a:latin typeface="Times New Roman"/>
                <a:ea typeface="Times New Roman"/>
                <a:cs typeface="Ali_K_Sahifa"/>
              </a:rPr>
              <a:t>يةكة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لؤكة</a:t>
            </a:r>
            <a:r>
              <a:rPr lang="ar-IQ" sz="2800" b="1" dirty="0">
                <a:latin typeface="Times New Roman"/>
                <a:ea typeface="Times New Roman"/>
                <a:cs typeface="Ali_K_Sahifa"/>
              </a:rPr>
              <a:t> </a:t>
            </a:r>
            <a:r>
              <a:rPr lang="ar-IQ" sz="2800" b="1" dirty="0" err="1">
                <a:latin typeface="Times New Roman"/>
                <a:ea typeface="Times New Roman"/>
                <a:cs typeface="Ali_K_Sahifa"/>
              </a:rPr>
              <a:t>هةية</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ثيَضةوانةش</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(100) </a:t>
            </a:r>
            <a:r>
              <a:rPr lang="ar-IQ" sz="2800" b="1" dirty="0" err="1">
                <a:latin typeface="Times New Roman"/>
                <a:ea typeface="Times New Roman"/>
                <a:cs typeface="Ali_K_Sahifa"/>
              </a:rPr>
              <a:t>يةكة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لؤكة</a:t>
            </a:r>
            <a:r>
              <a:rPr lang="ar-IQ" sz="2800" b="1" dirty="0">
                <a:latin typeface="Times New Roman"/>
                <a:ea typeface="Times New Roman"/>
                <a:cs typeface="Ali_K_Sahifa"/>
              </a:rPr>
              <a:t> </a:t>
            </a:r>
            <a:r>
              <a:rPr lang="ar-IQ" sz="2800" b="1" dirty="0" err="1">
                <a:latin typeface="Times New Roman"/>
                <a:ea typeface="Times New Roman"/>
                <a:cs typeface="Ali_K_Sahifa"/>
              </a:rPr>
              <a:t>ثيَويستى</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قوربانيدانى</a:t>
            </a:r>
            <a:r>
              <a:rPr lang="ar-IQ" sz="2800" b="1" dirty="0">
                <a:latin typeface="Times New Roman"/>
                <a:ea typeface="Times New Roman"/>
                <a:cs typeface="Ali_K_Sahifa"/>
              </a:rPr>
              <a:t> (120) </a:t>
            </a:r>
            <a:r>
              <a:rPr lang="ar-IQ" sz="2800" b="1" dirty="0" err="1">
                <a:latin typeface="Times New Roman"/>
                <a:ea typeface="Times New Roman"/>
                <a:cs typeface="Ali_K_Sahifa"/>
              </a:rPr>
              <a:t>يةكة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طةنم</a:t>
            </a:r>
            <a:r>
              <a:rPr lang="ar-IQ" sz="2800" b="1" dirty="0">
                <a:latin typeface="Times New Roman"/>
                <a:ea typeface="Times New Roman"/>
                <a:cs typeface="Ali_K_Sahifa"/>
              </a:rPr>
              <a:t> </a:t>
            </a:r>
            <a:r>
              <a:rPr lang="ar-IQ" sz="2800" b="1" dirty="0" err="1">
                <a:latin typeface="Times New Roman"/>
                <a:ea typeface="Times New Roman"/>
                <a:cs typeface="Ali_K_Sahifa"/>
              </a:rPr>
              <a:t>هةية</a:t>
            </a:r>
            <a:r>
              <a:rPr lang="ar-IQ" sz="2800" b="1" dirty="0">
                <a:latin typeface="Times New Roman"/>
                <a:ea typeface="Times New Roman"/>
                <a:cs typeface="Ali_K_Sahifa"/>
              </a:rPr>
              <a:t>.</a:t>
            </a:r>
            <a:endParaRPr lang="en-US" sz="2800" b="1" dirty="0">
              <a:latin typeface="Times New Roman"/>
              <a:ea typeface="Times New Roman"/>
            </a:endParaRPr>
          </a:p>
          <a:p>
            <a:pPr indent="252095" algn="justLow">
              <a:lnSpc>
                <a:spcPct val="95000"/>
              </a:lnSpc>
            </a:pPr>
            <a:r>
              <a:rPr lang="ar-IQ" sz="2800" b="1" dirty="0" err="1">
                <a:latin typeface="Times New Roman"/>
                <a:ea typeface="Times New Roman"/>
                <a:cs typeface="Ali_K_Sahifa"/>
              </a:rPr>
              <a:t>بؤية</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هةردوو</a:t>
            </a:r>
            <a:r>
              <a:rPr lang="ar-IQ" sz="2800" b="1" dirty="0">
                <a:latin typeface="Times New Roman"/>
                <a:ea typeface="Times New Roman"/>
                <a:cs typeface="Ali_K_Sahifa"/>
              </a:rPr>
              <a:t> </a:t>
            </a:r>
            <a:r>
              <a:rPr lang="ar-IQ" sz="2800" b="1" dirty="0" err="1">
                <a:latin typeface="Times New Roman"/>
                <a:ea typeface="Times New Roman"/>
                <a:cs typeface="Ali_K_Sahifa"/>
              </a:rPr>
              <a:t>كالآ</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(أ) </a:t>
            </a:r>
            <a:r>
              <a:rPr lang="ar-IQ" sz="2800" b="1" dirty="0" err="1">
                <a:latin typeface="Times New Roman"/>
                <a:ea typeface="Times New Roman"/>
                <a:cs typeface="Ali_K_Sahifa"/>
              </a:rPr>
              <a:t>بريتيية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a:t>
            </a:r>
            <a:endParaRPr lang="en-US" sz="2800" b="1" dirty="0">
              <a:latin typeface="Times New Roman"/>
              <a:ea typeface="Times New Roman"/>
            </a:endParaRPr>
          </a:p>
          <a:p>
            <a:r>
              <a:rPr lang="ar-SA" sz="2800" b="1" dirty="0">
                <a:latin typeface="Times New Roman"/>
                <a:ea typeface="Times New Roman"/>
                <a:cs typeface="Ali_K_Sahifa"/>
              </a:rPr>
              <a:t>1 دانة </a:t>
            </a:r>
            <a:r>
              <a:rPr lang="ar-SA" sz="2800" b="1" dirty="0" err="1">
                <a:latin typeface="Times New Roman"/>
                <a:ea typeface="Times New Roman"/>
                <a:cs typeface="Ali_K_Sahifa"/>
              </a:rPr>
              <a:t>طةنم</a:t>
            </a:r>
            <a:r>
              <a:rPr lang="ar-SA" sz="2800" b="1" dirty="0">
                <a:latin typeface="Times New Roman"/>
                <a:ea typeface="Times New Roman"/>
                <a:cs typeface="Ali_K_Sahifa"/>
              </a:rPr>
              <a:t> = 0.83 دانة </a:t>
            </a:r>
            <a:r>
              <a:rPr lang="ar-SA" sz="2800" b="1" dirty="0" err="1">
                <a:latin typeface="Times New Roman"/>
                <a:ea typeface="Times New Roman"/>
                <a:cs typeface="Ali_K_Sahifa"/>
              </a:rPr>
              <a:t>لؤكة</a:t>
            </a:r>
            <a:endParaRPr lang="en-US" sz="2800" b="1" dirty="0">
              <a:latin typeface="Times New Roman"/>
              <a:ea typeface="Times New Roman"/>
            </a:endParaRPr>
          </a:p>
          <a:p>
            <a:r>
              <a:rPr lang="ar-SA" sz="2800" b="1" dirty="0">
                <a:latin typeface="Times New Roman"/>
                <a:ea typeface="Times New Roman"/>
                <a:cs typeface="Ali_K_Sahifa"/>
              </a:rPr>
              <a:t>1 دانة </a:t>
            </a:r>
            <a:r>
              <a:rPr lang="ar-SA" sz="2800" b="1" dirty="0" err="1">
                <a:latin typeface="Times New Roman"/>
                <a:ea typeface="Times New Roman"/>
                <a:cs typeface="Ali_K_Sahifa"/>
              </a:rPr>
              <a:t>لؤكة</a:t>
            </a:r>
            <a:r>
              <a:rPr lang="ar-SA" sz="2800" b="1" dirty="0">
                <a:latin typeface="Times New Roman"/>
                <a:ea typeface="Times New Roman"/>
                <a:cs typeface="Ali_K_Sahifa"/>
              </a:rPr>
              <a:t> = 1.2 دانة </a:t>
            </a:r>
            <a:r>
              <a:rPr lang="ar-SA" sz="2800" b="1" dirty="0" err="1">
                <a:latin typeface="Times New Roman"/>
                <a:ea typeface="Times New Roman"/>
                <a:cs typeface="Ali_K_Sahifa"/>
              </a:rPr>
              <a:t>طةنم</a:t>
            </a:r>
            <a:endParaRPr lang="en-US" sz="2800" b="1" dirty="0">
              <a:effectLst/>
              <a:latin typeface="Times New Roman"/>
              <a:ea typeface="Times New Roman"/>
            </a:endParaRPr>
          </a:p>
        </p:txBody>
      </p:sp>
    </p:spTree>
    <p:extLst>
      <p:ext uri="{BB962C8B-B14F-4D97-AF65-F5344CB8AC3E}">
        <p14:creationId xmlns:p14="http://schemas.microsoft.com/office/powerpoint/2010/main" val="3216786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62000" y="533400"/>
            <a:ext cx="7696200" cy="5483809"/>
          </a:xfrm>
          <a:prstGeom prst="rect">
            <a:avLst/>
          </a:prstGeom>
        </p:spPr>
        <p:txBody>
          <a:bodyPr wrap="square">
            <a:spAutoFit/>
          </a:bodyPr>
          <a:lstStyle/>
          <a:p>
            <a:pPr indent="252095" algn="justLow">
              <a:lnSpc>
                <a:spcPct val="95000"/>
              </a:lnSpc>
            </a:pPr>
            <a:r>
              <a:rPr lang="ar-IQ" sz="2800" b="1" dirty="0" err="1">
                <a:latin typeface="Times New Roman"/>
                <a:ea typeface="Times New Roman"/>
                <a:cs typeface="Ali_K_Sahifa"/>
              </a:rPr>
              <a:t>بةلآم</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(ب)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(90) دانة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لؤكة</a:t>
            </a:r>
            <a:r>
              <a:rPr lang="ar-IQ" sz="2800" b="1" dirty="0">
                <a:latin typeface="Times New Roman"/>
                <a:ea typeface="Times New Roman"/>
                <a:cs typeface="Ali_K_Sahifa"/>
              </a:rPr>
              <a:t> </a:t>
            </a:r>
            <a:r>
              <a:rPr lang="ar-IQ" sz="2800" b="1" dirty="0" err="1">
                <a:latin typeface="Times New Roman"/>
                <a:ea typeface="Times New Roman"/>
                <a:cs typeface="Ali_K_Sahifa"/>
              </a:rPr>
              <a:t>ثيَويستى</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قوربانى</a:t>
            </a:r>
            <a:r>
              <a:rPr lang="ar-IQ" sz="2800" b="1" dirty="0">
                <a:latin typeface="Times New Roman"/>
                <a:ea typeface="Times New Roman"/>
                <a:cs typeface="Ali_K_Sahifa"/>
              </a:rPr>
              <a:t> (80) دانة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طةنم</a:t>
            </a:r>
            <a:r>
              <a:rPr lang="ar-IQ" sz="2800" b="1" dirty="0">
                <a:latin typeface="Times New Roman"/>
                <a:ea typeface="Times New Roman"/>
                <a:cs typeface="Ali_K_Sahifa"/>
              </a:rPr>
              <a:t> </a:t>
            </a:r>
            <a:r>
              <a:rPr lang="ar-IQ" sz="2800" b="1" dirty="0" err="1">
                <a:latin typeface="Times New Roman"/>
                <a:ea typeface="Times New Roman"/>
                <a:cs typeface="Ali_K_Sahifa"/>
              </a:rPr>
              <a:t>دةبيَت</a:t>
            </a:r>
            <a:r>
              <a:rPr lang="ar-IQ" sz="2800" b="1" dirty="0">
                <a:latin typeface="Times New Roman"/>
                <a:ea typeface="Times New Roman"/>
                <a:cs typeface="Ali_K_Sahifa"/>
              </a:rPr>
              <a:t>، </a:t>
            </a:r>
            <a:r>
              <a:rPr lang="ar-IQ" sz="2800" b="1" dirty="0" err="1">
                <a:latin typeface="Times New Roman"/>
                <a:ea typeface="Times New Roman"/>
                <a:cs typeface="Ali_K_Sahifa"/>
              </a:rPr>
              <a:t>هةروةها</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بةرهةمهيَنانى</a:t>
            </a:r>
            <a:r>
              <a:rPr lang="ar-IQ" sz="2800" b="1" dirty="0">
                <a:latin typeface="Times New Roman"/>
                <a:ea typeface="Times New Roman"/>
                <a:cs typeface="Ali_K_Sahifa"/>
              </a:rPr>
              <a:t> (80) دانة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طةنم</a:t>
            </a:r>
            <a:r>
              <a:rPr lang="ar-IQ" sz="2800" b="1" dirty="0">
                <a:latin typeface="Times New Roman"/>
                <a:ea typeface="Times New Roman"/>
                <a:cs typeface="Ali_K_Sahifa"/>
              </a:rPr>
              <a:t> </a:t>
            </a:r>
            <a:r>
              <a:rPr lang="ar-IQ" sz="2800" b="1" dirty="0" err="1">
                <a:latin typeface="Times New Roman"/>
                <a:ea typeface="Times New Roman"/>
                <a:cs typeface="Ali_K_Sahifa"/>
              </a:rPr>
              <a:t>ثيَويستى</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قوربانى</a:t>
            </a:r>
            <a:r>
              <a:rPr lang="ar-IQ" sz="2800" b="1" dirty="0">
                <a:latin typeface="Times New Roman"/>
                <a:ea typeface="Times New Roman"/>
                <a:cs typeface="Ali_K_Sahifa"/>
              </a:rPr>
              <a:t> دانى (90) </a:t>
            </a:r>
            <a:r>
              <a:rPr lang="ar-IQ" sz="2800" b="1" dirty="0" err="1">
                <a:latin typeface="Times New Roman"/>
                <a:ea typeface="Times New Roman"/>
                <a:cs typeface="Ali_K_Sahifa"/>
              </a:rPr>
              <a:t>يةكة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لؤكة</a:t>
            </a:r>
            <a:r>
              <a:rPr lang="ar-IQ" sz="2800" b="1" dirty="0">
                <a:latin typeface="Times New Roman"/>
                <a:ea typeface="Times New Roman"/>
                <a:cs typeface="Ali_K_Sahifa"/>
              </a:rPr>
              <a:t> </a:t>
            </a:r>
            <a:r>
              <a:rPr lang="ar-IQ" sz="2800" b="1" dirty="0" err="1">
                <a:latin typeface="Times New Roman"/>
                <a:ea typeface="Times New Roman"/>
                <a:cs typeface="Ali_K_Sahifa"/>
              </a:rPr>
              <a:t>هةية</a:t>
            </a:r>
            <a:r>
              <a:rPr lang="ar-IQ" sz="2800" b="1" dirty="0">
                <a:latin typeface="Times New Roman"/>
                <a:ea typeface="Times New Roman"/>
                <a:cs typeface="Ali_K_Sahifa"/>
              </a:rPr>
              <a:t>.</a:t>
            </a:r>
            <a:endParaRPr lang="en-US" sz="2800" b="1" dirty="0">
              <a:latin typeface="Times New Roman"/>
              <a:ea typeface="Times New Roman"/>
            </a:endParaRPr>
          </a:p>
          <a:p>
            <a:r>
              <a:rPr lang="ar-SA" sz="2800" b="1" dirty="0">
                <a:latin typeface="Times New Roman"/>
                <a:ea typeface="Times New Roman"/>
                <a:cs typeface="Ali_K_Sahifa"/>
              </a:rPr>
              <a:t>      </a:t>
            </a:r>
            <a:r>
              <a:rPr lang="ar-SA" sz="2800" b="1" dirty="0" err="1">
                <a:latin typeface="Times New Roman"/>
                <a:ea typeface="Times New Roman"/>
                <a:cs typeface="Ali_K_Sahifa"/>
              </a:rPr>
              <a:t>بؤية</a:t>
            </a:r>
            <a:r>
              <a:rPr lang="ar-SA" sz="2800" b="1" dirty="0">
                <a:latin typeface="Times New Roman"/>
                <a:ea typeface="Times New Roman"/>
                <a:cs typeface="Ali_K_Sahifa"/>
              </a:rPr>
              <a:t> </a:t>
            </a:r>
            <a:r>
              <a:rPr lang="ar-SA" sz="2800" b="1" dirty="0" err="1">
                <a:latin typeface="Times New Roman"/>
                <a:ea typeface="Times New Roman"/>
                <a:cs typeface="Ali_K_Sahifa"/>
              </a:rPr>
              <a:t>تيَضوونى</a:t>
            </a:r>
            <a:r>
              <a:rPr lang="ar-SA" sz="2800" b="1" dirty="0">
                <a:latin typeface="Times New Roman"/>
                <a:ea typeface="Times New Roman"/>
                <a:cs typeface="Ali_K_Sahifa"/>
              </a:rPr>
              <a:t> </a:t>
            </a:r>
            <a:r>
              <a:rPr lang="ar-SA" sz="2800" b="1" dirty="0" err="1">
                <a:latin typeface="Times New Roman"/>
                <a:ea typeface="Times New Roman"/>
                <a:cs typeface="Ali_K_Sahifa"/>
              </a:rPr>
              <a:t>رِيَذةيى</a:t>
            </a:r>
            <a:r>
              <a:rPr lang="ar-SA" sz="2800" b="1" dirty="0">
                <a:latin typeface="Times New Roman"/>
                <a:ea typeface="Times New Roman"/>
                <a:cs typeface="Ali_K_Sahifa"/>
              </a:rPr>
              <a:t> </a:t>
            </a:r>
            <a:r>
              <a:rPr lang="ar-SA" sz="2800" b="1" dirty="0" err="1">
                <a:latin typeface="Times New Roman"/>
                <a:ea typeface="Times New Roman"/>
                <a:cs typeface="Ali_K_Sahifa"/>
              </a:rPr>
              <a:t>هةردوو</a:t>
            </a:r>
            <a:r>
              <a:rPr lang="ar-SA" sz="2800" b="1" dirty="0">
                <a:latin typeface="Times New Roman"/>
                <a:ea typeface="Times New Roman"/>
                <a:cs typeface="Ali_K_Sahifa"/>
              </a:rPr>
              <a:t> </a:t>
            </a:r>
            <a:r>
              <a:rPr lang="ar-SA" sz="2800" b="1" dirty="0" err="1">
                <a:latin typeface="Times New Roman"/>
                <a:ea typeface="Times New Roman"/>
                <a:cs typeface="Ali_K_Sahifa"/>
              </a:rPr>
              <a:t>كالآ</a:t>
            </a:r>
            <a:r>
              <a:rPr lang="ar-SA" sz="2800" b="1" dirty="0">
                <a:latin typeface="Times New Roman"/>
                <a:ea typeface="Times New Roman"/>
                <a:cs typeface="Ali_K_Sahifa"/>
              </a:rPr>
              <a:t> </a:t>
            </a:r>
            <a:r>
              <a:rPr lang="ar-SA" sz="2800" b="1" dirty="0" err="1">
                <a:latin typeface="Times New Roman"/>
                <a:ea typeface="Times New Roman"/>
                <a:cs typeface="Ali_K_Sahifa"/>
              </a:rPr>
              <a:t>لةولآتى</a:t>
            </a:r>
            <a:r>
              <a:rPr lang="ar-SA" sz="2800" b="1" dirty="0">
                <a:latin typeface="Times New Roman"/>
                <a:ea typeface="Times New Roman"/>
                <a:cs typeface="Ali_K_Sahifa"/>
              </a:rPr>
              <a:t> (ب) </a:t>
            </a:r>
            <a:r>
              <a:rPr lang="ar-SA" sz="2800" b="1" dirty="0" err="1">
                <a:latin typeface="Times New Roman"/>
                <a:ea typeface="Times New Roman"/>
                <a:cs typeface="Ali_K_Sahifa"/>
              </a:rPr>
              <a:t>بريتيية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a:t>
            </a:r>
            <a:endParaRPr lang="en-US" sz="2800" b="1" dirty="0">
              <a:latin typeface="Times New Roman"/>
              <a:ea typeface="Times New Roman"/>
            </a:endParaRPr>
          </a:p>
          <a:p>
            <a:r>
              <a:rPr lang="ar-SA" sz="2800" b="1" dirty="0">
                <a:latin typeface="Times New Roman"/>
                <a:ea typeface="Times New Roman"/>
                <a:cs typeface="Ali_K_Sahifa"/>
              </a:rPr>
              <a:t>1 </a:t>
            </a:r>
            <a:r>
              <a:rPr lang="ar-SA" sz="2800" b="1" dirty="0" err="1">
                <a:latin typeface="Times New Roman"/>
                <a:ea typeface="Times New Roman"/>
                <a:cs typeface="Ali_K_Sahifa"/>
              </a:rPr>
              <a:t>لؤكة</a:t>
            </a:r>
            <a:r>
              <a:rPr lang="ar-SA" sz="2800" b="1" dirty="0">
                <a:latin typeface="Times New Roman"/>
                <a:ea typeface="Times New Roman"/>
                <a:cs typeface="Ali_K_Sahifa"/>
              </a:rPr>
              <a:t> = 0.88 </a:t>
            </a:r>
            <a:r>
              <a:rPr lang="ar-SA" sz="2800" b="1" dirty="0" err="1">
                <a:latin typeface="Times New Roman"/>
                <a:ea typeface="Times New Roman"/>
                <a:cs typeface="Ali_K_Sahifa"/>
              </a:rPr>
              <a:t>طةنم</a:t>
            </a:r>
            <a:endParaRPr lang="en-US" sz="2800" b="1" dirty="0">
              <a:latin typeface="Times New Roman"/>
              <a:ea typeface="Times New Roman"/>
            </a:endParaRPr>
          </a:p>
          <a:p>
            <a:r>
              <a:rPr lang="ar-SA" sz="2800" b="1" dirty="0">
                <a:latin typeface="Times New Roman"/>
                <a:ea typeface="Times New Roman"/>
                <a:cs typeface="Ali_K_Sahifa"/>
              </a:rPr>
              <a:t>1 </a:t>
            </a:r>
            <a:r>
              <a:rPr lang="ar-SA" sz="2800" b="1" dirty="0" err="1">
                <a:latin typeface="Times New Roman"/>
                <a:ea typeface="Times New Roman"/>
                <a:cs typeface="Ali_K_Sahifa"/>
              </a:rPr>
              <a:t>طةنم</a:t>
            </a:r>
            <a:r>
              <a:rPr lang="ar-SA" sz="2800" b="1" dirty="0">
                <a:latin typeface="Times New Roman"/>
                <a:ea typeface="Times New Roman"/>
                <a:cs typeface="Ali_K_Sahifa"/>
              </a:rPr>
              <a:t> = 1.12 </a:t>
            </a:r>
            <a:r>
              <a:rPr lang="ar-SA" sz="2800" b="1" dirty="0" err="1">
                <a:latin typeface="Times New Roman"/>
                <a:ea typeface="Times New Roman"/>
                <a:cs typeface="Ali_K_Sahifa"/>
              </a:rPr>
              <a:t>لؤكة</a:t>
            </a:r>
            <a:endParaRPr lang="en-US" sz="2800" b="1" dirty="0">
              <a:latin typeface="Times New Roman"/>
              <a:ea typeface="Times New Roman"/>
            </a:endParaRPr>
          </a:p>
          <a:p>
            <a:pPr indent="252095" algn="justLow">
              <a:lnSpc>
                <a:spcPct val="95000"/>
              </a:lnSpc>
            </a:pP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ئةنجامى</a:t>
            </a:r>
            <a:r>
              <a:rPr lang="ar-IQ" sz="2800" b="1" dirty="0">
                <a:latin typeface="Times New Roman"/>
                <a:ea typeface="Times New Roman"/>
                <a:cs typeface="Ali_K_Sahifa"/>
              </a:rPr>
              <a:t> </a:t>
            </a:r>
            <a:r>
              <a:rPr lang="ar-IQ" sz="2800" b="1" dirty="0" err="1">
                <a:latin typeface="Times New Roman"/>
                <a:ea typeface="Times New Roman"/>
                <a:cs typeface="Ali_K_Sahifa"/>
              </a:rPr>
              <a:t>بةراورد</a:t>
            </a:r>
            <a:r>
              <a:rPr lang="ar-IQ" sz="2800" b="1" dirty="0">
                <a:latin typeface="Times New Roman"/>
                <a:ea typeface="Times New Roman"/>
                <a:cs typeface="Ali_K_Sahifa"/>
              </a:rPr>
              <a:t> </a:t>
            </a:r>
            <a:r>
              <a:rPr lang="ar-IQ" sz="2800" b="1" dirty="0" err="1">
                <a:latin typeface="Times New Roman"/>
                <a:ea typeface="Times New Roman"/>
                <a:cs typeface="Ali_K_Sahifa"/>
              </a:rPr>
              <a:t>كردنى</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بؤ</a:t>
            </a:r>
            <a:r>
              <a:rPr lang="ar-IQ" sz="2800" b="1" dirty="0">
                <a:latin typeface="Times New Roman"/>
                <a:ea typeface="Times New Roman"/>
                <a:cs typeface="Ali_K_Sahifa"/>
              </a:rPr>
              <a:t> </a:t>
            </a:r>
            <a:r>
              <a:rPr lang="ar-IQ" sz="2800" b="1" dirty="0" err="1">
                <a:latin typeface="Times New Roman"/>
                <a:ea typeface="Times New Roman"/>
                <a:cs typeface="Ali_K_Sahifa"/>
              </a:rPr>
              <a:t>هةر</a:t>
            </a:r>
            <a:r>
              <a:rPr lang="ar-IQ" sz="2800" b="1" dirty="0">
                <a:latin typeface="Times New Roman"/>
                <a:ea typeface="Times New Roman"/>
                <a:cs typeface="Ali_K_Sahifa"/>
              </a:rPr>
              <a:t> </a:t>
            </a:r>
            <a:r>
              <a:rPr lang="ar-IQ" sz="2800" b="1" dirty="0" err="1">
                <a:latin typeface="Times New Roman"/>
                <a:ea typeface="Times New Roman"/>
                <a:cs typeface="Ali_K_Sahifa"/>
              </a:rPr>
              <a:t>يةكيَك</a:t>
            </a:r>
            <a:r>
              <a:rPr lang="ar-IQ" sz="2800" b="1" dirty="0">
                <a:latin typeface="Times New Roman"/>
                <a:ea typeface="Times New Roman"/>
                <a:cs typeface="Ali_K_Sahifa"/>
              </a:rPr>
              <a:t> </a:t>
            </a:r>
            <a:r>
              <a:rPr lang="ar-IQ" sz="2800" b="1" dirty="0" err="1">
                <a:latin typeface="Times New Roman"/>
                <a:ea typeface="Times New Roman"/>
                <a:cs typeface="Ali_K_Sahifa"/>
              </a:rPr>
              <a:t>لةو</a:t>
            </a:r>
            <a:r>
              <a:rPr lang="ar-IQ" sz="2800" b="1" dirty="0">
                <a:latin typeface="Times New Roman"/>
                <a:ea typeface="Times New Roman"/>
                <a:cs typeface="Ali_K_Sahifa"/>
              </a:rPr>
              <a:t> </a:t>
            </a:r>
            <a:r>
              <a:rPr lang="ar-IQ" sz="2800" b="1" dirty="0" err="1">
                <a:latin typeface="Times New Roman"/>
                <a:ea typeface="Times New Roman"/>
                <a:cs typeface="Ali_K_Sahifa"/>
              </a:rPr>
              <a:t>دوو</a:t>
            </a:r>
            <a:r>
              <a:rPr lang="ar-IQ" sz="2800" b="1" dirty="0">
                <a:latin typeface="Times New Roman"/>
                <a:ea typeface="Times New Roman"/>
                <a:cs typeface="Ali_K_Sahifa"/>
              </a:rPr>
              <a:t> كالآية، </a:t>
            </a:r>
            <a:r>
              <a:rPr lang="ar-IQ" sz="2800" b="1" dirty="0" err="1">
                <a:latin typeface="Times New Roman"/>
                <a:ea typeface="Times New Roman"/>
                <a:cs typeface="Ali_K_Sahifa"/>
              </a:rPr>
              <a:t>دةبينين</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(ب) </a:t>
            </a:r>
            <a:r>
              <a:rPr lang="ar-IQ" sz="2800" b="1" dirty="0" err="1">
                <a:latin typeface="Times New Roman"/>
                <a:ea typeface="Times New Roman"/>
                <a:cs typeface="Ali_K_Sahifa"/>
              </a:rPr>
              <a:t>تايبةتمةندى</a:t>
            </a:r>
            <a:r>
              <a:rPr lang="ar-IQ" sz="2800" b="1" dirty="0">
                <a:latin typeface="Times New Roman"/>
                <a:ea typeface="Times New Roman"/>
                <a:cs typeface="Ali_K_Sahifa"/>
              </a:rPr>
              <a:t> </a:t>
            </a:r>
            <a:r>
              <a:rPr lang="ar-IQ" sz="2800" b="1" dirty="0" err="1">
                <a:latin typeface="Times New Roman"/>
                <a:ea typeface="Times New Roman"/>
                <a:cs typeface="Ali_K_Sahifa"/>
              </a:rPr>
              <a:t>رِيَذةيى</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بةرهةمى</a:t>
            </a:r>
            <a:r>
              <a:rPr lang="ar-IQ" sz="2800" b="1" dirty="0">
                <a:latin typeface="Times New Roman"/>
                <a:ea typeface="Times New Roman"/>
                <a:cs typeface="Ali_K_Sahifa"/>
              </a:rPr>
              <a:t> </a:t>
            </a:r>
            <a:r>
              <a:rPr lang="ar-IQ" sz="2800" b="1" dirty="0" err="1">
                <a:latin typeface="Times New Roman"/>
                <a:ea typeface="Times New Roman"/>
                <a:cs typeface="Ali_K_Sahifa"/>
              </a:rPr>
              <a:t>لؤكة</a:t>
            </a:r>
            <a:r>
              <a:rPr lang="ar-IQ" sz="2800" b="1" dirty="0">
                <a:latin typeface="Times New Roman"/>
                <a:ea typeface="Times New Roman"/>
                <a:cs typeface="Ali_K_Sahifa"/>
              </a:rPr>
              <a:t> </a:t>
            </a:r>
            <a:r>
              <a:rPr lang="ar-IQ" sz="2800" b="1" dirty="0" err="1">
                <a:latin typeface="Times New Roman"/>
                <a:ea typeface="Times New Roman"/>
                <a:cs typeface="Ali_K_Sahifa"/>
              </a:rPr>
              <a:t>هةية،ضونكة</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يةك</a:t>
            </a:r>
            <a:r>
              <a:rPr lang="ar-IQ" sz="2800" b="1" dirty="0">
                <a:latin typeface="Times New Roman"/>
                <a:ea typeface="Times New Roman"/>
                <a:cs typeface="Ali_K_Sahifa"/>
              </a:rPr>
              <a:t> دانة </a:t>
            </a:r>
            <a:r>
              <a:rPr lang="ar-IQ" sz="2800" b="1" dirty="0" err="1">
                <a:latin typeface="Times New Roman"/>
                <a:ea typeface="Times New Roman"/>
                <a:cs typeface="Ali_K_Sahifa"/>
              </a:rPr>
              <a:t>يةكسانة</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(0.88) دانة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طةنم</a:t>
            </a:r>
            <a:r>
              <a:rPr lang="ar-IQ" sz="2800" b="1" dirty="0">
                <a:latin typeface="Times New Roman"/>
                <a:ea typeface="Times New Roman"/>
                <a:cs typeface="Ali_K_Sahifa"/>
              </a:rPr>
              <a:t>، </a:t>
            </a:r>
            <a:r>
              <a:rPr lang="ar-IQ" sz="2800" b="1" dirty="0" err="1">
                <a:latin typeface="Times New Roman"/>
                <a:ea typeface="Times New Roman"/>
                <a:cs typeface="Ali_K_Sahifa"/>
              </a:rPr>
              <a:t>بةلآم</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يةك</a:t>
            </a:r>
            <a:r>
              <a:rPr lang="ar-IQ" sz="2800" b="1" dirty="0">
                <a:latin typeface="Times New Roman"/>
                <a:ea typeface="Times New Roman"/>
                <a:cs typeface="Ali_K_Sahifa"/>
              </a:rPr>
              <a:t> دانة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لؤكة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(أ) </a:t>
            </a:r>
            <a:r>
              <a:rPr lang="ar-IQ" sz="2800" b="1" dirty="0" err="1">
                <a:latin typeface="Times New Roman"/>
                <a:ea typeface="Times New Roman"/>
                <a:cs typeface="Ali_K_Sahifa"/>
              </a:rPr>
              <a:t>بريتيية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(1.2) </a:t>
            </a:r>
            <a:r>
              <a:rPr lang="ar-IQ" sz="2800" b="1" dirty="0" err="1">
                <a:latin typeface="Times New Roman"/>
                <a:ea typeface="Times New Roman"/>
                <a:cs typeface="Ali_K_Sahifa"/>
              </a:rPr>
              <a:t>يةكة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طةنم</a:t>
            </a:r>
            <a:r>
              <a:rPr lang="ar-IQ" sz="2800" b="1" dirty="0">
                <a:latin typeface="Times New Roman"/>
                <a:ea typeface="Times New Roman"/>
                <a:cs typeface="Ali_K_Sahifa"/>
              </a:rPr>
              <a:t>.</a:t>
            </a:r>
            <a:endParaRPr lang="en-US" sz="2800" b="1" dirty="0">
              <a:latin typeface="Times New Roman"/>
              <a:ea typeface="Times New Roman"/>
            </a:endParaRPr>
          </a:p>
          <a:p>
            <a:pPr indent="252095" algn="justLow">
              <a:lnSpc>
                <a:spcPct val="95000"/>
              </a:lnSpc>
            </a:pPr>
            <a:r>
              <a:rPr lang="ar-IQ" sz="2800" b="1" dirty="0" err="1">
                <a:latin typeface="Times New Roman"/>
                <a:ea typeface="Times New Roman"/>
                <a:cs typeface="Ali_K_Sahifa"/>
              </a:rPr>
              <a:t>هةروةها</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(أ)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يةك</a:t>
            </a:r>
            <a:r>
              <a:rPr lang="ar-IQ" sz="2800" b="1" dirty="0">
                <a:latin typeface="Times New Roman"/>
                <a:ea typeface="Times New Roman"/>
                <a:cs typeface="Ali_K_Sahifa"/>
              </a:rPr>
              <a:t> دانة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طةنم</a:t>
            </a:r>
            <a:r>
              <a:rPr lang="ar-IQ" sz="2800" b="1" dirty="0">
                <a:latin typeface="Times New Roman"/>
                <a:ea typeface="Times New Roman"/>
                <a:cs typeface="Ali_K_Sahifa"/>
              </a:rPr>
              <a:t> </a:t>
            </a:r>
            <a:r>
              <a:rPr lang="ar-IQ" sz="2800" b="1" dirty="0" err="1">
                <a:latin typeface="Times New Roman"/>
                <a:ea typeface="Times New Roman"/>
                <a:cs typeface="Ali_K_Sahifa"/>
              </a:rPr>
              <a:t>بريتيية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(0.83) </a:t>
            </a:r>
            <a:r>
              <a:rPr lang="ar-IQ" sz="2800" b="1" dirty="0" err="1">
                <a:latin typeface="Times New Roman"/>
                <a:ea typeface="Times New Roman"/>
                <a:cs typeface="Ali_K_Sahifa"/>
              </a:rPr>
              <a:t>يةكة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لؤكة</a:t>
            </a:r>
            <a:r>
              <a:rPr lang="ar-IQ" sz="2800" b="1" dirty="0">
                <a:latin typeface="Times New Roman"/>
                <a:ea typeface="Times New Roman"/>
                <a:cs typeface="Ali_K_Sahifa"/>
              </a:rPr>
              <a:t>. </a:t>
            </a:r>
            <a:r>
              <a:rPr lang="ar-IQ" sz="2800" b="1" dirty="0" err="1">
                <a:latin typeface="Times New Roman"/>
                <a:ea typeface="Times New Roman"/>
                <a:cs typeface="Ali_K_Sahifa"/>
              </a:rPr>
              <a:t>بؤية</a:t>
            </a:r>
            <a:r>
              <a:rPr lang="ar-IQ" sz="2800" b="1" dirty="0">
                <a:latin typeface="Times New Roman"/>
                <a:ea typeface="Times New Roman"/>
                <a:cs typeface="Ali_K_Sahifa"/>
              </a:rPr>
              <a:t>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(أ) </a:t>
            </a:r>
            <a:r>
              <a:rPr lang="ar-IQ" sz="2800" b="1" dirty="0" err="1">
                <a:latin typeface="Times New Roman"/>
                <a:ea typeface="Times New Roman"/>
                <a:cs typeface="Ali_K_Sahifa"/>
              </a:rPr>
              <a:t>تايبةتمةندى</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طةنم</a:t>
            </a:r>
            <a:r>
              <a:rPr lang="ar-IQ" sz="2800" b="1" dirty="0">
                <a:latin typeface="Times New Roman"/>
                <a:ea typeface="Times New Roman"/>
                <a:cs typeface="Ali_K_Sahifa"/>
              </a:rPr>
              <a:t> </a:t>
            </a:r>
            <a:r>
              <a:rPr lang="ar-IQ" sz="2800" b="1" dirty="0" err="1">
                <a:latin typeface="Times New Roman"/>
                <a:ea typeface="Times New Roman"/>
                <a:cs typeface="Ali_K_Sahifa"/>
              </a:rPr>
              <a:t>وةردةطريَت</a:t>
            </a:r>
            <a:r>
              <a:rPr lang="ar-IQ" sz="2800" b="1" dirty="0">
                <a:latin typeface="Times New Roman"/>
                <a:ea typeface="Times New Roman"/>
                <a:cs typeface="Ali_K_Sahifa"/>
              </a:rPr>
              <a:t> واز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بةرهةمى</a:t>
            </a:r>
            <a:r>
              <a:rPr lang="ar-IQ" sz="2800" b="1" dirty="0">
                <a:latin typeface="Times New Roman"/>
                <a:ea typeface="Times New Roman"/>
                <a:cs typeface="Ali_K_Sahifa"/>
              </a:rPr>
              <a:t> </a:t>
            </a:r>
            <a:r>
              <a:rPr lang="ar-IQ" sz="2800" b="1" dirty="0" err="1">
                <a:latin typeface="Times New Roman"/>
                <a:ea typeface="Times New Roman"/>
                <a:cs typeface="Ali_K_Sahifa"/>
              </a:rPr>
              <a:t>لؤكة</a:t>
            </a:r>
            <a:r>
              <a:rPr lang="ar-IQ" sz="2800" b="1" dirty="0">
                <a:latin typeface="Times New Roman"/>
                <a:ea typeface="Times New Roman"/>
                <a:cs typeface="Ali_K_Sahifa"/>
              </a:rPr>
              <a:t> </a:t>
            </a:r>
            <a:r>
              <a:rPr lang="ar-IQ" sz="2800" b="1" dirty="0" err="1">
                <a:latin typeface="Times New Roman"/>
                <a:ea typeface="Times New Roman"/>
                <a:cs typeface="Ali_K_Sahifa"/>
              </a:rPr>
              <a:t>دةهيَنيَت</a:t>
            </a:r>
            <a:r>
              <a:rPr lang="ar-IQ" sz="2800" b="1" dirty="0">
                <a:latin typeface="Times New Roman"/>
                <a:ea typeface="Times New Roman"/>
                <a:cs typeface="Ali_K_Sahifa"/>
              </a:rPr>
              <a:t>، تا </a:t>
            </a:r>
            <a:r>
              <a:rPr lang="ar-IQ" sz="2800" b="1" dirty="0" err="1">
                <a:latin typeface="Times New Roman"/>
                <a:ea typeface="Times New Roman"/>
                <a:cs typeface="Ali_K_Sahifa"/>
              </a:rPr>
              <a:t>ولآتى</a:t>
            </a:r>
            <a:r>
              <a:rPr lang="ar-IQ" sz="2800" b="1" dirty="0">
                <a:latin typeface="Times New Roman"/>
                <a:ea typeface="Times New Roman"/>
                <a:cs typeface="Ali_K_Sahifa"/>
              </a:rPr>
              <a:t> (ب) </a:t>
            </a:r>
            <a:r>
              <a:rPr lang="ar-IQ" sz="2800" b="1" dirty="0" err="1">
                <a:latin typeface="Times New Roman"/>
                <a:ea typeface="Times New Roman"/>
                <a:cs typeface="Ali_K_Sahifa"/>
              </a:rPr>
              <a:t>تايبةتمةندى</a:t>
            </a:r>
            <a:r>
              <a:rPr lang="ar-IQ" sz="2800" b="1" dirty="0">
                <a:latin typeface="Times New Roman"/>
                <a:ea typeface="Times New Roman"/>
                <a:cs typeface="Ali_K_Sahifa"/>
              </a:rPr>
              <a:t> </a:t>
            </a:r>
            <a:r>
              <a:rPr lang="ar-IQ" sz="2800" b="1" dirty="0" err="1">
                <a:latin typeface="Times New Roman"/>
                <a:ea typeface="Times New Roman"/>
                <a:cs typeface="Ali_K_Sahifa"/>
              </a:rPr>
              <a:t>لىَ</a:t>
            </a:r>
            <a:r>
              <a:rPr lang="ar-IQ" sz="2800" b="1" dirty="0">
                <a:latin typeface="Times New Roman"/>
                <a:ea typeface="Times New Roman"/>
                <a:cs typeface="Ali_K_Sahifa"/>
              </a:rPr>
              <a:t> </a:t>
            </a:r>
            <a:r>
              <a:rPr lang="ar-IQ" sz="2800" b="1" dirty="0" err="1">
                <a:latin typeface="Times New Roman"/>
                <a:ea typeface="Times New Roman"/>
                <a:cs typeface="Ali_K_Sahifa"/>
              </a:rPr>
              <a:t>وةربطريَت</a:t>
            </a:r>
            <a:r>
              <a:rPr lang="ar-IQ" sz="2800" b="1" dirty="0">
                <a:latin typeface="Times New Roman"/>
                <a:ea typeface="Times New Roman"/>
                <a:cs typeface="Ali_K_Sahifa"/>
              </a:rPr>
              <a:t>.</a:t>
            </a:r>
            <a:endParaRPr lang="en-US" sz="2800" b="1" dirty="0">
              <a:effectLst/>
              <a:latin typeface="Times New Roman"/>
              <a:ea typeface="Times New Roman"/>
            </a:endParaRPr>
          </a:p>
        </p:txBody>
      </p:sp>
    </p:spTree>
    <p:extLst>
      <p:ext uri="{BB962C8B-B14F-4D97-AF65-F5344CB8AC3E}">
        <p14:creationId xmlns:p14="http://schemas.microsoft.com/office/powerpoint/2010/main" val="105009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33400"/>
            <a:ext cx="8382000" cy="5464573"/>
          </a:xfrm>
          <a:prstGeom prst="rect">
            <a:avLst/>
          </a:prstGeom>
        </p:spPr>
        <p:txBody>
          <a:bodyPr wrap="square">
            <a:spAutoFit/>
          </a:bodyPr>
          <a:lstStyle/>
          <a:p>
            <a:pPr marL="342900" lvl="0" indent="-342900" algn="justLow">
              <a:buFont typeface="+mj-lt"/>
              <a:buAutoNum type="arabicParenR"/>
              <a:tabLst>
                <a:tab pos="228600" algn="l"/>
              </a:tabLst>
            </a:pPr>
            <a:r>
              <a:rPr lang="ar-IQ" sz="2800" u="sng" dirty="0">
                <a:latin typeface="Times New Roman"/>
                <a:ea typeface="Times New Roman"/>
                <a:cs typeface="Ali_K_Samik"/>
              </a:rPr>
              <a:t>دابةشبوونى جيهان بؤ ضةند يةكةيةكى سياسى سةربةخؤ</a:t>
            </a:r>
            <a:r>
              <a:rPr lang="ar-IQ" sz="2800" dirty="0">
                <a:latin typeface="Times New Roman"/>
                <a:ea typeface="Times New Roman"/>
                <a:cs typeface="Ali_K_Samik"/>
              </a:rPr>
              <a:t>: </a:t>
            </a:r>
            <a:endParaRPr lang="en-US" sz="2800" dirty="0">
              <a:latin typeface="Times New Roman"/>
              <a:ea typeface="Times New Roman"/>
            </a:endParaRPr>
          </a:p>
          <a:p>
            <a:pPr indent="252095" algn="justLow">
              <a:lnSpc>
                <a:spcPct val="95000"/>
              </a:lnSpc>
            </a:pPr>
            <a:r>
              <a:rPr lang="ar-IQ" sz="2600" b="1" dirty="0">
                <a:latin typeface="Times New Roman"/>
                <a:ea typeface="Times New Roman"/>
                <a:cs typeface="Ali_K_Sahifa"/>
              </a:rPr>
              <a:t>هةر ولآتةو بريتيية لة يةكةيةكى سياسى سةربةخؤ، بؤية ئيعتباراتى ئاسايشى نيشتمانى و ئابوورى و سياسةتى دةرةوة و ئامانج و هةستى نيشتمانى رِؤلَى طةورةي هةية لة دياريكردنى سياسةتى دةولَةت لة مةيدانى بازرطانى دةرةكى دةبينيَت، ئةمة بؤ ثاراستنى ئاسايشى ئابوورى لة بةرذةوةندى ئةو ولآتة داية جؤرة كالآيةك بة تيَضوونيَكى بةرزتر لة تيَضوونى هاوردة لة دةرةوة بةرهةم بهيَنيَت.</a:t>
            </a:r>
            <a:endParaRPr lang="en-US" sz="2600" b="1" dirty="0">
              <a:latin typeface="Times New Roman"/>
              <a:ea typeface="Times New Roman"/>
            </a:endParaRPr>
          </a:p>
          <a:p>
            <a:pPr indent="252095" algn="justLow">
              <a:lnSpc>
                <a:spcPct val="95000"/>
              </a:lnSpc>
            </a:pPr>
            <a:r>
              <a:rPr lang="ar-IQ" sz="2600" b="1" dirty="0">
                <a:latin typeface="Times New Roman"/>
                <a:ea typeface="Times New Roman"/>
                <a:cs typeface="Ali_K_Sahifa"/>
              </a:rPr>
              <a:t>هةروةها جارى وا هةية ثةيوةنديية ئابووريية نيَودةولَةتييةكان بؤ بةديهيَنانى ئامانجى سياسى بةكاردةهيَنريَت، وةك بةكارهيَنانى بازرطانى دةرةكى وةك ئامرازيَك بؤ ليَكجياكردنةوةى ولآتان لة رِوانطةى ناكؤكيية سياسيةكان و فشار خستنة سةريان، بة مةبةستى ئةنجامدانى رِةفتارى دياريكراوةوة. بيَجطة لةمانة بةرذةوةندى نيشتمانى رِؤلَى طةورة لة ليَك جياكردنةوةى مامةلَة ئابووريية نيَو دةولَةتييةكان و مامةلَة ئابووريية ناوخؤييةكان هةية. بؤ نموونة هاندانى بةروبوومى كشتوكالَى و ثاراستنى بازارِى ناوخؤ و طةشةثيَدانى ثيشةسازى نةتةوةيى و دابينكردنى بةكاربردنى نةتةوةيى، ئةم ئيعتبارانةش ناوروذيَندريَت تا قسة لةسةر مامةلَة ئابوورى ية نيَودةولَةتييةكان نةكريَت.</a:t>
            </a:r>
            <a:endParaRPr lang="en-US" sz="2600" b="1" dirty="0">
              <a:effectLst/>
              <a:latin typeface="Times New Roman"/>
              <a:ea typeface="Times New Roman"/>
            </a:endParaRPr>
          </a:p>
        </p:txBody>
      </p:sp>
    </p:spTree>
    <p:extLst>
      <p:ext uri="{BB962C8B-B14F-4D97-AF65-F5344CB8AC3E}">
        <p14:creationId xmlns:p14="http://schemas.microsoft.com/office/powerpoint/2010/main" val="32634522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1000" y="609600"/>
            <a:ext cx="8153400" cy="5238357"/>
          </a:xfrm>
          <a:prstGeom prst="rect">
            <a:avLst/>
          </a:prstGeom>
        </p:spPr>
        <p:txBody>
          <a:bodyPr wrap="square">
            <a:spAutoFit/>
          </a:bodyPr>
          <a:lstStyle/>
          <a:p>
            <a:pPr indent="252095" algn="justLow">
              <a:lnSpc>
                <a:spcPct val="95000"/>
              </a:lnSpc>
            </a:pPr>
            <a:r>
              <a:rPr lang="ar-IQ" sz="3200" b="1" dirty="0">
                <a:latin typeface="Times New Roman"/>
                <a:ea typeface="Times New Roman"/>
                <a:cs typeface="Ali_K_Sahifa"/>
              </a:rPr>
              <a:t>طريمان </a:t>
            </a:r>
            <a:r>
              <a:rPr lang="ar-IQ" sz="3200" b="1" dirty="0" err="1">
                <a:latin typeface="Times New Roman"/>
                <a:ea typeface="Times New Roman"/>
                <a:cs typeface="Ali_K_Sahifa"/>
              </a:rPr>
              <a:t>تيَكرِاي</a:t>
            </a:r>
            <a:r>
              <a:rPr lang="ar-IQ" sz="3200" b="1" dirty="0">
                <a:latin typeface="Times New Roman"/>
                <a:ea typeface="Times New Roman"/>
                <a:cs typeface="Ali_K_Sahifa"/>
              </a:rPr>
              <a:t> </a:t>
            </a:r>
            <a:r>
              <a:rPr lang="ar-IQ" sz="3200" b="1" dirty="0" err="1">
                <a:latin typeface="Times New Roman"/>
                <a:ea typeface="Times New Roman"/>
                <a:cs typeface="Ali_K_Sahifa"/>
              </a:rPr>
              <a:t>ئالَوطؤرِي</a:t>
            </a:r>
            <a:r>
              <a:rPr lang="ar-IQ" sz="3200" b="1" dirty="0">
                <a:latin typeface="Times New Roman"/>
                <a:ea typeface="Times New Roman"/>
                <a:cs typeface="Ali_K_Sahifa"/>
              </a:rPr>
              <a:t> </a:t>
            </a:r>
            <a:r>
              <a:rPr lang="ar-IQ" sz="3200" b="1" dirty="0" err="1">
                <a:latin typeface="Times New Roman"/>
                <a:ea typeface="Times New Roman"/>
                <a:cs typeface="Ali_K_Sahifa"/>
              </a:rPr>
              <a:t>نيَوان</a:t>
            </a:r>
            <a:r>
              <a:rPr lang="ar-IQ" sz="3200" b="1" dirty="0">
                <a:latin typeface="Times New Roman"/>
                <a:ea typeface="Times New Roman"/>
                <a:cs typeface="Ali_K_Sahifa"/>
              </a:rPr>
              <a:t> </a:t>
            </a:r>
            <a:r>
              <a:rPr lang="ar-IQ" sz="3200" b="1" dirty="0" err="1">
                <a:latin typeface="Times New Roman"/>
                <a:ea typeface="Times New Roman"/>
                <a:cs typeface="Ali_K_Sahifa"/>
              </a:rPr>
              <a:t>هةردوو</a:t>
            </a:r>
            <a:r>
              <a:rPr lang="ar-IQ" sz="3200" b="1" dirty="0">
                <a:latin typeface="Times New Roman"/>
                <a:ea typeface="Times New Roman"/>
                <a:cs typeface="Ali_K_Sahifa"/>
              </a:rPr>
              <a:t> ولآت </a:t>
            </a:r>
            <a:r>
              <a:rPr lang="ar-IQ" sz="3200" b="1" dirty="0" err="1">
                <a:latin typeface="Times New Roman"/>
                <a:ea typeface="Times New Roman"/>
                <a:cs typeface="Ali_K_Sahifa"/>
              </a:rPr>
              <a:t>بريتيية</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1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طةنم</a:t>
            </a:r>
            <a:r>
              <a:rPr lang="ar-IQ" sz="3200" b="1" dirty="0">
                <a:latin typeface="Times New Roman"/>
                <a:ea typeface="Times New Roman"/>
                <a:cs typeface="Ali_K_Sahifa"/>
              </a:rPr>
              <a:t> = 1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لؤكة</a:t>
            </a:r>
            <a:r>
              <a:rPr lang="ar-IQ" sz="3200" b="1" dirty="0">
                <a:latin typeface="Times New Roman"/>
                <a:ea typeface="Times New Roman"/>
                <a:cs typeface="Ali_K_Sahifa"/>
              </a:rPr>
              <a:t>، </a:t>
            </a:r>
            <a:r>
              <a:rPr lang="ar-IQ" sz="3200" b="1" dirty="0" err="1">
                <a:latin typeface="Times New Roman"/>
                <a:ea typeface="Times New Roman"/>
                <a:cs typeface="Ali_K_Sahifa"/>
              </a:rPr>
              <a:t>ليَرةدا</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(أ) </a:t>
            </a:r>
            <a:r>
              <a:rPr lang="ar-IQ" sz="3200" b="1" dirty="0" err="1">
                <a:latin typeface="Times New Roman"/>
                <a:ea typeface="Times New Roman"/>
                <a:cs typeface="Ali_K_Sahifa"/>
              </a:rPr>
              <a:t>تايبةتمةند</a:t>
            </a:r>
            <a:r>
              <a:rPr lang="ar-IQ" sz="3200" b="1" dirty="0">
                <a:latin typeface="Times New Roman"/>
                <a:ea typeface="Times New Roman"/>
                <a:cs typeface="Ali_K_Sahifa"/>
              </a:rPr>
              <a:t> </a:t>
            </a:r>
            <a:r>
              <a:rPr lang="ar-IQ" sz="3200" b="1" dirty="0" err="1">
                <a:latin typeface="Times New Roman"/>
                <a:ea typeface="Times New Roman"/>
                <a:cs typeface="Ali_K_Sahifa"/>
              </a:rPr>
              <a:t>دةبيَت</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بةرهةمى</a:t>
            </a:r>
            <a:r>
              <a:rPr lang="ar-IQ" sz="3200" b="1" dirty="0">
                <a:latin typeface="Times New Roman"/>
                <a:ea typeface="Times New Roman"/>
                <a:cs typeface="Ali_K_Sahifa"/>
              </a:rPr>
              <a:t> </a:t>
            </a:r>
            <a:r>
              <a:rPr lang="ar-IQ" sz="3200" b="1" dirty="0" err="1">
                <a:latin typeface="Times New Roman"/>
                <a:ea typeface="Times New Roman"/>
                <a:cs typeface="Ali_K_Sahifa"/>
              </a:rPr>
              <a:t>طةنم</a:t>
            </a:r>
            <a:r>
              <a:rPr lang="ar-IQ" sz="3200" b="1" dirty="0">
                <a:latin typeface="Times New Roman"/>
                <a:ea typeface="Times New Roman"/>
                <a:cs typeface="Ali_K_Sahifa"/>
              </a:rPr>
              <a:t> و </a:t>
            </a:r>
            <a:r>
              <a:rPr lang="ar-IQ" sz="3200" b="1" dirty="0" err="1">
                <a:latin typeface="Times New Roman"/>
                <a:ea typeface="Times New Roman"/>
                <a:cs typeface="Ali_K_Sahifa"/>
              </a:rPr>
              <a:t>بؤ</a:t>
            </a:r>
            <a:r>
              <a:rPr lang="ar-IQ" sz="3200" b="1" dirty="0">
                <a:latin typeface="Times New Roman"/>
                <a:ea typeface="Times New Roman"/>
                <a:cs typeface="Ali_K_Sahifa"/>
              </a:rPr>
              <a:t> </a:t>
            </a:r>
            <a:r>
              <a:rPr lang="ar-IQ" sz="3200" b="1" dirty="0" err="1">
                <a:latin typeface="Times New Roman"/>
                <a:ea typeface="Times New Roman"/>
                <a:cs typeface="Ali_K_Sahifa"/>
              </a:rPr>
              <a:t>بةرهةمى</a:t>
            </a:r>
            <a:r>
              <a:rPr lang="ar-IQ" sz="3200" b="1" dirty="0">
                <a:latin typeface="Times New Roman"/>
                <a:ea typeface="Times New Roman"/>
                <a:cs typeface="Ali_K_Sahifa"/>
              </a:rPr>
              <a:t> </a:t>
            </a:r>
            <a:r>
              <a:rPr lang="ar-IQ" sz="3200" b="1" dirty="0" err="1">
                <a:latin typeface="Times New Roman"/>
                <a:ea typeface="Times New Roman"/>
                <a:cs typeface="Ali_K_Sahifa"/>
              </a:rPr>
              <a:t>لؤكةش</a:t>
            </a:r>
            <a:r>
              <a:rPr lang="ar-IQ" sz="3200" b="1" dirty="0">
                <a:latin typeface="Times New Roman"/>
                <a:ea typeface="Times New Roman"/>
                <a:cs typeface="Ali_K_Sahifa"/>
              </a:rPr>
              <a:t> </a:t>
            </a:r>
            <a:r>
              <a:rPr lang="ar-IQ" sz="3200" b="1" dirty="0" err="1">
                <a:latin typeface="Times New Roman"/>
                <a:ea typeface="Times New Roman"/>
                <a:cs typeface="Ali_K_Sahifa"/>
              </a:rPr>
              <a:t>ثشت</a:t>
            </a:r>
            <a:r>
              <a:rPr lang="ar-IQ" sz="3200" b="1" dirty="0">
                <a:latin typeface="Times New Roman"/>
                <a:ea typeface="Times New Roman"/>
                <a:cs typeface="Ali_K_Sahifa"/>
              </a:rPr>
              <a:t> </a:t>
            </a:r>
            <a:r>
              <a:rPr lang="ar-IQ" sz="3200" b="1" dirty="0" err="1">
                <a:latin typeface="Times New Roman"/>
                <a:ea typeface="Times New Roman"/>
                <a:cs typeface="Ali_K_Sahifa"/>
              </a:rPr>
              <a:t>بة</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(ب) </a:t>
            </a:r>
            <a:r>
              <a:rPr lang="ar-IQ" sz="3200" b="1" dirty="0" err="1">
                <a:latin typeface="Times New Roman"/>
                <a:ea typeface="Times New Roman"/>
                <a:cs typeface="Ali_K_Sahifa"/>
              </a:rPr>
              <a:t>دةبةستيَت</a:t>
            </a:r>
            <a:r>
              <a:rPr lang="ar-IQ" sz="3200" b="1" dirty="0">
                <a:latin typeface="Times New Roman"/>
                <a:ea typeface="Times New Roman"/>
                <a:cs typeface="Ali_K_Sahifa"/>
              </a:rPr>
              <a:t>، </a:t>
            </a:r>
            <a:r>
              <a:rPr lang="ar-IQ" sz="3200" b="1" dirty="0" err="1">
                <a:latin typeface="Times New Roman"/>
                <a:ea typeface="Times New Roman"/>
                <a:cs typeface="Ali_K_Sahifa"/>
              </a:rPr>
              <a:t>هةروةها</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(ب) </a:t>
            </a:r>
            <a:r>
              <a:rPr lang="ar-IQ" sz="3200" b="1" dirty="0" err="1">
                <a:latin typeface="Times New Roman"/>
                <a:ea typeface="Times New Roman"/>
                <a:cs typeface="Ali_K_Sahifa"/>
              </a:rPr>
              <a:t>تايبةتمةندى</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بةرهةمى</a:t>
            </a:r>
            <a:r>
              <a:rPr lang="ar-IQ" sz="3200" b="1" dirty="0">
                <a:latin typeface="Times New Roman"/>
                <a:ea typeface="Times New Roman"/>
                <a:cs typeface="Ali_K_Sahifa"/>
              </a:rPr>
              <a:t> </a:t>
            </a:r>
            <a:r>
              <a:rPr lang="ar-IQ" sz="3200" b="1" dirty="0" err="1">
                <a:latin typeface="Times New Roman"/>
                <a:ea typeface="Times New Roman"/>
                <a:cs typeface="Ali_K_Sahifa"/>
              </a:rPr>
              <a:t>لؤكة</a:t>
            </a:r>
            <a:r>
              <a:rPr lang="ar-IQ" sz="3200" b="1" dirty="0">
                <a:latin typeface="Times New Roman"/>
                <a:ea typeface="Times New Roman"/>
                <a:cs typeface="Ali_K_Sahifa"/>
              </a:rPr>
              <a:t> </a:t>
            </a:r>
            <a:r>
              <a:rPr lang="ar-IQ" sz="3200" b="1" dirty="0" err="1">
                <a:latin typeface="Times New Roman"/>
                <a:ea typeface="Times New Roman"/>
                <a:cs typeface="Ali_K_Sahifa"/>
              </a:rPr>
              <a:t>وةردةطريَت</a:t>
            </a:r>
            <a:r>
              <a:rPr lang="ar-IQ" sz="3200" b="1" dirty="0">
                <a:latin typeface="Times New Roman"/>
                <a:ea typeface="Times New Roman"/>
                <a:cs typeface="Ali_K_Sahifa"/>
              </a:rPr>
              <a:t> و </a:t>
            </a:r>
            <a:r>
              <a:rPr lang="ar-IQ" sz="3200" b="1" dirty="0" err="1">
                <a:latin typeface="Times New Roman"/>
                <a:ea typeface="Times New Roman"/>
                <a:cs typeface="Ali_K_Sahifa"/>
              </a:rPr>
              <a:t>بؤ</a:t>
            </a:r>
            <a:r>
              <a:rPr lang="ar-IQ" sz="3200" b="1" dirty="0">
                <a:latin typeface="Times New Roman"/>
                <a:ea typeface="Times New Roman"/>
                <a:cs typeface="Ali_K_Sahifa"/>
              </a:rPr>
              <a:t> </a:t>
            </a:r>
            <a:r>
              <a:rPr lang="ar-IQ" sz="3200" b="1" dirty="0" err="1">
                <a:latin typeface="Times New Roman"/>
                <a:ea typeface="Times New Roman"/>
                <a:cs typeface="Ali_K_Sahifa"/>
              </a:rPr>
              <a:t>بةرهةمى</a:t>
            </a:r>
            <a:r>
              <a:rPr lang="ar-IQ" sz="3200" b="1" dirty="0">
                <a:latin typeface="Times New Roman"/>
                <a:ea typeface="Times New Roman"/>
                <a:cs typeface="Ali_K_Sahifa"/>
              </a:rPr>
              <a:t> </a:t>
            </a:r>
            <a:r>
              <a:rPr lang="ar-IQ" sz="3200" b="1" dirty="0" err="1">
                <a:latin typeface="Times New Roman"/>
                <a:ea typeface="Times New Roman"/>
                <a:cs typeface="Ali_K_Sahifa"/>
              </a:rPr>
              <a:t>طةنميش</a:t>
            </a:r>
            <a:r>
              <a:rPr lang="ar-IQ" sz="3200" b="1" dirty="0">
                <a:latin typeface="Times New Roman"/>
                <a:ea typeface="Times New Roman"/>
                <a:cs typeface="Ali_K_Sahifa"/>
              </a:rPr>
              <a:t> </a:t>
            </a:r>
            <a:r>
              <a:rPr lang="ar-IQ" sz="3200" b="1" dirty="0" err="1">
                <a:latin typeface="Times New Roman"/>
                <a:ea typeface="Times New Roman"/>
                <a:cs typeface="Ali_K_Sahifa"/>
              </a:rPr>
              <a:t>ثشت</a:t>
            </a:r>
            <a:r>
              <a:rPr lang="ar-IQ" sz="3200" b="1" dirty="0">
                <a:latin typeface="Times New Roman"/>
                <a:ea typeface="Times New Roman"/>
                <a:cs typeface="Ali_K_Sahifa"/>
              </a:rPr>
              <a:t> </a:t>
            </a:r>
            <a:r>
              <a:rPr lang="ar-IQ" sz="3200" b="1" dirty="0" err="1">
                <a:latin typeface="Times New Roman"/>
                <a:ea typeface="Times New Roman"/>
                <a:cs typeface="Ali_K_Sahifa"/>
              </a:rPr>
              <a:t>بة</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(أ) </a:t>
            </a:r>
            <a:r>
              <a:rPr lang="ar-IQ" sz="3200" b="1" dirty="0" err="1">
                <a:latin typeface="Times New Roman"/>
                <a:ea typeface="Times New Roman"/>
                <a:cs typeface="Ali_K_Sahifa"/>
              </a:rPr>
              <a:t>دةبةستيَت</a:t>
            </a:r>
            <a:r>
              <a:rPr lang="ar-IQ" sz="3200" b="1" dirty="0">
                <a:latin typeface="Times New Roman"/>
                <a:ea typeface="Times New Roman"/>
                <a:cs typeface="Ali_K_Sahifa"/>
              </a:rPr>
              <a:t>.</a:t>
            </a:r>
            <a:endParaRPr lang="en-US" sz="3200" b="1" dirty="0">
              <a:latin typeface="Times New Roman"/>
              <a:ea typeface="Times New Roman"/>
            </a:endParaRPr>
          </a:p>
          <a:p>
            <a:pPr indent="252095" algn="justLow">
              <a:lnSpc>
                <a:spcPct val="95000"/>
              </a:lnSpc>
            </a:pPr>
            <a:r>
              <a:rPr lang="ar-IQ" sz="3200" b="1" dirty="0" err="1">
                <a:latin typeface="Times New Roman"/>
                <a:ea typeface="Times New Roman"/>
                <a:cs typeface="Ali_K_Sahifa"/>
              </a:rPr>
              <a:t>ئةمةش</a:t>
            </a:r>
            <a:r>
              <a:rPr lang="ar-IQ" sz="3200" b="1" dirty="0">
                <a:latin typeface="Times New Roman"/>
                <a:ea typeface="Times New Roman"/>
                <a:cs typeface="Ali_K_Sahifa"/>
              </a:rPr>
              <a:t> </a:t>
            </a:r>
            <a:r>
              <a:rPr lang="ar-IQ" sz="3200" b="1" dirty="0" err="1">
                <a:latin typeface="Times New Roman"/>
                <a:ea typeface="Times New Roman"/>
                <a:cs typeface="Ali_K_Sahifa"/>
              </a:rPr>
              <a:t>ماناى</a:t>
            </a:r>
            <a:r>
              <a:rPr lang="ar-IQ" sz="3200" b="1" dirty="0">
                <a:latin typeface="Times New Roman"/>
                <a:ea typeface="Times New Roman"/>
                <a:cs typeface="Ali_K_Sahifa"/>
              </a:rPr>
              <a:t> </a:t>
            </a:r>
            <a:r>
              <a:rPr lang="ar-IQ" sz="3200" b="1" dirty="0" err="1">
                <a:latin typeface="Times New Roman"/>
                <a:ea typeface="Times New Roman"/>
                <a:cs typeface="Ali_K_Sahifa"/>
              </a:rPr>
              <a:t>ئةوةية</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(أ)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كاتى</a:t>
            </a:r>
            <a:r>
              <a:rPr lang="ar-IQ" sz="3200" b="1" dirty="0">
                <a:latin typeface="Times New Roman"/>
                <a:ea typeface="Times New Roman"/>
                <a:cs typeface="Ali_K_Sahifa"/>
              </a:rPr>
              <a:t> </a:t>
            </a:r>
            <a:r>
              <a:rPr lang="ar-IQ" sz="3200" b="1" dirty="0" err="1">
                <a:latin typeface="Times New Roman"/>
                <a:ea typeface="Times New Roman"/>
                <a:cs typeface="Ali_K_Sahifa"/>
              </a:rPr>
              <a:t>ئالَوطؤرِكردنى</a:t>
            </a:r>
            <a:r>
              <a:rPr lang="ar-IQ" sz="3200" b="1" dirty="0">
                <a:latin typeface="Times New Roman"/>
                <a:ea typeface="Times New Roman"/>
                <a:cs typeface="Ali_K_Sahifa"/>
              </a:rPr>
              <a:t> </a:t>
            </a:r>
            <a:r>
              <a:rPr lang="ar-IQ" sz="3200" b="1" dirty="0" err="1">
                <a:latin typeface="Times New Roman"/>
                <a:ea typeface="Times New Roman"/>
                <a:cs typeface="Ali_K_Sahifa"/>
              </a:rPr>
              <a:t>دانةيةك</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طةنم</a:t>
            </a:r>
            <a:r>
              <a:rPr lang="ar-IQ" sz="3200" b="1" dirty="0">
                <a:latin typeface="Times New Roman"/>
                <a:ea typeface="Times New Roman"/>
                <a:cs typeface="Ali_K_Sahifa"/>
              </a:rPr>
              <a:t> </a:t>
            </a:r>
            <a:r>
              <a:rPr lang="ar-IQ" sz="3200" b="1" dirty="0" err="1">
                <a:latin typeface="Times New Roman"/>
                <a:ea typeface="Times New Roman"/>
                <a:cs typeface="Ali_K_Sahifa"/>
              </a:rPr>
              <a:t>بة</a:t>
            </a:r>
            <a:r>
              <a:rPr lang="ar-IQ" sz="3200" b="1" dirty="0">
                <a:latin typeface="Times New Roman"/>
                <a:ea typeface="Times New Roman"/>
                <a:cs typeface="Ali_K_Sahifa"/>
              </a:rPr>
              <a:t> </a:t>
            </a:r>
            <a:r>
              <a:rPr lang="ar-IQ" sz="3200" b="1" dirty="0" err="1">
                <a:latin typeface="Times New Roman"/>
                <a:ea typeface="Times New Roman"/>
                <a:cs typeface="Ali_K_Sahifa"/>
              </a:rPr>
              <a:t>دانةيةك</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دانةكانى</a:t>
            </a:r>
            <a:r>
              <a:rPr lang="ar-IQ" sz="3200" b="1" dirty="0">
                <a:latin typeface="Times New Roman"/>
                <a:ea typeface="Times New Roman"/>
                <a:cs typeface="Ali_K_Sahifa"/>
              </a:rPr>
              <a:t> </a:t>
            </a:r>
            <a:r>
              <a:rPr lang="ar-IQ" sz="3200" b="1" dirty="0" err="1">
                <a:latin typeface="Times New Roman"/>
                <a:ea typeface="Times New Roman"/>
                <a:cs typeface="Ali_K_Sahifa"/>
              </a:rPr>
              <a:t>لؤكة</a:t>
            </a:r>
            <a:r>
              <a:rPr lang="ar-IQ" sz="3200" b="1" dirty="0">
                <a:latin typeface="Times New Roman"/>
                <a:ea typeface="Times New Roman"/>
                <a:cs typeface="Ali_K_Sahifa"/>
              </a:rPr>
              <a:t> </a:t>
            </a:r>
            <a:r>
              <a:rPr lang="ar-IQ" sz="3200" b="1" dirty="0" err="1">
                <a:latin typeface="Times New Roman"/>
                <a:ea typeface="Times New Roman"/>
                <a:cs typeface="Ali_K_Sahifa"/>
              </a:rPr>
              <a:t>دةستكةوتى</a:t>
            </a:r>
            <a:r>
              <a:rPr lang="ar-IQ" sz="3200" b="1" dirty="0">
                <a:latin typeface="Times New Roman"/>
                <a:ea typeface="Times New Roman"/>
                <a:cs typeface="Ali_K_Sahifa"/>
              </a:rPr>
              <a:t> (0.17)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لؤكة</a:t>
            </a:r>
            <a:r>
              <a:rPr lang="ar-IQ" sz="3200" b="1" dirty="0">
                <a:latin typeface="Times New Roman"/>
                <a:ea typeface="Times New Roman"/>
                <a:cs typeface="Ali_K_Sahifa"/>
              </a:rPr>
              <a:t> </a:t>
            </a:r>
            <a:r>
              <a:rPr lang="ar-IQ" sz="3200" b="1" dirty="0" err="1">
                <a:latin typeface="Times New Roman"/>
                <a:ea typeface="Times New Roman"/>
                <a:cs typeface="Ali_K_Sahifa"/>
              </a:rPr>
              <a:t>بة</a:t>
            </a:r>
            <a:r>
              <a:rPr lang="ar-IQ" sz="3200" b="1" dirty="0">
                <a:latin typeface="Times New Roman"/>
                <a:ea typeface="Times New Roman"/>
                <a:cs typeface="Ali_K_Sahifa"/>
              </a:rPr>
              <a:t> </a:t>
            </a:r>
            <a:r>
              <a:rPr lang="ar-IQ" sz="3200" b="1" dirty="0" err="1">
                <a:latin typeface="Times New Roman"/>
                <a:ea typeface="Times New Roman"/>
                <a:cs typeface="Ali_K_Sahifa"/>
              </a:rPr>
              <a:t>دةست</a:t>
            </a:r>
            <a:r>
              <a:rPr lang="ar-IQ" sz="3200" b="1" dirty="0">
                <a:latin typeface="Times New Roman"/>
                <a:ea typeface="Times New Roman"/>
                <a:cs typeface="Ali_K_Sahifa"/>
              </a:rPr>
              <a:t> </a:t>
            </a:r>
            <a:r>
              <a:rPr lang="ar-IQ" sz="3200" b="1" dirty="0" err="1">
                <a:latin typeface="Times New Roman"/>
                <a:ea typeface="Times New Roman"/>
                <a:cs typeface="Ali_K_Sahifa"/>
              </a:rPr>
              <a:t>دةهيَنيَت</a:t>
            </a:r>
            <a:r>
              <a:rPr lang="ar-IQ" sz="3200" b="1" dirty="0">
                <a:latin typeface="Times New Roman"/>
                <a:ea typeface="Times New Roman"/>
                <a:cs typeface="Ali_K_Sahifa"/>
              </a:rPr>
              <a:t>، </a:t>
            </a:r>
            <a:r>
              <a:rPr lang="ar-IQ" sz="3200" b="1" dirty="0" err="1">
                <a:latin typeface="Times New Roman"/>
                <a:ea typeface="Times New Roman"/>
                <a:cs typeface="Ali_K_Sahifa"/>
              </a:rPr>
              <a:t>بةلآم</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(ب)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كاتى</a:t>
            </a:r>
            <a:r>
              <a:rPr lang="ar-IQ" sz="3200" b="1" dirty="0">
                <a:latin typeface="Times New Roman"/>
                <a:ea typeface="Times New Roman"/>
                <a:cs typeface="Ali_K_Sahifa"/>
              </a:rPr>
              <a:t> </a:t>
            </a:r>
            <a:r>
              <a:rPr lang="ar-IQ" sz="3200" b="1" dirty="0" err="1">
                <a:latin typeface="Times New Roman"/>
                <a:ea typeface="Times New Roman"/>
                <a:cs typeface="Ali_K_Sahifa"/>
              </a:rPr>
              <a:t>ئالَوطؤرِكردنى</a:t>
            </a:r>
            <a:r>
              <a:rPr lang="ar-IQ" sz="3200" b="1" dirty="0">
                <a:latin typeface="Times New Roman"/>
                <a:ea typeface="Times New Roman"/>
                <a:cs typeface="Ali_K_Sahifa"/>
              </a:rPr>
              <a:t> </a:t>
            </a:r>
            <a:r>
              <a:rPr lang="ar-IQ" sz="3200" b="1" dirty="0" err="1">
                <a:latin typeface="Times New Roman"/>
                <a:ea typeface="Times New Roman"/>
                <a:cs typeface="Ali_K_Sahifa"/>
              </a:rPr>
              <a:t>دانةيةك</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لؤكة</a:t>
            </a:r>
            <a:r>
              <a:rPr lang="ar-IQ" sz="3200" b="1" dirty="0">
                <a:latin typeface="Times New Roman"/>
                <a:ea typeface="Times New Roman"/>
                <a:cs typeface="Ali_K_Sahifa"/>
              </a:rPr>
              <a:t> </a:t>
            </a:r>
            <a:r>
              <a:rPr lang="ar-IQ" sz="3200" b="1" dirty="0" err="1">
                <a:latin typeface="Times New Roman"/>
                <a:ea typeface="Times New Roman"/>
                <a:cs typeface="Ali_K_Sahifa"/>
              </a:rPr>
              <a:t>بة</a:t>
            </a:r>
            <a:r>
              <a:rPr lang="ar-IQ" sz="3200" b="1" dirty="0">
                <a:latin typeface="Times New Roman"/>
                <a:ea typeface="Times New Roman"/>
                <a:cs typeface="Ali_K_Sahifa"/>
              </a:rPr>
              <a:t> </a:t>
            </a:r>
            <a:r>
              <a:rPr lang="ar-IQ" sz="3200" b="1" dirty="0" err="1">
                <a:latin typeface="Times New Roman"/>
                <a:ea typeface="Times New Roman"/>
                <a:cs typeface="Ali_K_Sahifa"/>
              </a:rPr>
              <a:t>دانةيةك</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دانةكانى</a:t>
            </a:r>
            <a:r>
              <a:rPr lang="ar-IQ" sz="3200" b="1" dirty="0">
                <a:latin typeface="Times New Roman"/>
                <a:ea typeface="Times New Roman"/>
                <a:cs typeface="Ali_K_Sahifa"/>
              </a:rPr>
              <a:t> </a:t>
            </a:r>
            <a:r>
              <a:rPr lang="ar-IQ" sz="3200" b="1" dirty="0" err="1">
                <a:latin typeface="Times New Roman"/>
                <a:ea typeface="Times New Roman"/>
                <a:cs typeface="Ali_K_Sahifa"/>
              </a:rPr>
              <a:t>طةنم</a:t>
            </a:r>
            <a:r>
              <a:rPr lang="ar-IQ" sz="3200" b="1" dirty="0">
                <a:latin typeface="Times New Roman"/>
                <a:ea typeface="Times New Roman"/>
                <a:cs typeface="Ali_K_Sahifa"/>
              </a:rPr>
              <a:t> </a:t>
            </a:r>
            <a:r>
              <a:rPr lang="ar-IQ" sz="3200" b="1" dirty="0" err="1">
                <a:latin typeface="Times New Roman"/>
                <a:ea typeface="Times New Roman"/>
                <a:cs typeface="Ali_K_Sahifa"/>
              </a:rPr>
              <a:t>كة</a:t>
            </a:r>
            <a:r>
              <a:rPr lang="ar-IQ" sz="3200" b="1" dirty="0">
                <a:latin typeface="Times New Roman"/>
                <a:ea typeface="Times New Roman"/>
                <a:cs typeface="Ali_K_Sahifa"/>
              </a:rPr>
              <a:t> </a:t>
            </a:r>
            <a:r>
              <a:rPr lang="ar-IQ" sz="3200" b="1" dirty="0" err="1">
                <a:latin typeface="Times New Roman"/>
                <a:ea typeface="Times New Roman"/>
                <a:cs typeface="Ali_K_Sahifa"/>
              </a:rPr>
              <a:t>هاوردةى</a:t>
            </a:r>
            <a:r>
              <a:rPr lang="ar-IQ" sz="3200" b="1" dirty="0">
                <a:latin typeface="Times New Roman"/>
                <a:ea typeface="Times New Roman"/>
                <a:cs typeface="Ali_K_Sahifa"/>
              </a:rPr>
              <a:t> </a:t>
            </a:r>
            <a:r>
              <a:rPr lang="ar-IQ" sz="3200" b="1" dirty="0" err="1">
                <a:latin typeface="Times New Roman"/>
                <a:ea typeface="Times New Roman"/>
                <a:cs typeface="Ali_K_Sahifa"/>
              </a:rPr>
              <a:t>دةكات</a:t>
            </a:r>
            <a:r>
              <a:rPr lang="ar-IQ" sz="3200" b="1" dirty="0">
                <a:latin typeface="Times New Roman"/>
                <a:ea typeface="Times New Roman"/>
                <a:cs typeface="Ali_K_Sahifa"/>
              </a:rPr>
              <a:t>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ولآتى</a:t>
            </a:r>
            <a:r>
              <a:rPr lang="ar-IQ" sz="3200" b="1" dirty="0">
                <a:latin typeface="Times New Roman"/>
                <a:ea typeface="Times New Roman"/>
                <a:cs typeface="Ali_K_Sahifa"/>
              </a:rPr>
              <a:t> (أ) </a:t>
            </a:r>
            <a:r>
              <a:rPr lang="ar-IQ" sz="3200" b="1" dirty="0" err="1">
                <a:latin typeface="Times New Roman"/>
                <a:ea typeface="Times New Roman"/>
                <a:cs typeface="Ali_K_Sahifa"/>
              </a:rPr>
              <a:t>ئةوة</a:t>
            </a:r>
            <a:r>
              <a:rPr lang="ar-IQ" sz="3200" b="1" dirty="0">
                <a:latin typeface="Times New Roman"/>
                <a:ea typeface="Times New Roman"/>
                <a:cs typeface="Ali_K_Sahifa"/>
              </a:rPr>
              <a:t> </a:t>
            </a:r>
            <a:r>
              <a:rPr lang="ar-IQ" sz="3200" b="1" dirty="0" err="1">
                <a:latin typeface="Times New Roman"/>
                <a:ea typeface="Times New Roman"/>
                <a:cs typeface="Ali_K_Sahifa"/>
              </a:rPr>
              <a:t>دةستكةوتى</a:t>
            </a:r>
            <a:r>
              <a:rPr lang="ar-IQ" sz="3200" b="1" dirty="0">
                <a:latin typeface="Times New Roman"/>
                <a:ea typeface="Times New Roman"/>
                <a:cs typeface="Ali_K_Sahifa"/>
              </a:rPr>
              <a:t> (0.12) دانة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طةنم</a:t>
            </a:r>
            <a:r>
              <a:rPr lang="ar-IQ" sz="3200" b="1" dirty="0">
                <a:latin typeface="Times New Roman"/>
                <a:ea typeface="Times New Roman"/>
                <a:cs typeface="Ali_K_Sahifa"/>
              </a:rPr>
              <a:t> </a:t>
            </a:r>
            <a:r>
              <a:rPr lang="ar-IQ" sz="3200" b="1" dirty="0" err="1">
                <a:latin typeface="Times New Roman"/>
                <a:ea typeface="Times New Roman"/>
                <a:cs typeface="Ali_K_Sahifa"/>
              </a:rPr>
              <a:t>بة</a:t>
            </a:r>
            <a:r>
              <a:rPr lang="ar-IQ" sz="3200" b="1" dirty="0">
                <a:latin typeface="Times New Roman"/>
                <a:ea typeface="Times New Roman"/>
                <a:cs typeface="Ali_K_Sahifa"/>
              </a:rPr>
              <a:t> </a:t>
            </a:r>
            <a:r>
              <a:rPr lang="ar-IQ" sz="3200" b="1" dirty="0" err="1">
                <a:latin typeface="Times New Roman"/>
                <a:ea typeface="Times New Roman"/>
                <a:cs typeface="Ali_K_Sahifa"/>
              </a:rPr>
              <a:t>دةست</a:t>
            </a:r>
            <a:r>
              <a:rPr lang="ar-IQ" sz="3200" b="1" dirty="0">
                <a:latin typeface="Times New Roman"/>
                <a:ea typeface="Times New Roman"/>
                <a:cs typeface="Ali_K_Sahifa"/>
              </a:rPr>
              <a:t> </a:t>
            </a:r>
            <a:r>
              <a:rPr lang="ar-IQ" sz="3200" b="1" dirty="0" err="1">
                <a:latin typeface="Times New Roman"/>
                <a:ea typeface="Times New Roman"/>
                <a:cs typeface="Ali_K_Sahifa"/>
              </a:rPr>
              <a:t>دةكةويَت</a:t>
            </a:r>
            <a:r>
              <a:rPr lang="ar-IQ" sz="3200" b="1" dirty="0">
                <a:latin typeface="Times New Roman"/>
                <a:ea typeface="Times New Roman"/>
                <a:cs typeface="Ali_K_Sahifa"/>
              </a:rPr>
              <a:t>، واتة </a:t>
            </a:r>
            <a:r>
              <a:rPr lang="ar-IQ" sz="3200" b="1" dirty="0" err="1">
                <a:latin typeface="Times New Roman"/>
                <a:ea typeface="Times New Roman"/>
                <a:cs typeface="Ali_K_Sahifa"/>
              </a:rPr>
              <a:t>هةردوو</a:t>
            </a:r>
            <a:r>
              <a:rPr lang="ar-IQ" sz="3200" b="1" dirty="0">
                <a:latin typeface="Times New Roman"/>
                <a:ea typeface="Times New Roman"/>
                <a:cs typeface="Ali_K_Sahifa"/>
              </a:rPr>
              <a:t> ولآت سوود </a:t>
            </a:r>
            <a:r>
              <a:rPr lang="ar-IQ" sz="3200" b="1" dirty="0" err="1">
                <a:latin typeface="Times New Roman"/>
                <a:ea typeface="Times New Roman"/>
                <a:cs typeface="Ali_K_Sahifa"/>
              </a:rPr>
              <a:t>لة</a:t>
            </a:r>
            <a:r>
              <a:rPr lang="ar-IQ" sz="3200" b="1" dirty="0">
                <a:latin typeface="Times New Roman"/>
                <a:ea typeface="Times New Roman"/>
                <a:cs typeface="Ali_K_Sahifa"/>
              </a:rPr>
              <a:t> </a:t>
            </a:r>
            <a:r>
              <a:rPr lang="ar-IQ" sz="3200" b="1" dirty="0" err="1">
                <a:latin typeface="Times New Roman"/>
                <a:ea typeface="Times New Roman"/>
                <a:cs typeface="Ali_K_Sahifa"/>
              </a:rPr>
              <a:t>تايبةتمةندى</a:t>
            </a:r>
            <a:r>
              <a:rPr lang="ar-IQ" sz="3200" b="1" dirty="0">
                <a:latin typeface="Times New Roman"/>
                <a:ea typeface="Times New Roman"/>
                <a:cs typeface="Ali_K_Sahifa"/>
              </a:rPr>
              <a:t> و </a:t>
            </a:r>
            <a:r>
              <a:rPr lang="ar-IQ" sz="3200" b="1" dirty="0" err="1">
                <a:latin typeface="Times New Roman"/>
                <a:ea typeface="Times New Roman"/>
                <a:cs typeface="Ali_K_Sahifa"/>
              </a:rPr>
              <a:t>بازرطانى</a:t>
            </a:r>
            <a:r>
              <a:rPr lang="ar-IQ" sz="3200" b="1" dirty="0">
                <a:latin typeface="Times New Roman"/>
                <a:ea typeface="Times New Roman"/>
                <a:cs typeface="Ali_K_Sahifa"/>
              </a:rPr>
              <a:t> </a:t>
            </a:r>
            <a:r>
              <a:rPr lang="ar-IQ" sz="3200" b="1" dirty="0" err="1">
                <a:latin typeface="Times New Roman"/>
                <a:ea typeface="Times New Roman"/>
                <a:cs typeface="Ali_K_Sahifa"/>
              </a:rPr>
              <a:t>وةردةطرن</a:t>
            </a:r>
            <a:r>
              <a:rPr lang="ar-IQ" sz="3200" b="1" dirty="0">
                <a:latin typeface="Times New Roman"/>
                <a:ea typeface="Times New Roman"/>
                <a:cs typeface="Ali_K_Sahifa"/>
              </a:rPr>
              <a:t>.</a:t>
            </a:r>
            <a:endParaRPr lang="en-US" sz="3200" b="1" dirty="0">
              <a:effectLst/>
              <a:latin typeface="Times New Roman"/>
              <a:ea typeface="Times New Roman"/>
            </a:endParaRPr>
          </a:p>
        </p:txBody>
      </p:sp>
    </p:spTree>
    <p:extLst>
      <p:ext uri="{BB962C8B-B14F-4D97-AF65-F5344CB8AC3E}">
        <p14:creationId xmlns:p14="http://schemas.microsoft.com/office/powerpoint/2010/main" val="645533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33400" y="533400"/>
            <a:ext cx="8077200" cy="5783122"/>
          </a:xfrm>
          <a:prstGeom prst="rect">
            <a:avLst/>
          </a:prstGeom>
        </p:spPr>
        <p:txBody>
          <a:bodyPr wrap="square">
            <a:spAutoFit/>
          </a:bodyPr>
          <a:lstStyle/>
          <a:p>
            <a:pPr marL="742950" lvl="1" indent="-285750">
              <a:buFont typeface="+mj-cs"/>
              <a:buAutoNum type="arabic2Minus"/>
              <a:tabLst>
                <a:tab pos="228600" algn="l"/>
              </a:tabLst>
            </a:pPr>
            <a:r>
              <a:rPr lang="ar-SA" sz="2400" u="sng" dirty="0" err="1">
                <a:latin typeface="Times New Roman"/>
                <a:ea typeface="Times New Roman"/>
                <a:cs typeface="Ali_K_Samik"/>
              </a:rPr>
              <a:t>هةلَسةنطاندني</a:t>
            </a:r>
            <a:r>
              <a:rPr lang="ar-SA" sz="2400" u="sng" dirty="0">
                <a:latin typeface="Times New Roman"/>
                <a:ea typeface="Times New Roman"/>
                <a:cs typeface="Ali_K_Samik"/>
              </a:rPr>
              <a:t> </a:t>
            </a:r>
            <a:r>
              <a:rPr lang="ar-SA" sz="2400" u="sng" dirty="0" err="1">
                <a:latin typeface="Times New Roman"/>
                <a:ea typeface="Times New Roman"/>
                <a:cs typeface="Ali_K_Samik"/>
              </a:rPr>
              <a:t>تيؤري</a:t>
            </a:r>
            <a:r>
              <a:rPr lang="ar-SA" sz="2400" u="sng" dirty="0">
                <a:latin typeface="Times New Roman"/>
                <a:ea typeface="Times New Roman"/>
                <a:cs typeface="Ali_K_Samik"/>
              </a:rPr>
              <a:t> </a:t>
            </a:r>
            <a:r>
              <a:rPr lang="ar-SA" sz="2400" u="sng" dirty="0" err="1">
                <a:latin typeface="Times New Roman"/>
                <a:ea typeface="Times New Roman"/>
                <a:cs typeface="Ali_K_Samik"/>
              </a:rPr>
              <a:t>تيَضووني</a:t>
            </a:r>
            <a:r>
              <a:rPr lang="ar-SA" sz="2400" u="sng" dirty="0">
                <a:latin typeface="Times New Roman"/>
                <a:ea typeface="Times New Roman"/>
                <a:cs typeface="Ali_K_Samik"/>
              </a:rPr>
              <a:t> </a:t>
            </a:r>
            <a:r>
              <a:rPr lang="ar-SA" sz="2400" u="sng" dirty="0" err="1">
                <a:latin typeface="Times New Roman"/>
                <a:ea typeface="Times New Roman"/>
                <a:cs typeface="Ali_K_Samik"/>
              </a:rPr>
              <a:t>رِيَذةيي</a:t>
            </a:r>
            <a:r>
              <a:rPr lang="ar-SA" sz="2400" u="sng" dirty="0">
                <a:latin typeface="Times New Roman"/>
                <a:ea typeface="Times New Roman"/>
                <a:cs typeface="Ali_K_Samik"/>
              </a:rPr>
              <a:t>:</a:t>
            </a:r>
            <a:endParaRPr lang="en-US" sz="2400" dirty="0">
              <a:latin typeface="Times New Roman"/>
              <a:ea typeface="Times New Roman"/>
            </a:endParaRPr>
          </a:p>
          <a:p>
            <a:pPr indent="252095" algn="justLow">
              <a:lnSpc>
                <a:spcPct val="95000"/>
              </a:lnSpc>
            </a:pPr>
            <a:r>
              <a:rPr lang="ar-IQ" sz="2800" b="1" dirty="0" err="1">
                <a:latin typeface="Times New Roman"/>
                <a:ea typeface="Times New Roman"/>
                <a:cs typeface="Ali_K_Sahifa"/>
              </a:rPr>
              <a:t>هةردوو</a:t>
            </a:r>
            <a:r>
              <a:rPr lang="ar-IQ" sz="2800" b="1" dirty="0">
                <a:latin typeface="Times New Roman"/>
                <a:ea typeface="Times New Roman"/>
                <a:cs typeface="Ali_K_Sahifa"/>
              </a:rPr>
              <a:t> ولآت </a:t>
            </a:r>
            <a:r>
              <a:rPr lang="ar-IQ" sz="2800" b="1" dirty="0" err="1">
                <a:latin typeface="Times New Roman"/>
                <a:ea typeface="Times New Roman"/>
                <a:cs typeface="Ali_K_Sahifa"/>
              </a:rPr>
              <a:t>دةتوانن</a:t>
            </a:r>
            <a:r>
              <a:rPr lang="ar-IQ" sz="2800" b="1" dirty="0">
                <a:latin typeface="Times New Roman"/>
                <a:ea typeface="Times New Roman"/>
                <a:cs typeface="Ali_K_Sahifa"/>
              </a:rPr>
              <a:t> </a:t>
            </a:r>
            <a:r>
              <a:rPr lang="ar-IQ" sz="2800" b="1" dirty="0" err="1">
                <a:latin typeface="Times New Roman"/>
                <a:ea typeface="Times New Roman"/>
                <a:cs typeface="Ali_K_Sahifa"/>
              </a:rPr>
              <a:t>ئاستى</a:t>
            </a:r>
            <a:r>
              <a:rPr lang="ar-IQ" sz="2800" b="1" dirty="0">
                <a:latin typeface="Times New Roman"/>
                <a:ea typeface="Times New Roman"/>
                <a:cs typeface="Ali_K_Sahifa"/>
              </a:rPr>
              <a:t> </a:t>
            </a:r>
            <a:r>
              <a:rPr lang="ar-IQ" sz="2800" b="1" dirty="0" err="1">
                <a:latin typeface="Times New Roman"/>
                <a:ea typeface="Times New Roman"/>
                <a:cs typeface="Ali_K_Sahifa"/>
              </a:rPr>
              <a:t>بذيَوى</a:t>
            </a:r>
            <a:r>
              <a:rPr lang="ar-IQ" sz="2800" b="1" dirty="0">
                <a:latin typeface="Times New Roman"/>
                <a:ea typeface="Times New Roman"/>
                <a:cs typeface="Ali_K_Sahifa"/>
              </a:rPr>
              <a:t> </a:t>
            </a:r>
            <a:r>
              <a:rPr lang="ar-IQ" sz="2800" b="1" dirty="0" err="1">
                <a:latin typeface="Times New Roman"/>
                <a:ea typeface="Times New Roman"/>
                <a:cs typeface="Ali_K_Sahifa"/>
              </a:rPr>
              <a:t>دانيشتوانيان</a:t>
            </a:r>
            <a:r>
              <a:rPr lang="ar-IQ" sz="2800" b="1" dirty="0">
                <a:latin typeface="Times New Roman"/>
                <a:ea typeface="Times New Roman"/>
                <a:cs typeface="Ali_K_Sahifa"/>
              </a:rPr>
              <a:t> </a:t>
            </a:r>
            <a:r>
              <a:rPr lang="ar-IQ" sz="2800" b="1" dirty="0" err="1">
                <a:latin typeface="Times New Roman"/>
                <a:ea typeface="Times New Roman"/>
                <a:cs typeface="Ali_K_Sahifa"/>
              </a:rPr>
              <a:t>بةرز</a:t>
            </a:r>
            <a:r>
              <a:rPr lang="ar-IQ" sz="2800" b="1" dirty="0">
                <a:latin typeface="Times New Roman"/>
                <a:ea typeface="Times New Roman"/>
                <a:cs typeface="Ali_K_Sahifa"/>
              </a:rPr>
              <a:t> </a:t>
            </a:r>
            <a:r>
              <a:rPr lang="ar-IQ" sz="2800" b="1" dirty="0" err="1">
                <a:latin typeface="Times New Roman"/>
                <a:ea typeface="Times New Roman"/>
                <a:cs typeface="Ali_K_Sahifa"/>
              </a:rPr>
              <a:t>بكةنةوة</a:t>
            </a:r>
            <a:r>
              <a:rPr lang="ar-IQ" sz="2800" b="1" dirty="0">
                <a:latin typeface="Times New Roman"/>
                <a:ea typeface="Times New Roman"/>
                <a:cs typeface="Ali_K_Sahifa"/>
              </a:rPr>
              <a:t>، </a:t>
            </a:r>
            <a:r>
              <a:rPr lang="ar-IQ" sz="2800" b="1" dirty="0" err="1">
                <a:latin typeface="Times New Roman"/>
                <a:ea typeface="Times New Roman"/>
                <a:cs typeface="Ali_K_Sahifa"/>
              </a:rPr>
              <a:t>لةبةر</a:t>
            </a:r>
            <a:r>
              <a:rPr lang="ar-IQ" sz="2800" b="1" dirty="0">
                <a:latin typeface="Times New Roman"/>
                <a:ea typeface="Times New Roman"/>
                <a:cs typeface="Ali_K_Sahifa"/>
              </a:rPr>
              <a:t> </a:t>
            </a:r>
            <a:r>
              <a:rPr lang="ar-IQ" sz="2800" b="1" dirty="0" err="1">
                <a:latin typeface="Times New Roman"/>
                <a:ea typeface="Times New Roman"/>
                <a:cs typeface="Ali_K_Sahifa"/>
              </a:rPr>
              <a:t>ئةوةى</a:t>
            </a:r>
            <a:r>
              <a:rPr lang="ar-IQ" sz="2800" b="1" dirty="0">
                <a:latin typeface="Times New Roman"/>
                <a:ea typeface="Times New Roman"/>
                <a:cs typeface="Ali_K_Sahifa"/>
              </a:rPr>
              <a:t> </a:t>
            </a:r>
            <a:r>
              <a:rPr lang="ar-IQ" sz="2800" b="1" dirty="0" err="1">
                <a:latin typeface="Times New Roman"/>
                <a:ea typeface="Times New Roman"/>
                <a:cs typeface="Ali_K_Sahifa"/>
              </a:rPr>
              <a:t>بةهؤى</a:t>
            </a:r>
            <a:r>
              <a:rPr lang="ar-IQ" sz="2800" b="1" dirty="0">
                <a:latin typeface="Times New Roman"/>
                <a:ea typeface="Times New Roman"/>
                <a:cs typeface="Ali_K_Sahifa"/>
              </a:rPr>
              <a:t> </a:t>
            </a:r>
            <a:r>
              <a:rPr lang="ar-IQ" sz="2800" b="1" dirty="0" err="1">
                <a:latin typeface="Times New Roman"/>
                <a:ea typeface="Times New Roman"/>
                <a:cs typeface="Ali_K_Sahifa"/>
              </a:rPr>
              <a:t>تايبةتمةندى</a:t>
            </a:r>
            <a:r>
              <a:rPr lang="ar-IQ" sz="2800" b="1" dirty="0">
                <a:latin typeface="Times New Roman"/>
                <a:ea typeface="Times New Roman"/>
                <a:cs typeface="Ali_K_Sahifa"/>
              </a:rPr>
              <a:t> و </a:t>
            </a:r>
            <a:r>
              <a:rPr lang="ar-IQ" sz="2800" b="1" dirty="0" err="1">
                <a:latin typeface="Times New Roman"/>
                <a:ea typeface="Times New Roman"/>
                <a:cs typeface="Ali_K_Sahifa"/>
              </a:rPr>
              <a:t>بازرطانى</a:t>
            </a:r>
            <a:r>
              <a:rPr lang="ar-IQ" sz="2800" b="1" dirty="0">
                <a:latin typeface="Times New Roman"/>
                <a:ea typeface="Times New Roman"/>
                <a:cs typeface="Ali_K_Sahifa"/>
              </a:rPr>
              <a:t> </a:t>
            </a:r>
            <a:r>
              <a:rPr lang="ar-IQ" sz="2800" b="1" dirty="0" err="1">
                <a:latin typeface="Times New Roman"/>
                <a:ea typeface="Times New Roman"/>
                <a:cs typeface="Ali_K_Sahifa"/>
              </a:rPr>
              <a:t>دةتوانن</a:t>
            </a:r>
            <a:r>
              <a:rPr lang="ar-IQ" sz="2800" b="1" dirty="0">
                <a:latin typeface="Times New Roman"/>
                <a:ea typeface="Times New Roman"/>
                <a:cs typeface="Ali_K_Sahifa"/>
              </a:rPr>
              <a:t> برِى </a:t>
            </a:r>
            <a:r>
              <a:rPr lang="ar-IQ" sz="2800" b="1" dirty="0" err="1">
                <a:latin typeface="Times New Roman"/>
                <a:ea typeface="Times New Roman"/>
                <a:cs typeface="Ali_K_Sahifa"/>
              </a:rPr>
              <a:t>زياتر</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كالآكان</a:t>
            </a:r>
            <a:r>
              <a:rPr lang="ar-IQ" sz="2800" b="1" dirty="0">
                <a:latin typeface="Times New Roman"/>
                <a:ea typeface="Times New Roman"/>
                <a:cs typeface="Ali_K_Sahifa"/>
              </a:rPr>
              <a:t> </a:t>
            </a:r>
            <a:r>
              <a:rPr lang="ar-IQ" sz="2800" b="1" dirty="0" err="1">
                <a:latin typeface="Times New Roman"/>
                <a:ea typeface="Times New Roman"/>
                <a:cs typeface="Ali_K_Sahifa"/>
              </a:rPr>
              <a:t>بةدةست</a:t>
            </a:r>
            <a:r>
              <a:rPr lang="ar-IQ" sz="2800" b="1" dirty="0">
                <a:latin typeface="Times New Roman"/>
                <a:ea typeface="Times New Roman"/>
                <a:cs typeface="Ali_K_Sahifa"/>
              </a:rPr>
              <a:t> </a:t>
            </a:r>
            <a:r>
              <a:rPr lang="ar-IQ" sz="2800" b="1" dirty="0" err="1">
                <a:latin typeface="Times New Roman"/>
                <a:ea typeface="Times New Roman"/>
                <a:cs typeface="Ali_K_Sahifa"/>
              </a:rPr>
              <a:t>بهيَنن</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بةكارهيَنانى</a:t>
            </a:r>
            <a:r>
              <a:rPr lang="ar-IQ" sz="2800" b="1" dirty="0">
                <a:latin typeface="Times New Roman"/>
                <a:ea typeface="Times New Roman"/>
                <a:cs typeface="Ali_K_Sahifa"/>
              </a:rPr>
              <a:t> </a:t>
            </a:r>
            <a:r>
              <a:rPr lang="ar-IQ" sz="2800" b="1" dirty="0" err="1">
                <a:latin typeface="Times New Roman"/>
                <a:ea typeface="Times New Roman"/>
                <a:cs typeface="Ali_K_Sahifa"/>
              </a:rPr>
              <a:t>هةمان</a:t>
            </a:r>
            <a:r>
              <a:rPr lang="ar-IQ" sz="2800" b="1" dirty="0">
                <a:latin typeface="Times New Roman"/>
                <a:ea typeface="Times New Roman"/>
                <a:cs typeface="Ali_K_Sahifa"/>
              </a:rPr>
              <a:t> </a:t>
            </a:r>
            <a:r>
              <a:rPr lang="ar-IQ" sz="2800" b="1" dirty="0" err="1">
                <a:latin typeface="Times New Roman"/>
                <a:ea typeface="Times New Roman"/>
                <a:cs typeface="Ali_K_Sahifa"/>
              </a:rPr>
              <a:t>دةرامةتةكانى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بةرهةمدارى</a:t>
            </a:r>
            <a:r>
              <a:rPr lang="ar-IQ" sz="2800" b="1" dirty="0">
                <a:latin typeface="Times New Roman"/>
                <a:ea typeface="Times New Roman"/>
                <a:cs typeface="Ali_K_Sahifa"/>
              </a:rPr>
              <a:t> </a:t>
            </a:r>
            <a:r>
              <a:rPr lang="ar-IQ" sz="2800" b="1" dirty="0" err="1">
                <a:latin typeface="Times New Roman"/>
                <a:ea typeface="Times New Roman"/>
                <a:cs typeface="Ali_K_Sahifa"/>
              </a:rPr>
              <a:t>ثيَش</a:t>
            </a:r>
            <a:r>
              <a:rPr lang="ar-IQ" sz="2800" b="1" dirty="0">
                <a:latin typeface="Times New Roman"/>
                <a:ea typeface="Times New Roman"/>
                <a:cs typeface="Ali_K_Sahifa"/>
              </a:rPr>
              <a:t> </a:t>
            </a:r>
            <a:r>
              <a:rPr lang="ar-IQ" sz="2800" b="1" dirty="0" err="1">
                <a:latin typeface="Times New Roman"/>
                <a:ea typeface="Times New Roman"/>
                <a:cs typeface="Ali_K_Sahifa"/>
              </a:rPr>
              <a:t>تايبةتمةندى</a:t>
            </a:r>
            <a:r>
              <a:rPr lang="ar-IQ" sz="2800" b="1" dirty="0">
                <a:latin typeface="Times New Roman"/>
                <a:ea typeface="Times New Roman"/>
                <a:cs typeface="Ali_K_Sahifa"/>
              </a:rPr>
              <a:t>، </a:t>
            </a:r>
            <a:r>
              <a:rPr lang="ar-IQ" sz="2800" b="1" dirty="0" err="1">
                <a:latin typeface="Times New Roman"/>
                <a:ea typeface="Times New Roman"/>
                <a:cs typeface="Ali_K_Sahifa"/>
              </a:rPr>
              <a:t>سةرةرِاى</a:t>
            </a:r>
            <a:r>
              <a:rPr lang="ar-IQ" sz="2800" b="1" dirty="0">
                <a:latin typeface="Times New Roman"/>
                <a:ea typeface="Times New Roman"/>
                <a:cs typeface="Ali_K_Sahifa"/>
              </a:rPr>
              <a:t> </a:t>
            </a:r>
            <a:r>
              <a:rPr lang="ar-IQ" sz="2800" b="1" dirty="0" err="1">
                <a:latin typeface="Times New Roman"/>
                <a:ea typeface="Times New Roman"/>
                <a:cs typeface="Ali_K_Sahifa"/>
              </a:rPr>
              <a:t>ثشكدارى</a:t>
            </a:r>
            <a:r>
              <a:rPr lang="ar-IQ" sz="2800" b="1" dirty="0">
                <a:latin typeface="Times New Roman"/>
                <a:ea typeface="Times New Roman"/>
                <a:cs typeface="Ali_K_Sahifa"/>
              </a:rPr>
              <a:t> </a:t>
            </a:r>
            <a:r>
              <a:rPr lang="ar-IQ" sz="2800" b="1" dirty="0" err="1">
                <a:latin typeface="Times New Roman"/>
                <a:ea typeface="Times New Roman"/>
                <a:cs typeface="Ali_K_Sahifa"/>
              </a:rPr>
              <a:t>طةورةى</a:t>
            </a:r>
            <a:r>
              <a:rPr lang="ar-IQ" sz="2800" b="1" dirty="0">
                <a:latin typeface="Times New Roman"/>
                <a:ea typeface="Times New Roman"/>
                <a:cs typeface="Ali_K_Sahifa"/>
              </a:rPr>
              <a:t> </a:t>
            </a:r>
            <a:r>
              <a:rPr lang="ar-IQ" sz="2800" b="1" dirty="0" err="1">
                <a:latin typeface="Times New Roman"/>
                <a:ea typeface="Times New Roman"/>
                <a:cs typeface="Ali_K_Sahifa"/>
              </a:rPr>
              <a:t>رِيكاردؤ</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ثيَشخستنى</a:t>
            </a:r>
            <a:r>
              <a:rPr lang="ar-IQ" sz="2800" b="1" dirty="0">
                <a:latin typeface="Times New Roman"/>
                <a:ea typeface="Times New Roman"/>
                <a:cs typeface="Ali_K_Sahifa"/>
              </a:rPr>
              <a:t> </a:t>
            </a:r>
            <a:r>
              <a:rPr lang="ar-IQ" sz="2800" b="1" dirty="0" err="1">
                <a:latin typeface="Times New Roman"/>
                <a:ea typeface="Times New Roman"/>
                <a:cs typeface="Ali_K_Sahifa"/>
              </a:rPr>
              <a:t>تيؤرى</a:t>
            </a:r>
            <a:r>
              <a:rPr lang="ar-IQ" sz="2800" b="1" dirty="0">
                <a:latin typeface="Times New Roman"/>
                <a:ea typeface="Times New Roman"/>
                <a:cs typeface="Ali_K_Sahifa"/>
              </a:rPr>
              <a:t> </a:t>
            </a:r>
            <a:r>
              <a:rPr lang="ar-IQ" sz="2800" b="1" dirty="0" err="1">
                <a:latin typeface="Times New Roman"/>
                <a:ea typeface="Times New Roman"/>
                <a:cs typeface="Ali_K_Sahifa"/>
              </a:rPr>
              <a:t>بازرطانى</a:t>
            </a:r>
            <a:r>
              <a:rPr lang="ar-IQ" sz="2800" b="1" dirty="0">
                <a:latin typeface="Times New Roman"/>
                <a:ea typeface="Times New Roman"/>
                <a:cs typeface="Ali_K_Sahifa"/>
              </a:rPr>
              <a:t> </a:t>
            </a:r>
            <a:r>
              <a:rPr lang="ar-IQ" sz="2800" b="1" dirty="0" err="1">
                <a:latin typeface="Times New Roman"/>
                <a:ea typeface="Times New Roman"/>
                <a:cs typeface="Ali_K_Sahifa"/>
              </a:rPr>
              <a:t>نيَودةولَةتى</a:t>
            </a:r>
            <a:r>
              <a:rPr lang="ar-IQ" sz="2800" b="1" dirty="0">
                <a:latin typeface="Times New Roman"/>
                <a:ea typeface="Times New Roman"/>
                <a:cs typeface="Ali_K_Sahifa"/>
              </a:rPr>
              <a:t>، </a:t>
            </a:r>
            <a:r>
              <a:rPr lang="ar-IQ" sz="2800" b="1" dirty="0" err="1">
                <a:latin typeface="Times New Roman"/>
                <a:ea typeface="Times New Roman"/>
                <a:cs typeface="Ali_K_Sahifa"/>
              </a:rPr>
              <a:t>بةلآم</a:t>
            </a:r>
            <a:r>
              <a:rPr lang="ar-IQ" sz="2800" b="1" dirty="0">
                <a:latin typeface="Times New Roman"/>
                <a:ea typeface="Times New Roman"/>
                <a:cs typeface="Ali_K_Sahifa"/>
              </a:rPr>
              <a:t> </a:t>
            </a:r>
            <a:r>
              <a:rPr lang="ar-IQ" sz="2800" b="1" dirty="0" err="1">
                <a:latin typeface="Times New Roman"/>
                <a:ea typeface="Times New Roman"/>
                <a:cs typeface="Ali_K_Sahifa"/>
              </a:rPr>
              <a:t>تيؤرةكةى</a:t>
            </a:r>
            <a:r>
              <a:rPr lang="ar-IQ" sz="2800" b="1" dirty="0">
                <a:latin typeface="Times New Roman"/>
                <a:ea typeface="Times New Roman"/>
                <a:cs typeface="Ali_K_Sahifa"/>
              </a:rPr>
              <a:t> </a:t>
            </a:r>
            <a:r>
              <a:rPr lang="ar-IQ" sz="2800" b="1" dirty="0" err="1">
                <a:latin typeface="Times New Roman"/>
                <a:ea typeface="Times New Roman"/>
                <a:cs typeface="Ali_K_Sahifa"/>
              </a:rPr>
              <a:t>رِووبةرِووى</a:t>
            </a:r>
            <a:r>
              <a:rPr lang="ar-IQ" sz="2800" b="1" dirty="0">
                <a:latin typeface="Times New Roman"/>
                <a:ea typeface="Times New Roman"/>
                <a:cs typeface="Ali_K_Sahifa"/>
              </a:rPr>
              <a:t> </a:t>
            </a:r>
            <a:r>
              <a:rPr lang="ar-IQ" sz="2800" b="1" dirty="0" err="1">
                <a:latin typeface="Times New Roman"/>
                <a:ea typeface="Times New Roman"/>
                <a:cs typeface="Ali_K_Sahifa"/>
              </a:rPr>
              <a:t>ضةند</a:t>
            </a:r>
            <a:r>
              <a:rPr lang="ar-IQ" sz="2800" b="1" dirty="0">
                <a:latin typeface="Times New Roman"/>
                <a:ea typeface="Times New Roman"/>
                <a:cs typeface="Ali_K_Sahifa"/>
              </a:rPr>
              <a:t> </a:t>
            </a:r>
            <a:r>
              <a:rPr lang="ar-IQ" sz="2800" b="1" dirty="0" err="1">
                <a:latin typeface="Times New Roman"/>
                <a:ea typeface="Times New Roman"/>
                <a:cs typeface="Ali_K_Sahifa"/>
              </a:rPr>
              <a:t>رِةخنةيةك</a:t>
            </a:r>
            <a:r>
              <a:rPr lang="ar-IQ" sz="2800" b="1" dirty="0">
                <a:latin typeface="Times New Roman"/>
                <a:ea typeface="Times New Roman"/>
                <a:cs typeface="Ali_K_Sahifa"/>
              </a:rPr>
              <a:t> </a:t>
            </a:r>
            <a:r>
              <a:rPr lang="ar-IQ" sz="2800" b="1" dirty="0" err="1">
                <a:latin typeface="Times New Roman"/>
                <a:ea typeface="Times New Roman"/>
                <a:cs typeface="Ali_K_Sahifa"/>
              </a:rPr>
              <a:t>بويةوة</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بريتيية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خةوشى</a:t>
            </a:r>
            <a:r>
              <a:rPr lang="ar-IQ" sz="2800" b="1" dirty="0">
                <a:latin typeface="Times New Roman"/>
                <a:ea typeface="Times New Roman"/>
                <a:cs typeface="Ali_K_Sahifa"/>
              </a:rPr>
              <a:t> </a:t>
            </a:r>
            <a:r>
              <a:rPr lang="ar-IQ" sz="2800" b="1" dirty="0" err="1">
                <a:latin typeface="Times New Roman"/>
                <a:ea typeface="Times New Roman"/>
                <a:cs typeface="Ali_K_Sahifa"/>
              </a:rPr>
              <a:t>طريمانةكانى</a:t>
            </a:r>
            <a:r>
              <a:rPr lang="ar-IQ" sz="2800" b="1" dirty="0">
                <a:latin typeface="Times New Roman"/>
                <a:ea typeface="Times New Roman"/>
                <a:cs typeface="Ali_K_Sahifa"/>
              </a:rPr>
              <a:t> </a:t>
            </a:r>
            <a:r>
              <a:rPr lang="ar-IQ" sz="2800" b="1" dirty="0" err="1">
                <a:latin typeface="Times New Roman"/>
                <a:ea typeface="Times New Roman"/>
                <a:cs typeface="Ali_K_Sahifa"/>
              </a:rPr>
              <a:t>هةروةكو</a:t>
            </a:r>
            <a:r>
              <a:rPr lang="ar-IQ" sz="2800" b="1" dirty="0">
                <a:latin typeface="Times New Roman"/>
                <a:ea typeface="Times New Roman"/>
                <a:cs typeface="Ali_K_Sahifa"/>
              </a:rPr>
              <a:t> </a:t>
            </a:r>
            <a:r>
              <a:rPr lang="ar-IQ" sz="2800" b="1" dirty="0" err="1">
                <a:latin typeface="Times New Roman"/>
                <a:ea typeface="Times New Roman"/>
                <a:cs typeface="Ali_K_Sahifa"/>
              </a:rPr>
              <a:t>لةمةو</a:t>
            </a:r>
            <a:r>
              <a:rPr lang="ar-IQ" sz="2800" b="1" dirty="0">
                <a:latin typeface="Times New Roman"/>
                <a:ea typeface="Times New Roman"/>
                <a:cs typeface="Ali_K_Sahifa"/>
              </a:rPr>
              <a:t> </a:t>
            </a:r>
            <a:r>
              <a:rPr lang="ar-IQ" sz="2800" b="1" dirty="0" err="1">
                <a:latin typeface="Times New Roman"/>
                <a:ea typeface="Times New Roman"/>
                <a:cs typeface="Ali_K_Sahifa"/>
              </a:rPr>
              <a:t>ثيَش</a:t>
            </a:r>
            <a:r>
              <a:rPr lang="ar-IQ" sz="2800" b="1" dirty="0">
                <a:latin typeface="Times New Roman"/>
                <a:ea typeface="Times New Roman"/>
                <a:cs typeface="Ali_K_Sahifa"/>
              </a:rPr>
              <a:t> </a:t>
            </a:r>
            <a:r>
              <a:rPr lang="ar-IQ" sz="2800" b="1" dirty="0" err="1">
                <a:latin typeface="Times New Roman"/>
                <a:ea typeface="Times New Roman"/>
                <a:cs typeface="Ali_K_Sahifa"/>
              </a:rPr>
              <a:t>ئاماذةمان</a:t>
            </a:r>
            <a:r>
              <a:rPr lang="ar-IQ" sz="2800" b="1" dirty="0">
                <a:latin typeface="Times New Roman"/>
                <a:ea typeface="Times New Roman"/>
                <a:cs typeface="Ali_K_Sahifa"/>
              </a:rPr>
              <a:t> </a:t>
            </a:r>
            <a:r>
              <a:rPr lang="ar-IQ" sz="2800" b="1" dirty="0" err="1">
                <a:latin typeface="Times New Roman"/>
                <a:ea typeface="Times New Roman"/>
                <a:cs typeface="Ali_K_Sahifa"/>
              </a:rPr>
              <a:t>ثيَكرد</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طريمانكراوة</a:t>
            </a:r>
            <a:r>
              <a:rPr lang="ar-IQ" sz="2800" b="1" dirty="0">
                <a:latin typeface="Times New Roman"/>
                <a:ea typeface="Times New Roman"/>
                <a:cs typeface="Ali_K_Sahifa"/>
              </a:rPr>
              <a:t> </a:t>
            </a:r>
            <a:r>
              <a:rPr lang="ar-IQ" sz="2800" b="1" dirty="0" err="1">
                <a:latin typeface="Times New Roman"/>
                <a:ea typeface="Times New Roman"/>
                <a:cs typeface="Ali_K_Sahifa"/>
              </a:rPr>
              <a:t>تةنيا</a:t>
            </a:r>
            <a:r>
              <a:rPr lang="ar-IQ" sz="2800" b="1" dirty="0">
                <a:latin typeface="Times New Roman"/>
                <a:ea typeface="Times New Roman"/>
                <a:cs typeface="Ali_K_Sahifa"/>
              </a:rPr>
              <a:t> </a:t>
            </a:r>
            <a:r>
              <a:rPr lang="ar-IQ" sz="2800" b="1" dirty="0" err="1">
                <a:latin typeface="Times New Roman"/>
                <a:ea typeface="Times New Roman"/>
                <a:cs typeface="Ali_K_Sahifa"/>
              </a:rPr>
              <a:t>دوو</a:t>
            </a:r>
            <a:r>
              <a:rPr lang="ar-IQ" sz="2800" b="1" dirty="0">
                <a:latin typeface="Times New Roman"/>
                <a:ea typeface="Times New Roman"/>
                <a:cs typeface="Ali_K_Sahifa"/>
              </a:rPr>
              <a:t> ولآت و </a:t>
            </a:r>
            <a:r>
              <a:rPr lang="ar-IQ" sz="2800" b="1" dirty="0" err="1">
                <a:latin typeface="Times New Roman"/>
                <a:ea typeface="Times New Roman"/>
                <a:cs typeface="Ali_K_Sahifa"/>
              </a:rPr>
              <a:t>دوو</a:t>
            </a:r>
            <a:r>
              <a:rPr lang="ar-IQ" sz="2800" b="1" dirty="0">
                <a:latin typeface="Times New Roman"/>
                <a:ea typeface="Times New Roman"/>
                <a:cs typeface="Ali_K_Sahifa"/>
              </a:rPr>
              <a:t> </a:t>
            </a:r>
            <a:r>
              <a:rPr lang="ar-IQ" sz="2800" b="1" dirty="0" err="1">
                <a:latin typeface="Times New Roman"/>
                <a:ea typeface="Times New Roman"/>
                <a:cs typeface="Ali_K_Sahifa"/>
              </a:rPr>
              <a:t>كالآ</a:t>
            </a:r>
            <a:r>
              <a:rPr lang="ar-IQ" sz="2800" b="1" dirty="0">
                <a:latin typeface="Times New Roman"/>
                <a:ea typeface="Times New Roman"/>
                <a:cs typeface="Ali_K_Sahifa"/>
              </a:rPr>
              <a:t> </a:t>
            </a:r>
            <a:r>
              <a:rPr lang="ar-IQ" sz="2800" b="1" dirty="0" err="1">
                <a:latin typeface="Times New Roman"/>
                <a:ea typeface="Times New Roman"/>
                <a:cs typeface="Ali_K_Sahifa"/>
              </a:rPr>
              <a:t>هةية</a:t>
            </a:r>
            <a:r>
              <a:rPr lang="ar-IQ" sz="2800" b="1" dirty="0">
                <a:latin typeface="Times New Roman"/>
                <a:ea typeface="Times New Roman"/>
                <a:cs typeface="Ali_K_Sahifa"/>
              </a:rPr>
              <a:t> و </a:t>
            </a:r>
            <a:r>
              <a:rPr lang="ar-IQ" sz="2800" b="1" dirty="0" err="1">
                <a:latin typeface="Times New Roman"/>
                <a:ea typeface="Times New Roman"/>
                <a:cs typeface="Ali_K_Sahifa"/>
              </a:rPr>
              <a:t>بوونى</a:t>
            </a:r>
            <a:r>
              <a:rPr lang="ar-IQ" sz="2800" b="1" dirty="0">
                <a:latin typeface="Times New Roman"/>
                <a:ea typeface="Times New Roman"/>
                <a:cs typeface="Ali_K_Sahifa"/>
              </a:rPr>
              <a:t> </a:t>
            </a:r>
            <a:r>
              <a:rPr lang="ar-IQ" sz="2800" b="1" dirty="0" err="1">
                <a:latin typeface="Times New Roman"/>
                <a:ea typeface="Times New Roman"/>
                <a:cs typeface="Ali_K_Sahifa"/>
              </a:rPr>
              <a:t>ئازادى</a:t>
            </a:r>
            <a:r>
              <a:rPr lang="ar-IQ" sz="2800" b="1" dirty="0">
                <a:latin typeface="Times New Roman"/>
                <a:ea typeface="Times New Roman"/>
                <a:cs typeface="Ali_K_Sahifa"/>
              </a:rPr>
              <a:t> </a:t>
            </a:r>
            <a:r>
              <a:rPr lang="ar-IQ" sz="2800" b="1" dirty="0" err="1">
                <a:latin typeface="Times New Roman"/>
                <a:ea typeface="Times New Roman"/>
                <a:cs typeface="Ali_K_Sahifa"/>
              </a:rPr>
              <a:t>بازرطانى</a:t>
            </a:r>
            <a:r>
              <a:rPr lang="ar-IQ" sz="2800" b="1" dirty="0">
                <a:latin typeface="Times New Roman"/>
                <a:ea typeface="Times New Roman"/>
                <a:cs typeface="Ali_K_Sahifa"/>
              </a:rPr>
              <a:t> و </a:t>
            </a:r>
            <a:r>
              <a:rPr lang="ar-IQ" sz="2800" b="1" dirty="0" err="1">
                <a:latin typeface="Times New Roman"/>
                <a:ea typeface="Times New Roman"/>
                <a:cs typeface="Ali_K_Sahifa"/>
              </a:rPr>
              <a:t>طواستنةوةى</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نيَوان</a:t>
            </a:r>
            <a:r>
              <a:rPr lang="ar-IQ" sz="2800" b="1" dirty="0">
                <a:latin typeface="Times New Roman"/>
                <a:ea typeface="Times New Roman"/>
                <a:cs typeface="Ali_K_Sahifa"/>
              </a:rPr>
              <a:t> ولآتان و </a:t>
            </a:r>
            <a:r>
              <a:rPr lang="ar-IQ" sz="2800" b="1" dirty="0" err="1">
                <a:latin typeface="Times New Roman"/>
                <a:ea typeface="Times New Roman"/>
                <a:cs typeface="Ali_K_Sahifa"/>
              </a:rPr>
              <a:t>ضةسثاوى</a:t>
            </a:r>
            <a:r>
              <a:rPr lang="ar-IQ" sz="2800" b="1" dirty="0">
                <a:latin typeface="Times New Roman"/>
                <a:ea typeface="Times New Roman"/>
                <a:cs typeface="Ali_K_Sahifa"/>
              </a:rPr>
              <a:t> </a:t>
            </a:r>
            <a:r>
              <a:rPr lang="ar-IQ" sz="2800" b="1" dirty="0" err="1">
                <a:latin typeface="Times New Roman"/>
                <a:ea typeface="Times New Roman"/>
                <a:cs typeface="Ali_K_Sahifa"/>
              </a:rPr>
              <a:t>تيَضوونى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a:t>
            </a:r>
            <a:r>
              <a:rPr lang="ar-IQ" sz="2800" b="1" dirty="0">
                <a:latin typeface="Times New Roman"/>
                <a:ea typeface="Times New Roman"/>
                <a:cs typeface="Ali_K_Sahifa"/>
              </a:rPr>
              <a:t> و </a:t>
            </a:r>
            <a:r>
              <a:rPr lang="ar-IQ" sz="2800" b="1" dirty="0" err="1">
                <a:latin typeface="Times New Roman"/>
                <a:ea typeface="Times New Roman"/>
                <a:cs typeface="Ali_K_Sahifa"/>
              </a:rPr>
              <a:t>نةبوونى</a:t>
            </a:r>
            <a:r>
              <a:rPr lang="ar-IQ" sz="2800" b="1" dirty="0">
                <a:latin typeface="Times New Roman"/>
                <a:ea typeface="Times New Roman"/>
                <a:cs typeface="Ali_K_Sahifa"/>
              </a:rPr>
              <a:t> </a:t>
            </a:r>
            <a:r>
              <a:rPr lang="ar-IQ" sz="2800" b="1" dirty="0" err="1">
                <a:latin typeface="Times New Roman"/>
                <a:ea typeface="Times New Roman"/>
                <a:cs typeface="Ali_K_Sahifa"/>
              </a:rPr>
              <a:t>طؤرِانى</a:t>
            </a:r>
            <a:r>
              <a:rPr lang="ar-IQ" sz="2800" b="1" dirty="0">
                <a:latin typeface="Times New Roman"/>
                <a:ea typeface="Times New Roman"/>
                <a:cs typeface="Ali_K_Sahifa"/>
              </a:rPr>
              <a:t> </a:t>
            </a:r>
            <a:r>
              <a:rPr lang="ar-IQ" sz="2800" b="1" dirty="0" err="1">
                <a:latin typeface="Times New Roman"/>
                <a:ea typeface="Times New Roman"/>
                <a:cs typeface="Ali_K_Sahifa"/>
              </a:rPr>
              <a:t>تةكنةلؤذى</a:t>
            </a:r>
            <a:r>
              <a:rPr lang="ar-IQ" sz="2800" b="1" dirty="0">
                <a:latin typeface="Times New Roman"/>
                <a:ea typeface="Times New Roman"/>
                <a:cs typeface="Ali_K_Sahifa"/>
              </a:rPr>
              <a:t> و </a:t>
            </a:r>
            <a:r>
              <a:rPr lang="ar-IQ" sz="2800" b="1" dirty="0" err="1">
                <a:latin typeface="Times New Roman"/>
                <a:ea typeface="Times New Roman"/>
                <a:cs typeface="Ali_K_Sahifa"/>
              </a:rPr>
              <a:t>بيَجطة</a:t>
            </a:r>
            <a:r>
              <a:rPr lang="ar-IQ" sz="2800" b="1" dirty="0">
                <a:latin typeface="Times New Roman"/>
                <a:ea typeface="Times New Roman"/>
                <a:cs typeface="Ali_K_Sahifa"/>
              </a:rPr>
              <a:t> </a:t>
            </a:r>
            <a:r>
              <a:rPr lang="ar-IQ" sz="2800" b="1" dirty="0" err="1">
                <a:latin typeface="Times New Roman"/>
                <a:ea typeface="Times New Roman"/>
                <a:cs typeface="Ali_K_Sahifa"/>
              </a:rPr>
              <a:t>لةمانة</a:t>
            </a:r>
            <a:r>
              <a:rPr lang="ar-IQ" sz="2800" b="1" dirty="0">
                <a:latin typeface="Times New Roman"/>
                <a:ea typeface="Times New Roman"/>
                <a:cs typeface="Ali_K_Sahifa"/>
              </a:rPr>
              <a:t> </a:t>
            </a:r>
            <a:r>
              <a:rPr lang="ar-IQ" sz="2800" b="1" dirty="0" err="1">
                <a:latin typeface="Times New Roman"/>
                <a:ea typeface="Times New Roman"/>
                <a:cs typeface="Ali_K_Sahifa"/>
              </a:rPr>
              <a:t>طريمانى</a:t>
            </a:r>
            <a:r>
              <a:rPr lang="ar-IQ" sz="2800" b="1" dirty="0">
                <a:latin typeface="Times New Roman"/>
                <a:ea typeface="Times New Roman"/>
                <a:cs typeface="Ali_K_Sahifa"/>
              </a:rPr>
              <a:t> </a:t>
            </a:r>
            <a:r>
              <a:rPr lang="ar-IQ" sz="2800" b="1" dirty="0" err="1">
                <a:latin typeface="Times New Roman"/>
                <a:ea typeface="Times New Roman"/>
                <a:cs typeface="Ali_K_Sahifa"/>
              </a:rPr>
              <a:t>ئةوةى</a:t>
            </a:r>
            <a:r>
              <a:rPr lang="ar-IQ" sz="2800" b="1" dirty="0">
                <a:latin typeface="Times New Roman"/>
                <a:ea typeface="Times New Roman"/>
                <a:cs typeface="Ali_K_Sahifa"/>
              </a:rPr>
              <a:t> </a:t>
            </a:r>
            <a:r>
              <a:rPr lang="ar-IQ" sz="2800" b="1" dirty="0" err="1">
                <a:latin typeface="Times New Roman"/>
                <a:ea typeface="Times New Roman"/>
                <a:cs typeface="Ali_K_Sahifa"/>
              </a:rPr>
              <a:t>كردووة</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تاكة</a:t>
            </a:r>
            <a:r>
              <a:rPr lang="ar-IQ" sz="2800" b="1" dirty="0">
                <a:latin typeface="Times New Roman"/>
                <a:ea typeface="Times New Roman"/>
                <a:cs typeface="Ali_K_Sahifa"/>
              </a:rPr>
              <a:t> </a:t>
            </a:r>
            <a:r>
              <a:rPr lang="ar-IQ" sz="2800" b="1" dirty="0" err="1">
                <a:latin typeface="Times New Roman"/>
                <a:ea typeface="Times New Roman"/>
                <a:cs typeface="Ali_K_Sahifa"/>
              </a:rPr>
              <a:t>هؤكارى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a:t>
            </a:r>
            <a:r>
              <a:rPr lang="ar-IQ" sz="2800" b="1" dirty="0">
                <a:latin typeface="Times New Roman"/>
                <a:ea typeface="Times New Roman"/>
                <a:cs typeface="Ali_K_Sahifa"/>
              </a:rPr>
              <a:t> </a:t>
            </a:r>
            <a:r>
              <a:rPr lang="ar-IQ" sz="2800" b="1" dirty="0" err="1">
                <a:latin typeface="Times New Roman"/>
                <a:ea typeface="Times New Roman"/>
                <a:cs typeface="Ali_K_Sahifa"/>
              </a:rPr>
              <a:t>بريتيية</a:t>
            </a:r>
            <a:r>
              <a:rPr lang="ar-IQ" sz="2800" b="1" dirty="0">
                <a:latin typeface="Times New Roman"/>
                <a:ea typeface="Times New Roman"/>
                <a:cs typeface="Ali_K_Sahifa"/>
              </a:rPr>
              <a:t> </a:t>
            </a:r>
            <a:r>
              <a:rPr lang="ar-IQ" sz="2800" b="1" dirty="0" err="1">
                <a:latin typeface="Times New Roman"/>
                <a:ea typeface="Times New Roman"/>
                <a:cs typeface="Ali_K_Sahifa"/>
              </a:rPr>
              <a:t>لة</a:t>
            </a:r>
            <a:r>
              <a:rPr lang="ar-IQ" sz="2800" b="1" dirty="0">
                <a:latin typeface="Times New Roman"/>
                <a:ea typeface="Times New Roman"/>
                <a:cs typeface="Ali_K_Sahifa"/>
              </a:rPr>
              <a:t> كار. </a:t>
            </a:r>
            <a:r>
              <a:rPr lang="ar-IQ" sz="2800" b="1" dirty="0" err="1">
                <a:latin typeface="Times New Roman"/>
                <a:ea typeface="Times New Roman"/>
                <a:cs typeface="Ali_K_Sahifa"/>
              </a:rPr>
              <a:t>ئةمةو</a:t>
            </a:r>
            <a:r>
              <a:rPr lang="ar-IQ" sz="2800" b="1" dirty="0">
                <a:latin typeface="Times New Roman"/>
                <a:ea typeface="Times New Roman"/>
                <a:cs typeface="Ali_K_Sahifa"/>
              </a:rPr>
              <a:t> </a:t>
            </a:r>
            <a:r>
              <a:rPr lang="ar-IQ" sz="2800" b="1" dirty="0" err="1">
                <a:latin typeface="Times New Roman"/>
                <a:ea typeface="Times New Roman"/>
                <a:cs typeface="Ali_K_Sahifa"/>
              </a:rPr>
              <a:t>ئةو</a:t>
            </a:r>
            <a:r>
              <a:rPr lang="ar-IQ" sz="2800" b="1" dirty="0">
                <a:latin typeface="Times New Roman"/>
                <a:ea typeface="Times New Roman"/>
                <a:cs typeface="Ali_K_Sahifa"/>
              </a:rPr>
              <a:t> </a:t>
            </a:r>
            <a:r>
              <a:rPr lang="ar-IQ" sz="2800" b="1" dirty="0" err="1">
                <a:latin typeface="Times New Roman"/>
                <a:ea typeface="Times New Roman"/>
                <a:cs typeface="Ali_K_Sahifa"/>
              </a:rPr>
              <a:t>طريمانة</a:t>
            </a:r>
            <a:r>
              <a:rPr lang="ar-IQ" sz="2800" b="1" dirty="0">
                <a:latin typeface="Times New Roman"/>
                <a:ea typeface="Times New Roman"/>
                <a:cs typeface="Ali_K_Sahifa"/>
              </a:rPr>
              <a:t> </a:t>
            </a:r>
            <a:r>
              <a:rPr lang="ar-IQ" sz="2800" b="1" dirty="0" err="1">
                <a:latin typeface="Times New Roman"/>
                <a:ea typeface="Times New Roman"/>
                <a:cs typeface="Ali_K_Sahifa"/>
              </a:rPr>
              <a:t>رِووبةرِووى</a:t>
            </a:r>
            <a:r>
              <a:rPr lang="ar-IQ" sz="2800" b="1" dirty="0">
                <a:latin typeface="Times New Roman"/>
                <a:ea typeface="Times New Roman"/>
                <a:cs typeface="Ali_K_Sahifa"/>
              </a:rPr>
              <a:t> </a:t>
            </a:r>
            <a:r>
              <a:rPr lang="ar-IQ" sz="2800" b="1" dirty="0" err="1">
                <a:latin typeface="Times New Roman"/>
                <a:ea typeface="Times New Roman"/>
                <a:cs typeface="Ali_K_Sahifa"/>
              </a:rPr>
              <a:t>رِةخنة</a:t>
            </a:r>
            <a:r>
              <a:rPr lang="ar-IQ" sz="2800" b="1" dirty="0">
                <a:latin typeface="Times New Roman"/>
                <a:ea typeface="Times New Roman"/>
                <a:cs typeface="Ali_K_Sahifa"/>
              </a:rPr>
              <a:t> </a:t>
            </a:r>
            <a:r>
              <a:rPr lang="ar-IQ" sz="2800" b="1" dirty="0" err="1">
                <a:latin typeface="Times New Roman"/>
                <a:ea typeface="Times New Roman"/>
                <a:cs typeface="Ali_K_Sahifa"/>
              </a:rPr>
              <a:t>بوونةوة</a:t>
            </a:r>
            <a:r>
              <a:rPr lang="ar-IQ" sz="2800" b="1" dirty="0">
                <a:latin typeface="Times New Roman"/>
                <a:ea typeface="Times New Roman"/>
                <a:cs typeface="Ali_K_Sahifa"/>
              </a:rPr>
              <a:t> </a:t>
            </a:r>
            <a:r>
              <a:rPr lang="ar-IQ" sz="2800" b="1" dirty="0" err="1">
                <a:latin typeface="Times New Roman"/>
                <a:ea typeface="Times New Roman"/>
                <a:cs typeface="Ali_K_Sahifa"/>
              </a:rPr>
              <a:t>بةتايبةتى</a:t>
            </a:r>
            <a:r>
              <a:rPr lang="ar-IQ" sz="2800" b="1" dirty="0">
                <a:latin typeface="Times New Roman"/>
                <a:ea typeface="Times New Roman"/>
                <a:cs typeface="Ali_K_Sahifa"/>
              </a:rPr>
              <a:t> </a:t>
            </a:r>
            <a:r>
              <a:rPr lang="ar-IQ" sz="2800" b="1" dirty="0" err="1">
                <a:latin typeface="Times New Roman"/>
                <a:ea typeface="Times New Roman"/>
                <a:cs typeface="Ali_K_Sahifa"/>
              </a:rPr>
              <a:t>طريمانى</a:t>
            </a:r>
            <a:r>
              <a:rPr lang="ar-IQ" sz="2800" b="1" dirty="0">
                <a:latin typeface="Times New Roman"/>
                <a:ea typeface="Times New Roman"/>
                <a:cs typeface="Ali_K_Sahifa"/>
              </a:rPr>
              <a:t> </a:t>
            </a:r>
            <a:r>
              <a:rPr lang="ar-IQ" sz="2800" b="1" dirty="0" err="1">
                <a:latin typeface="Times New Roman"/>
                <a:ea typeface="Times New Roman"/>
                <a:cs typeface="Ali_K_Sahifa"/>
              </a:rPr>
              <a:t>كؤتايى</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بةهاى</a:t>
            </a:r>
            <a:r>
              <a:rPr lang="ar-IQ" sz="2800" b="1" dirty="0">
                <a:latin typeface="Times New Roman"/>
                <a:ea typeface="Times New Roman"/>
                <a:cs typeface="Ali_K_Sahifa"/>
              </a:rPr>
              <a:t> </a:t>
            </a:r>
            <a:r>
              <a:rPr lang="ar-IQ" sz="2800" b="1" dirty="0" err="1">
                <a:latin typeface="Times New Roman"/>
                <a:ea typeface="Times New Roman"/>
                <a:cs typeface="Ali_K_Sahifa"/>
              </a:rPr>
              <a:t>كالآ</a:t>
            </a:r>
            <a:r>
              <a:rPr lang="ar-IQ" sz="2800" b="1" dirty="0">
                <a:latin typeface="Times New Roman"/>
                <a:ea typeface="Times New Roman"/>
                <a:cs typeface="Ali_K_Sahifa"/>
              </a:rPr>
              <a:t> </a:t>
            </a:r>
            <a:r>
              <a:rPr lang="ar-IQ" sz="2800" b="1" dirty="0" err="1">
                <a:latin typeface="Times New Roman"/>
                <a:ea typeface="Times New Roman"/>
                <a:cs typeface="Ali_K_Sahifa"/>
              </a:rPr>
              <a:t>بؤ</a:t>
            </a:r>
            <a:r>
              <a:rPr lang="ar-IQ" sz="2800" b="1" dirty="0">
                <a:latin typeface="Times New Roman"/>
                <a:ea typeface="Times New Roman"/>
                <a:cs typeface="Ali_K_Sahifa"/>
              </a:rPr>
              <a:t> كار </a:t>
            </a:r>
            <a:r>
              <a:rPr lang="ar-IQ" sz="2800" b="1" dirty="0" err="1">
                <a:latin typeface="Times New Roman"/>
                <a:ea typeface="Times New Roman"/>
                <a:cs typeface="Ali_K_Sahifa"/>
              </a:rPr>
              <a:t>دةطيَرِيَتةوة</a:t>
            </a:r>
            <a:r>
              <a:rPr lang="ar-IQ" sz="2800" b="1" dirty="0">
                <a:latin typeface="Times New Roman"/>
                <a:ea typeface="Times New Roman"/>
                <a:cs typeface="Ali_K_Sahifa"/>
              </a:rPr>
              <a:t>، </a:t>
            </a:r>
            <a:r>
              <a:rPr lang="ar-IQ" sz="2800" b="1" dirty="0" err="1">
                <a:latin typeface="Times New Roman"/>
                <a:ea typeface="Times New Roman"/>
                <a:cs typeface="Ali_K_Sahifa"/>
              </a:rPr>
              <a:t>بةثيَى</a:t>
            </a:r>
            <a:r>
              <a:rPr lang="ar-IQ" sz="2800" b="1" dirty="0">
                <a:latin typeface="Times New Roman"/>
                <a:ea typeface="Times New Roman"/>
                <a:cs typeface="Ali_K_Sahifa"/>
              </a:rPr>
              <a:t> </a:t>
            </a:r>
            <a:r>
              <a:rPr lang="ar-IQ" sz="2800" b="1" dirty="0" err="1">
                <a:latin typeface="Times New Roman"/>
                <a:ea typeface="Times New Roman"/>
                <a:cs typeface="Ali_K_Sahifa"/>
              </a:rPr>
              <a:t>ئةو</a:t>
            </a:r>
            <a:r>
              <a:rPr lang="ar-IQ" sz="2800" b="1" dirty="0">
                <a:latin typeface="Times New Roman"/>
                <a:ea typeface="Times New Roman"/>
                <a:cs typeface="Ali_K_Sahifa"/>
              </a:rPr>
              <a:t> </a:t>
            </a:r>
            <a:r>
              <a:rPr lang="ar-IQ" sz="2800" b="1" dirty="0" err="1">
                <a:latin typeface="Times New Roman"/>
                <a:ea typeface="Times New Roman"/>
                <a:cs typeface="Ali_K_Sahifa"/>
              </a:rPr>
              <a:t>تيؤرة</a:t>
            </a:r>
            <a:r>
              <a:rPr lang="ar-IQ" sz="2800" b="1" dirty="0">
                <a:latin typeface="Times New Roman"/>
                <a:ea typeface="Times New Roman"/>
                <a:cs typeface="Ali_K_Sahifa"/>
              </a:rPr>
              <a:t> </a:t>
            </a:r>
            <a:r>
              <a:rPr lang="ar-IQ" sz="2800" b="1" dirty="0" err="1">
                <a:latin typeface="Times New Roman"/>
                <a:ea typeface="Times New Roman"/>
                <a:cs typeface="Ali_K_Sahifa"/>
              </a:rPr>
              <a:t>بةها</a:t>
            </a:r>
            <a:r>
              <a:rPr lang="ar-IQ" sz="2800" b="1" dirty="0">
                <a:latin typeface="Times New Roman"/>
                <a:ea typeface="Times New Roman"/>
                <a:cs typeface="Ali_K_Sahifa"/>
              </a:rPr>
              <a:t> يان نرخى </a:t>
            </a:r>
            <a:r>
              <a:rPr lang="ar-IQ" sz="2800" b="1" dirty="0" err="1">
                <a:latin typeface="Times New Roman"/>
                <a:ea typeface="Times New Roman"/>
                <a:cs typeface="Ali_K_Sahifa"/>
              </a:rPr>
              <a:t>كالآ</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شيَوةيةكى</a:t>
            </a:r>
            <a:r>
              <a:rPr lang="ar-IQ" sz="2800" b="1" dirty="0">
                <a:latin typeface="Times New Roman"/>
                <a:ea typeface="Times New Roman"/>
                <a:cs typeface="Ali_K_Sahifa"/>
              </a:rPr>
              <a:t> </a:t>
            </a:r>
            <a:r>
              <a:rPr lang="ar-IQ" sz="2800" b="1" dirty="0" err="1">
                <a:latin typeface="Times New Roman"/>
                <a:ea typeface="Times New Roman"/>
                <a:cs typeface="Ali_K_Sahifa"/>
              </a:rPr>
              <a:t>طشتى</a:t>
            </a:r>
            <a:r>
              <a:rPr lang="ar-IQ" sz="2800" b="1" dirty="0">
                <a:latin typeface="Times New Roman"/>
                <a:ea typeface="Times New Roman"/>
                <a:cs typeface="Ali_K_Sahifa"/>
              </a:rPr>
              <a:t> </a:t>
            </a:r>
            <a:r>
              <a:rPr lang="ar-IQ" sz="2800" b="1" dirty="0" err="1">
                <a:latin typeface="Times New Roman"/>
                <a:ea typeface="Times New Roman"/>
                <a:cs typeface="Ali_K_Sahifa"/>
              </a:rPr>
              <a:t>ثشت</a:t>
            </a:r>
            <a:r>
              <a:rPr lang="ar-IQ" sz="2800" b="1" dirty="0">
                <a:latin typeface="Times New Roman"/>
                <a:ea typeface="Times New Roman"/>
                <a:cs typeface="Ali_K_Sahifa"/>
              </a:rPr>
              <a:t> </a:t>
            </a:r>
            <a:r>
              <a:rPr lang="ar-IQ" sz="2800" b="1" dirty="0" err="1">
                <a:latin typeface="Times New Roman"/>
                <a:ea typeface="Times New Roman"/>
                <a:cs typeface="Ali_K_Sahifa"/>
              </a:rPr>
              <a:t>بة</a:t>
            </a:r>
            <a:r>
              <a:rPr lang="ar-IQ" sz="2800" b="1" dirty="0">
                <a:latin typeface="Times New Roman"/>
                <a:ea typeface="Times New Roman"/>
                <a:cs typeface="Ali_K_Sahifa"/>
              </a:rPr>
              <a:t> </a:t>
            </a:r>
            <a:r>
              <a:rPr lang="ar-IQ" sz="2800" b="1" dirty="0" err="1">
                <a:latin typeface="Times New Roman"/>
                <a:ea typeface="Times New Roman"/>
                <a:cs typeface="Ali_K_Sahifa"/>
              </a:rPr>
              <a:t>كاتى</a:t>
            </a:r>
            <a:r>
              <a:rPr lang="ar-IQ" sz="2800" b="1" dirty="0">
                <a:latin typeface="Times New Roman"/>
                <a:ea typeface="Times New Roman"/>
                <a:cs typeface="Ali_K_Sahifa"/>
              </a:rPr>
              <a:t> كار </a:t>
            </a:r>
            <a:r>
              <a:rPr lang="ar-IQ" sz="2800" b="1" dirty="0" err="1">
                <a:latin typeface="Times New Roman"/>
                <a:ea typeface="Times New Roman"/>
                <a:cs typeface="Ali_K_Sahifa"/>
              </a:rPr>
              <a:t>لة</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a:t>
            </a:r>
            <a:r>
              <a:rPr lang="ar-IQ" sz="2800" b="1" dirty="0">
                <a:latin typeface="Times New Roman"/>
                <a:ea typeface="Times New Roman"/>
                <a:cs typeface="Ali_K_Sahifa"/>
              </a:rPr>
              <a:t> </a:t>
            </a:r>
            <a:r>
              <a:rPr lang="ar-IQ" sz="2800" b="1" dirty="0" err="1">
                <a:latin typeface="Times New Roman"/>
                <a:ea typeface="Times New Roman"/>
                <a:cs typeface="Ali_K_Sahifa"/>
              </a:rPr>
              <a:t>دةبةستيَت</a:t>
            </a:r>
            <a:r>
              <a:rPr lang="ar-IQ" sz="2800" b="1" dirty="0">
                <a:latin typeface="Times New Roman"/>
                <a:ea typeface="Times New Roman"/>
                <a:cs typeface="Ali_K_Sahifa"/>
              </a:rPr>
              <a:t>، </a:t>
            </a:r>
            <a:r>
              <a:rPr lang="ar-IQ" sz="2800" b="1" dirty="0" err="1">
                <a:latin typeface="Times New Roman"/>
                <a:ea typeface="Times New Roman"/>
                <a:cs typeface="Ali_K_Sahifa"/>
              </a:rPr>
              <a:t>ئةمةش</a:t>
            </a:r>
            <a:r>
              <a:rPr lang="ar-IQ" sz="2800" b="1" dirty="0">
                <a:latin typeface="Times New Roman"/>
                <a:ea typeface="Times New Roman"/>
                <a:cs typeface="Ali_K_Sahifa"/>
              </a:rPr>
              <a:t> </a:t>
            </a:r>
            <a:r>
              <a:rPr lang="ar-IQ" sz="2800" b="1" dirty="0" err="1">
                <a:latin typeface="Times New Roman"/>
                <a:ea typeface="Times New Roman"/>
                <a:cs typeface="Ali_K_Sahifa"/>
              </a:rPr>
              <a:t>لةم</a:t>
            </a:r>
            <a:r>
              <a:rPr lang="ar-IQ" sz="2800" b="1" dirty="0">
                <a:latin typeface="Times New Roman"/>
                <a:ea typeface="Times New Roman"/>
                <a:cs typeface="Ali_K_Sahifa"/>
              </a:rPr>
              <a:t> </a:t>
            </a:r>
            <a:r>
              <a:rPr lang="ar-IQ" sz="2800" b="1" dirty="0" err="1">
                <a:latin typeface="Times New Roman"/>
                <a:ea typeface="Times New Roman"/>
                <a:cs typeface="Ali_K_Sahifa"/>
              </a:rPr>
              <a:t>دوو</a:t>
            </a:r>
            <a:r>
              <a:rPr lang="ar-IQ" sz="2800" b="1" dirty="0">
                <a:latin typeface="Times New Roman"/>
                <a:ea typeface="Times New Roman"/>
                <a:cs typeface="Ali_K_Sahifa"/>
              </a:rPr>
              <a:t> </a:t>
            </a:r>
            <a:r>
              <a:rPr lang="ar-IQ" sz="2800" b="1" dirty="0" err="1">
                <a:latin typeface="Times New Roman"/>
                <a:ea typeface="Times New Roman"/>
                <a:cs typeface="Ali_K_Sahifa"/>
              </a:rPr>
              <a:t>خاَلةى</a:t>
            </a:r>
            <a:r>
              <a:rPr lang="ar-IQ" sz="2800" b="1" dirty="0">
                <a:latin typeface="Times New Roman"/>
                <a:ea typeface="Times New Roman"/>
                <a:cs typeface="Ali_K_Sahifa"/>
              </a:rPr>
              <a:t> </a:t>
            </a:r>
            <a:r>
              <a:rPr lang="ar-IQ" sz="2800" b="1" dirty="0" err="1">
                <a:latin typeface="Times New Roman"/>
                <a:ea typeface="Times New Roman"/>
                <a:cs typeface="Ali_K_Sahifa"/>
              </a:rPr>
              <a:t>خوارةوة</a:t>
            </a:r>
            <a:r>
              <a:rPr lang="ar-IQ" sz="2800" b="1" dirty="0">
                <a:latin typeface="Times New Roman"/>
                <a:ea typeface="Times New Roman"/>
                <a:cs typeface="Ali_K_Sahifa"/>
              </a:rPr>
              <a:t> </a:t>
            </a:r>
            <a:r>
              <a:rPr lang="ar-IQ" sz="2800" b="1" dirty="0" err="1">
                <a:latin typeface="Times New Roman"/>
                <a:ea typeface="Times New Roman"/>
                <a:cs typeface="Ali_K_Sahifa"/>
              </a:rPr>
              <a:t>ثيَك</a:t>
            </a:r>
            <a:r>
              <a:rPr lang="ar-IQ" sz="2800" b="1" dirty="0">
                <a:latin typeface="Times New Roman"/>
                <a:ea typeface="Times New Roman"/>
                <a:cs typeface="Ali_K_Sahifa"/>
              </a:rPr>
              <a:t> </a:t>
            </a:r>
            <a:r>
              <a:rPr lang="ar-IQ" sz="2800" b="1" dirty="0" err="1">
                <a:latin typeface="Times New Roman"/>
                <a:ea typeface="Times New Roman"/>
                <a:cs typeface="Ali_K_Sahifa"/>
              </a:rPr>
              <a:t>ديَت</a:t>
            </a:r>
            <a:r>
              <a:rPr lang="ar-IQ" sz="2800" b="1" dirty="0">
                <a:latin typeface="Times New Roman"/>
                <a:ea typeface="Times New Roman"/>
                <a:cs typeface="Ali_K_Sahifa"/>
              </a:rPr>
              <a:t>:-</a:t>
            </a:r>
            <a:endParaRPr lang="en-US" sz="2800" b="1" dirty="0">
              <a:effectLst/>
              <a:latin typeface="Times New Roman"/>
              <a:ea typeface="Times New Roman"/>
            </a:endParaRPr>
          </a:p>
        </p:txBody>
      </p:sp>
    </p:spTree>
    <p:extLst>
      <p:ext uri="{BB962C8B-B14F-4D97-AF65-F5344CB8AC3E}">
        <p14:creationId xmlns:p14="http://schemas.microsoft.com/office/powerpoint/2010/main" val="26931020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381000"/>
            <a:ext cx="8001000" cy="5447645"/>
          </a:xfrm>
          <a:prstGeom prst="rect">
            <a:avLst/>
          </a:prstGeom>
        </p:spPr>
        <p:txBody>
          <a:bodyPr wrap="square">
            <a:spAutoFit/>
          </a:bodyPr>
          <a:lstStyle/>
          <a:p>
            <a:pPr marL="342900" lvl="0" indent="-342900">
              <a:buFont typeface="+mj-lt"/>
              <a:buAutoNum type="arabicParenR"/>
              <a:tabLst>
                <a:tab pos="457200" algn="l"/>
              </a:tabLst>
            </a:pPr>
            <a:r>
              <a:rPr lang="ar-SA" sz="2400" b="1" dirty="0">
                <a:latin typeface="Times New Roman"/>
                <a:ea typeface="Times New Roman"/>
                <a:cs typeface="Ali_K_Sahifa"/>
              </a:rPr>
              <a:t>كار </a:t>
            </a:r>
            <a:r>
              <a:rPr lang="ar-SA" sz="2400" b="1" dirty="0" err="1">
                <a:latin typeface="Times New Roman"/>
                <a:ea typeface="Times New Roman"/>
                <a:cs typeface="Ali_K_Sahifa"/>
              </a:rPr>
              <a:t>هؤكارى</a:t>
            </a:r>
            <a:r>
              <a:rPr lang="ar-SA" sz="2400" b="1" dirty="0">
                <a:latin typeface="Times New Roman"/>
                <a:ea typeface="Times New Roman"/>
                <a:cs typeface="Ali_K_Sahifa"/>
              </a:rPr>
              <a:t> </a:t>
            </a:r>
            <a:r>
              <a:rPr lang="ar-SA" sz="2400" b="1" dirty="0" err="1">
                <a:latin typeface="Times New Roman"/>
                <a:ea typeface="Times New Roman"/>
                <a:cs typeface="Ali_K_Sahifa"/>
              </a:rPr>
              <a:t>سةرةكى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بةرهةمهيَنانة</a:t>
            </a:r>
            <a:r>
              <a:rPr lang="ar-SA" sz="2400" b="1" dirty="0">
                <a:latin typeface="Times New Roman"/>
                <a:ea typeface="Times New Roman"/>
                <a:cs typeface="Ali_K_Sahifa"/>
              </a:rPr>
              <a:t>، يان كار </a:t>
            </a:r>
            <a:r>
              <a:rPr lang="ar-SA" sz="2400" b="1" dirty="0" err="1">
                <a:latin typeface="Times New Roman"/>
                <a:ea typeface="Times New Roman"/>
                <a:cs typeface="Ali_K_Sahifa"/>
              </a:rPr>
              <a:t>بةهةمان</a:t>
            </a:r>
            <a:r>
              <a:rPr lang="ar-SA" sz="2400" b="1" dirty="0">
                <a:latin typeface="Times New Roman"/>
                <a:ea typeface="Times New Roman"/>
                <a:cs typeface="Ali_K_Sahifa"/>
              </a:rPr>
              <a:t> </a:t>
            </a:r>
            <a:r>
              <a:rPr lang="ar-SA" sz="2400" b="1" dirty="0" err="1">
                <a:latin typeface="Times New Roman"/>
                <a:ea typeface="Times New Roman"/>
                <a:cs typeface="Ali_K_Sahifa"/>
              </a:rPr>
              <a:t>رِيَذةى</a:t>
            </a:r>
            <a:r>
              <a:rPr lang="ar-SA" sz="2400" b="1" dirty="0">
                <a:latin typeface="Times New Roman"/>
                <a:ea typeface="Times New Roman"/>
                <a:cs typeface="Ali_K_Sahifa"/>
              </a:rPr>
              <a:t> </a:t>
            </a:r>
            <a:r>
              <a:rPr lang="ar-SA" sz="2400" b="1" dirty="0" err="1">
                <a:latin typeface="Times New Roman"/>
                <a:ea typeface="Times New Roman"/>
                <a:cs typeface="Ali_K_Sahifa"/>
              </a:rPr>
              <a:t>ضةسثاو</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بةرهةمهيَنانى</a:t>
            </a:r>
            <a:r>
              <a:rPr lang="ar-SA" sz="2400" b="1" dirty="0">
                <a:latin typeface="Times New Roman"/>
                <a:ea typeface="Times New Roman"/>
                <a:cs typeface="Ali_K_Sahifa"/>
              </a:rPr>
              <a:t> </a:t>
            </a:r>
            <a:r>
              <a:rPr lang="ar-SA" sz="2400" b="1" dirty="0" err="1">
                <a:latin typeface="Times New Roman"/>
                <a:ea typeface="Times New Roman"/>
                <a:cs typeface="Ali_K_Sahifa"/>
              </a:rPr>
              <a:t>هةموو</a:t>
            </a:r>
            <a:r>
              <a:rPr lang="ar-SA" sz="2400" b="1" dirty="0">
                <a:latin typeface="Times New Roman"/>
                <a:ea typeface="Times New Roman"/>
                <a:cs typeface="Ali_K_Sahifa"/>
              </a:rPr>
              <a:t> </a:t>
            </a:r>
            <a:r>
              <a:rPr lang="ar-SA" sz="2400" b="1" dirty="0" err="1">
                <a:latin typeface="Times New Roman"/>
                <a:ea typeface="Times New Roman"/>
                <a:cs typeface="Ali_K_Sahifa"/>
              </a:rPr>
              <a:t>كالآكان</a:t>
            </a:r>
            <a:r>
              <a:rPr lang="ar-SA" sz="2400" b="1" dirty="0">
                <a:latin typeface="Times New Roman"/>
                <a:ea typeface="Times New Roman"/>
                <a:cs typeface="Ali_K_Sahifa"/>
              </a:rPr>
              <a:t> </a:t>
            </a:r>
            <a:r>
              <a:rPr lang="ar-SA" sz="2400" b="1" dirty="0" err="1">
                <a:latin typeface="Times New Roman"/>
                <a:ea typeface="Times New Roman"/>
                <a:cs typeface="Ali_K_Sahifa"/>
              </a:rPr>
              <a:t>بةكاردةهيَنريَت</a:t>
            </a:r>
            <a:r>
              <a:rPr lang="ar-SA" sz="2400" b="1" dirty="0">
                <a:latin typeface="Times New Roman"/>
                <a:ea typeface="Times New Roman"/>
                <a:cs typeface="Ali_K_Sahifa"/>
              </a:rPr>
              <a:t>.</a:t>
            </a:r>
            <a:endParaRPr lang="en-US" sz="2400" b="1" dirty="0">
              <a:latin typeface="Times New Roman"/>
              <a:ea typeface="Times New Roman"/>
            </a:endParaRPr>
          </a:p>
          <a:p>
            <a:pPr marL="342900" lvl="0" indent="-342900">
              <a:buFont typeface="+mj-lt"/>
              <a:buAutoNum type="arabicParenR"/>
              <a:tabLst>
                <a:tab pos="457200" algn="l"/>
              </a:tabLst>
            </a:pPr>
            <a:r>
              <a:rPr lang="ar-SA" sz="2400" b="1" dirty="0">
                <a:latin typeface="Times New Roman"/>
                <a:ea typeface="Times New Roman"/>
                <a:cs typeface="Ali_K_Sahifa"/>
              </a:rPr>
              <a:t>كار </a:t>
            </a:r>
            <a:r>
              <a:rPr lang="ar-SA" sz="2400" b="1" dirty="0" err="1">
                <a:latin typeface="Times New Roman"/>
                <a:ea typeface="Times New Roman"/>
                <a:cs typeface="Ali_K_Sahifa"/>
              </a:rPr>
              <a:t>هاوشيَوةية</a:t>
            </a:r>
            <a:r>
              <a:rPr lang="ar-SA" sz="2400" b="1" dirty="0">
                <a:latin typeface="Times New Roman"/>
                <a:ea typeface="Times New Roman"/>
                <a:cs typeface="Ali_K_Sahifa"/>
              </a:rPr>
              <a:t>، واتة </a:t>
            </a:r>
            <a:r>
              <a:rPr lang="ar-SA" sz="2400" b="1" dirty="0" err="1">
                <a:latin typeface="Times New Roman"/>
                <a:ea typeface="Times New Roman"/>
                <a:cs typeface="Ali_K_Sahifa"/>
              </a:rPr>
              <a:t>بريتيية</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يةك</a:t>
            </a:r>
            <a:r>
              <a:rPr lang="ar-SA" sz="2400" b="1" dirty="0">
                <a:latin typeface="Times New Roman"/>
                <a:ea typeface="Times New Roman"/>
                <a:cs typeface="Ali_K_Sahifa"/>
              </a:rPr>
              <a:t> جؤر.</a:t>
            </a:r>
            <a:endParaRPr lang="en-US" sz="2400" b="1" dirty="0">
              <a:latin typeface="Times New Roman"/>
              <a:ea typeface="Times New Roman"/>
            </a:endParaRPr>
          </a:p>
          <a:p>
            <a:pPr indent="252095" algn="justLow">
              <a:lnSpc>
                <a:spcPct val="95000"/>
              </a:lnSpc>
            </a:pPr>
            <a:r>
              <a:rPr lang="ar-IQ" sz="2400" b="1" dirty="0" err="1">
                <a:latin typeface="Times New Roman"/>
                <a:ea typeface="Times New Roman"/>
                <a:cs typeface="Ali_K_Sahifa"/>
              </a:rPr>
              <a:t>ئينجا</a:t>
            </a:r>
            <a:r>
              <a:rPr lang="ar-IQ" sz="2400" b="1" dirty="0">
                <a:latin typeface="Times New Roman"/>
                <a:ea typeface="Times New Roman"/>
                <a:cs typeface="Ali_K_Sahifa"/>
              </a:rPr>
              <a:t> </a:t>
            </a:r>
            <a:r>
              <a:rPr lang="ar-IQ" sz="2400" b="1" dirty="0" err="1">
                <a:latin typeface="Times New Roman"/>
                <a:ea typeface="Times New Roman"/>
                <a:cs typeface="Ali_K_Sahifa"/>
              </a:rPr>
              <a:t>بةهؤى</a:t>
            </a:r>
            <a:r>
              <a:rPr lang="ar-IQ" sz="2400" b="1" dirty="0">
                <a:latin typeface="Times New Roman"/>
                <a:ea typeface="Times New Roman"/>
                <a:cs typeface="Ali_K_Sahifa"/>
              </a:rPr>
              <a:t> </a:t>
            </a:r>
            <a:r>
              <a:rPr lang="ar-IQ" sz="2400" b="1" dirty="0" err="1">
                <a:latin typeface="Times New Roman"/>
                <a:ea typeface="Times New Roman"/>
                <a:cs typeface="Ali_K_Sahifa"/>
              </a:rPr>
              <a:t>ئةوةى</a:t>
            </a:r>
            <a:r>
              <a:rPr lang="ar-IQ" sz="2400" b="1" dirty="0">
                <a:latin typeface="Times New Roman"/>
                <a:ea typeface="Times New Roman"/>
                <a:cs typeface="Ali_K_Sahifa"/>
              </a:rPr>
              <a:t> </a:t>
            </a:r>
            <a:r>
              <a:rPr lang="ar-IQ" sz="2400" b="1" dirty="0" err="1">
                <a:latin typeface="Times New Roman"/>
                <a:ea typeface="Times New Roman"/>
                <a:cs typeface="Ali_K_Sahifa"/>
              </a:rPr>
              <a:t>ئةو</a:t>
            </a:r>
            <a:r>
              <a:rPr lang="ar-IQ" sz="2400" b="1" dirty="0">
                <a:latin typeface="Times New Roman"/>
                <a:ea typeface="Times New Roman"/>
                <a:cs typeface="Ali_K_Sahifa"/>
              </a:rPr>
              <a:t> </a:t>
            </a:r>
            <a:r>
              <a:rPr lang="ar-IQ" sz="2400" b="1" dirty="0" err="1">
                <a:latin typeface="Times New Roman"/>
                <a:ea typeface="Times New Roman"/>
                <a:cs typeface="Ali_K_Sahifa"/>
              </a:rPr>
              <a:t>طريمانانة</a:t>
            </a:r>
            <a:r>
              <a:rPr lang="ar-IQ" sz="2400" b="1" dirty="0">
                <a:latin typeface="Times New Roman"/>
                <a:ea typeface="Times New Roman"/>
                <a:cs typeface="Ali_K_Sahifa"/>
              </a:rPr>
              <a:t> </a:t>
            </a:r>
            <a:r>
              <a:rPr lang="ar-IQ" sz="2400" b="1" dirty="0" err="1">
                <a:latin typeface="Times New Roman"/>
                <a:ea typeface="Times New Roman"/>
                <a:cs typeface="Ali_K_Sahifa"/>
              </a:rPr>
              <a:t>رِاستى</a:t>
            </a:r>
            <a:r>
              <a:rPr lang="ar-IQ" sz="2400" b="1" dirty="0">
                <a:latin typeface="Times New Roman"/>
                <a:ea typeface="Times New Roman"/>
                <a:cs typeface="Ali_K_Sahifa"/>
              </a:rPr>
              <a:t> نين، </a:t>
            </a:r>
            <a:r>
              <a:rPr lang="ar-IQ" sz="2400" b="1" dirty="0" err="1">
                <a:latin typeface="Times New Roman"/>
                <a:ea typeface="Times New Roman"/>
                <a:cs typeface="Ali_K_Sahifa"/>
              </a:rPr>
              <a:t>بؤية</a:t>
            </a:r>
            <a:r>
              <a:rPr lang="ar-IQ" sz="2400" b="1" dirty="0">
                <a:latin typeface="Times New Roman"/>
                <a:ea typeface="Times New Roman"/>
                <a:cs typeface="Ali_K_Sahifa"/>
              </a:rPr>
              <a:t> </a:t>
            </a:r>
            <a:r>
              <a:rPr lang="ar-IQ" sz="2400" b="1" dirty="0" err="1">
                <a:latin typeface="Times New Roman"/>
                <a:ea typeface="Times New Roman"/>
                <a:cs typeface="Ali_K_Sahifa"/>
              </a:rPr>
              <a:t>ثيَويستة</a:t>
            </a:r>
            <a:r>
              <a:rPr lang="ar-IQ" sz="2400" b="1" dirty="0">
                <a:latin typeface="Times New Roman"/>
                <a:ea typeface="Times New Roman"/>
                <a:cs typeface="Ali_K_Sahifa"/>
              </a:rPr>
              <a:t> </a:t>
            </a:r>
            <a:r>
              <a:rPr lang="ar-IQ" sz="2400" b="1" dirty="0" err="1">
                <a:latin typeface="Times New Roman"/>
                <a:ea typeface="Times New Roman"/>
                <a:cs typeface="Ali_K_Sahifa"/>
              </a:rPr>
              <a:t>تيؤرى</a:t>
            </a:r>
            <a:r>
              <a:rPr lang="ar-IQ" sz="2400" b="1" dirty="0">
                <a:latin typeface="Times New Roman"/>
                <a:ea typeface="Times New Roman"/>
                <a:cs typeface="Ali_K_Sahifa"/>
              </a:rPr>
              <a:t> كار-</a:t>
            </a:r>
            <a:r>
              <a:rPr lang="ar-IQ" sz="2400" b="1" dirty="0" err="1">
                <a:latin typeface="Times New Roman"/>
                <a:ea typeface="Times New Roman"/>
                <a:cs typeface="Ali_K_Sahifa"/>
              </a:rPr>
              <a:t>بةها</a:t>
            </a:r>
            <a:r>
              <a:rPr lang="ar-IQ" sz="2400" b="1" dirty="0">
                <a:latin typeface="Times New Roman"/>
                <a:ea typeface="Times New Roman"/>
                <a:cs typeface="Ali_K_Sahifa"/>
              </a:rPr>
              <a:t> </a:t>
            </a:r>
            <a:r>
              <a:rPr lang="ar-IQ" sz="2400" b="1" dirty="0" err="1">
                <a:latin typeface="Times New Roman"/>
                <a:ea typeface="Times New Roman"/>
                <a:cs typeface="Ali_K_Sahifa"/>
              </a:rPr>
              <a:t>ثشتى</a:t>
            </a:r>
            <a:r>
              <a:rPr lang="ar-IQ" sz="2400" b="1" dirty="0">
                <a:latin typeface="Times New Roman"/>
                <a:ea typeface="Times New Roman"/>
                <a:cs typeface="Ali_K_Sahifa"/>
              </a:rPr>
              <a:t> </a:t>
            </a:r>
            <a:r>
              <a:rPr lang="ar-IQ" sz="2400" b="1" dirty="0" err="1">
                <a:latin typeface="Times New Roman"/>
                <a:ea typeface="Times New Roman"/>
                <a:cs typeface="Ali_K_Sahifa"/>
              </a:rPr>
              <a:t>ثىَ</a:t>
            </a:r>
            <a:r>
              <a:rPr lang="ar-IQ" sz="2400" b="1" dirty="0">
                <a:latin typeface="Times New Roman"/>
                <a:ea typeface="Times New Roman"/>
                <a:cs typeface="Ali_K_Sahifa"/>
              </a:rPr>
              <a:t> </a:t>
            </a:r>
            <a:r>
              <a:rPr lang="ar-IQ" sz="2400" b="1" dirty="0" err="1">
                <a:latin typeface="Times New Roman"/>
                <a:ea typeface="Times New Roman"/>
                <a:cs typeface="Ali_K_Sahifa"/>
              </a:rPr>
              <a:t>نةبةستريَت</a:t>
            </a:r>
            <a:r>
              <a:rPr lang="ar-IQ" sz="2400" b="1" dirty="0">
                <a:latin typeface="Times New Roman"/>
                <a:ea typeface="Times New Roman"/>
                <a:cs typeface="Ali_K_Sahifa"/>
              </a:rPr>
              <a:t>. </a:t>
            </a:r>
            <a:r>
              <a:rPr lang="ar-IQ" sz="2400" b="1" dirty="0" err="1">
                <a:latin typeface="Times New Roman"/>
                <a:ea typeface="Times New Roman"/>
                <a:cs typeface="Ali_K_Sahifa"/>
              </a:rPr>
              <a:t>ئةويش</a:t>
            </a:r>
            <a:r>
              <a:rPr lang="ar-IQ" sz="2400" b="1" dirty="0">
                <a:latin typeface="Times New Roman"/>
                <a:ea typeface="Times New Roman"/>
                <a:cs typeface="Ali_K_Sahifa"/>
              </a:rPr>
              <a:t> </a:t>
            </a:r>
            <a:r>
              <a:rPr lang="ar-IQ" sz="2400" b="1" dirty="0" err="1">
                <a:latin typeface="Times New Roman"/>
                <a:ea typeface="Times New Roman"/>
                <a:cs typeface="Ali_K_Sahifa"/>
              </a:rPr>
              <a:t>لةبةر</a:t>
            </a:r>
            <a:r>
              <a:rPr lang="ar-IQ" sz="2400" b="1" dirty="0">
                <a:latin typeface="Times New Roman"/>
                <a:ea typeface="Times New Roman"/>
                <a:cs typeface="Ali_K_Sahifa"/>
              </a:rPr>
              <a:t> </a:t>
            </a:r>
            <a:r>
              <a:rPr lang="ar-IQ" sz="2400" b="1" dirty="0" err="1">
                <a:latin typeface="Times New Roman"/>
                <a:ea typeface="Times New Roman"/>
                <a:cs typeface="Ali_K_Sahifa"/>
              </a:rPr>
              <a:t>ئةوةى</a:t>
            </a:r>
            <a:r>
              <a:rPr lang="ar-IQ" sz="2400" b="1" dirty="0">
                <a:latin typeface="Times New Roman"/>
                <a:ea typeface="Times New Roman"/>
                <a:cs typeface="Ali_K_Sahifa"/>
              </a:rPr>
              <a:t> كار </a:t>
            </a:r>
            <a:r>
              <a:rPr lang="ar-IQ" sz="2400" b="1" dirty="0" err="1">
                <a:latin typeface="Times New Roman"/>
                <a:ea typeface="Times New Roman"/>
                <a:cs typeface="Ali_K_Sahifa"/>
              </a:rPr>
              <a:t>تاكة</a:t>
            </a:r>
            <a:r>
              <a:rPr lang="ar-IQ" sz="2400" b="1" dirty="0">
                <a:latin typeface="Times New Roman"/>
                <a:ea typeface="Times New Roman"/>
                <a:cs typeface="Ali_K_Sahifa"/>
              </a:rPr>
              <a:t> </a:t>
            </a:r>
            <a:r>
              <a:rPr lang="ar-IQ" sz="2400" b="1" dirty="0" err="1">
                <a:latin typeface="Times New Roman"/>
                <a:ea typeface="Times New Roman"/>
                <a:cs typeface="Ali_K_Sahifa"/>
              </a:rPr>
              <a:t>هؤكارى</a:t>
            </a:r>
            <a:r>
              <a:rPr lang="ar-IQ" sz="2400" b="1" dirty="0">
                <a:latin typeface="Times New Roman"/>
                <a:ea typeface="Times New Roman"/>
                <a:cs typeface="Ali_K_Sahifa"/>
              </a:rPr>
              <a:t> </a:t>
            </a:r>
            <a:r>
              <a:rPr lang="ar-IQ" sz="2400" b="1" dirty="0" err="1">
                <a:latin typeface="Times New Roman"/>
                <a:ea typeface="Times New Roman"/>
                <a:cs typeface="Ali_K_Sahifa"/>
              </a:rPr>
              <a:t>بةرهةمهيَنانة</a:t>
            </a:r>
            <a:r>
              <a:rPr lang="ar-IQ" sz="2400" b="1" dirty="0">
                <a:latin typeface="Times New Roman"/>
                <a:ea typeface="Times New Roman"/>
                <a:cs typeface="Ali_K_Sahifa"/>
              </a:rPr>
              <a:t>، </a:t>
            </a:r>
            <a:r>
              <a:rPr lang="ar-IQ" sz="2400" b="1" dirty="0" err="1">
                <a:latin typeface="Times New Roman"/>
                <a:ea typeface="Times New Roman"/>
                <a:cs typeface="Ali_K_Sahifa"/>
              </a:rPr>
              <a:t>هةروةها</a:t>
            </a:r>
            <a:r>
              <a:rPr lang="ar-IQ" sz="2400" b="1" dirty="0">
                <a:latin typeface="Times New Roman"/>
                <a:ea typeface="Times New Roman"/>
                <a:cs typeface="Ali_K_Sahifa"/>
              </a:rPr>
              <a:t> </a:t>
            </a:r>
            <a:r>
              <a:rPr lang="ar-IQ" sz="2400" b="1" dirty="0" err="1">
                <a:latin typeface="Times New Roman"/>
                <a:ea typeface="Times New Roman"/>
                <a:cs typeface="Ali_K_Sahifa"/>
              </a:rPr>
              <a:t>بةهةمان</a:t>
            </a:r>
            <a:r>
              <a:rPr lang="ar-IQ" sz="2400" b="1" dirty="0">
                <a:latin typeface="Times New Roman"/>
                <a:ea typeface="Times New Roman"/>
                <a:cs typeface="Ali_K_Sahifa"/>
              </a:rPr>
              <a:t> </a:t>
            </a:r>
            <a:r>
              <a:rPr lang="ar-IQ" sz="2400" b="1" dirty="0" err="1">
                <a:latin typeface="Times New Roman"/>
                <a:ea typeface="Times New Roman"/>
                <a:cs typeface="Ali_K_Sahifa"/>
              </a:rPr>
              <a:t>رِيَذةى</a:t>
            </a:r>
            <a:r>
              <a:rPr lang="ar-IQ" sz="2400" b="1" dirty="0">
                <a:latin typeface="Times New Roman"/>
                <a:ea typeface="Times New Roman"/>
                <a:cs typeface="Ali_K_Sahifa"/>
              </a:rPr>
              <a:t> </a:t>
            </a:r>
            <a:r>
              <a:rPr lang="ar-IQ" sz="2400" b="1" dirty="0" err="1">
                <a:latin typeface="Times New Roman"/>
                <a:ea typeface="Times New Roman"/>
                <a:cs typeface="Ali_K_Sahifa"/>
              </a:rPr>
              <a:t>ضةسثاو</a:t>
            </a:r>
            <a:r>
              <a:rPr lang="ar-IQ" sz="2400" b="1" dirty="0">
                <a:latin typeface="Times New Roman"/>
                <a:ea typeface="Times New Roman"/>
                <a:cs typeface="Ali_K_Sahifa"/>
              </a:rPr>
              <a:t> </a:t>
            </a:r>
            <a:r>
              <a:rPr lang="ar-IQ" sz="2400" b="1" dirty="0" err="1">
                <a:latin typeface="Times New Roman"/>
                <a:ea typeface="Times New Roman"/>
                <a:cs typeface="Ali_K_Sahifa"/>
              </a:rPr>
              <a:t>بؤ</a:t>
            </a:r>
            <a:r>
              <a:rPr lang="ar-IQ" sz="2400" b="1" dirty="0">
                <a:latin typeface="Times New Roman"/>
                <a:ea typeface="Times New Roman"/>
                <a:cs typeface="Ali_K_Sahifa"/>
              </a:rPr>
              <a:t> </a:t>
            </a:r>
            <a:r>
              <a:rPr lang="ar-IQ" sz="2400" b="1" dirty="0" err="1">
                <a:latin typeface="Times New Roman"/>
                <a:ea typeface="Times New Roman"/>
                <a:cs typeface="Ali_K_Sahifa"/>
              </a:rPr>
              <a:t>بةهةمهيَنانى</a:t>
            </a:r>
            <a:r>
              <a:rPr lang="ar-IQ" sz="2400" b="1" dirty="0">
                <a:latin typeface="Times New Roman"/>
                <a:ea typeface="Times New Roman"/>
                <a:cs typeface="Ali_K_Sahifa"/>
              </a:rPr>
              <a:t> </a:t>
            </a:r>
            <a:r>
              <a:rPr lang="ar-IQ" sz="2400" b="1" dirty="0" err="1">
                <a:latin typeface="Times New Roman"/>
                <a:ea typeface="Times New Roman"/>
                <a:cs typeface="Ali_K_Sahifa"/>
              </a:rPr>
              <a:t>هةموو</a:t>
            </a:r>
            <a:r>
              <a:rPr lang="ar-IQ" sz="2400" b="1" dirty="0">
                <a:latin typeface="Times New Roman"/>
                <a:ea typeface="Times New Roman"/>
                <a:cs typeface="Ali_K_Sahifa"/>
              </a:rPr>
              <a:t> </a:t>
            </a:r>
            <a:r>
              <a:rPr lang="ar-IQ" sz="2400" b="1" dirty="0" err="1">
                <a:latin typeface="Times New Roman"/>
                <a:ea typeface="Times New Roman"/>
                <a:cs typeface="Ali_K_Sahifa"/>
              </a:rPr>
              <a:t>كالآكان</a:t>
            </a:r>
            <a:r>
              <a:rPr lang="ar-IQ" sz="2400" b="1" dirty="0">
                <a:latin typeface="Times New Roman"/>
                <a:ea typeface="Times New Roman"/>
                <a:cs typeface="Ali_K_Sahifa"/>
              </a:rPr>
              <a:t> </a:t>
            </a:r>
            <a:r>
              <a:rPr lang="ar-IQ" sz="2400" b="1" dirty="0" err="1">
                <a:latin typeface="Times New Roman"/>
                <a:ea typeface="Times New Roman"/>
                <a:cs typeface="Ali_K_Sahifa"/>
              </a:rPr>
              <a:t>بةكار</a:t>
            </a:r>
            <a:r>
              <a:rPr lang="ar-IQ" sz="2400" b="1" dirty="0">
                <a:latin typeface="Times New Roman"/>
                <a:ea typeface="Times New Roman"/>
                <a:cs typeface="Ali_K_Sahifa"/>
              </a:rPr>
              <a:t> </a:t>
            </a:r>
            <a:r>
              <a:rPr lang="ar-IQ" sz="2400" b="1" dirty="0" err="1">
                <a:latin typeface="Times New Roman"/>
                <a:ea typeface="Times New Roman"/>
                <a:cs typeface="Ali_K_Sahifa"/>
              </a:rPr>
              <a:t>ناهيَنريَت</a:t>
            </a:r>
            <a:r>
              <a:rPr lang="ar-IQ" sz="2400" b="1" dirty="0">
                <a:latin typeface="Times New Roman"/>
                <a:ea typeface="Times New Roman"/>
                <a:cs typeface="Ali_K_Sahifa"/>
              </a:rPr>
              <a:t>، </a:t>
            </a:r>
            <a:r>
              <a:rPr lang="ar-IQ" sz="2400" b="1" dirty="0" err="1">
                <a:latin typeface="Times New Roman"/>
                <a:ea typeface="Times New Roman"/>
                <a:cs typeface="Ali_K_Sahifa"/>
              </a:rPr>
              <a:t>بيَجطة</a:t>
            </a:r>
            <a:r>
              <a:rPr lang="ar-IQ" sz="2400" b="1" dirty="0">
                <a:latin typeface="Times New Roman"/>
                <a:ea typeface="Times New Roman"/>
                <a:cs typeface="Ali_K_Sahifa"/>
              </a:rPr>
              <a:t> </a:t>
            </a:r>
            <a:r>
              <a:rPr lang="ar-IQ" sz="2400" b="1" dirty="0" err="1">
                <a:latin typeface="Times New Roman"/>
                <a:ea typeface="Times New Roman"/>
                <a:cs typeface="Ali_K_Sahifa"/>
              </a:rPr>
              <a:t>لةمانة</a:t>
            </a:r>
            <a:r>
              <a:rPr lang="ar-IQ" sz="2400" b="1" dirty="0">
                <a:latin typeface="Times New Roman"/>
                <a:ea typeface="Times New Roman"/>
                <a:cs typeface="Ali_K_Sahifa"/>
              </a:rPr>
              <a:t> كار </a:t>
            </a:r>
            <a:r>
              <a:rPr lang="ar-IQ" sz="2400" b="1" dirty="0" err="1">
                <a:latin typeface="Times New Roman"/>
                <a:ea typeface="Times New Roman"/>
                <a:cs typeface="Ali_K_Sahifa"/>
              </a:rPr>
              <a:t>هاوشيَوةى</a:t>
            </a:r>
            <a:r>
              <a:rPr lang="ar-IQ" sz="2400" b="1" dirty="0">
                <a:latin typeface="Times New Roman"/>
                <a:ea typeface="Times New Roman"/>
                <a:cs typeface="Ali_K_Sahifa"/>
              </a:rPr>
              <a:t> نيية، </a:t>
            </a:r>
            <a:r>
              <a:rPr lang="ar-IQ" sz="2400" b="1" dirty="0" err="1">
                <a:latin typeface="Times New Roman"/>
                <a:ea typeface="Times New Roman"/>
                <a:cs typeface="Ali_K_Sahifa"/>
              </a:rPr>
              <a:t>بؤ</a:t>
            </a:r>
            <a:r>
              <a:rPr lang="ar-IQ" sz="2400" b="1" dirty="0">
                <a:latin typeface="Times New Roman"/>
                <a:ea typeface="Times New Roman"/>
                <a:cs typeface="Ali_K_Sahifa"/>
              </a:rPr>
              <a:t> </a:t>
            </a:r>
            <a:r>
              <a:rPr lang="ar-IQ" sz="2400" b="1" dirty="0" err="1">
                <a:latin typeface="Times New Roman"/>
                <a:ea typeface="Times New Roman"/>
                <a:cs typeface="Ali_K_Sahifa"/>
              </a:rPr>
              <a:t>نموونة</a:t>
            </a:r>
            <a:r>
              <a:rPr lang="ar-IQ" sz="2400" b="1" dirty="0">
                <a:latin typeface="Times New Roman"/>
                <a:ea typeface="Times New Roman"/>
                <a:cs typeface="Ali_K_Sahifa"/>
              </a:rPr>
              <a:t> </a:t>
            </a:r>
            <a:r>
              <a:rPr lang="ar-IQ" sz="2400" b="1" dirty="0" err="1">
                <a:latin typeface="Times New Roman"/>
                <a:ea typeface="Times New Roman"/>
                <a:cs typeface="Ali_K_Sahifa"/>
              </a:rPr>
              <a:t>بةرهةمهيَنانى</a:t>
            </a:r>
            <a:r>
              <a:rPr lang="ar-IQ" sz="2400" b="1" dirty="0">
                <a:latin typeface="Times New Roman"/>
                <a:ea typeface="Times New Roman"/>
                <a:cs typeface="Ali_K_Sahifa"/>
              </a:rPr>
              <a:t> </a:t>
            </a:r>
            <a:r>
              <a:rPr lang="ar-IQ" sz="2400" b="1" dirty="0" err="1">
                <a:latin typeface="Times New Roman"/>
                <a:ea typeface="Times New Roman"/>
                <a:cs typeface="Ali_K_Sahifa"/>
              </a:rPr>
              <a:t>ثؤلَا</a:t>
            </a:r>
            <a:r>
              <a:rPr lang="ar-IQ" sz="2400" b="1" dirty="0">
                <a:latin typeface="Times New Roman"/>
                <a:ea typeface="Times New Roman"/>
                <a:cs typeface="Ali_K_Sahifa"/>
              </a:rPr>
              <a:t> </a:t>
            </a:r>
            <a:r>
              <a:rPr lang="ar-IQ" sz="2400" b="1" dirty="0" err="1">
                <a:latin typeface="Times New Roman"/>
                <a:ea typeface="Times New Roman"/>
                <a:cs typeface="Ali_K_Sahifa"/>
              </a:rPr>
              <a:t>ثيَويستى</a:t>
            </a:r>
            <a:r>
              <a:rPr lang="ar-IQ" sz="2400" b="1" dirty="0">
                <a:latin typeface="Times New Roman"/>
                <a:ea typeface="Times New Roman"/>
                <a:cs typeface="Ali_K_Sahifa"/>
              </a:rPr>
              <a:t> </a:t>
            </a:r>
            <a:r>
              <a:rPr lang="ar-IQ" sz="2400" b="1" dirty="0" err="1">
                <a:latin typeface="Times New Roman"/>
                <a:ea typeface="Times New Roman"/>
                <a:cs typeface="Ali_K_Sahifa"/>
              </a:rPr>
              <a:t>بةكارى</a:t>
            </a:r>
            <a:r>
              <a:rPr lang="ar-IQ" sz="2400" b="1" dirty="0">
                <a:latin typeface="Times New Roman"/>
                <a:ea typeface="Times New Roman"/>
                <a:cs typeface="Ali_K_Sahifa"/>
              </a:rPr>
              <a:t> </a:t>
            </a:r>
            <a:r>
              <a:rPr lang="ar-IQ" sz="2400" b="1" dirty="0" err="1">
                <a:latin typeface="Times New Roman"/>
                <a:ea typeface="Times New Roman"/>
                <a:cs typeface="Ali_K_Sahifa"/>
              </a:rPr>
              <a:t>زياتر</a:t>
            </a:r>
            <a:r>
              <a:rPr lang="ar-IQ" sz="2400" b="1" dirty="0">
                <a:latin typeface="Times New Roman"/>
                <a:ea typeface="Times New Roman"/>
                <a:cs typeface="Ali_K_Sahifa"/>
              </a:rPr>
              <a:t> </a:t>
            </a:r>
            <a:r>
              <a:rPr lang="ar-IQ" sz="2400" b="1" dirty="0" err="1">
                <a:latin typeface="Times New Roman"/>
                <a:ea typeface="Times New Roman"/>
                <a:cs typeface="Ali_K_Sahifa"/>
              </a:rPr>
              <a:t>هةية</a:t>
            </a:r>
            <a:r>
              <a:rPr lang="ar-IQ" sz="2400" b="1" dirty="0">
                <a:latin typeface="Times New Roman"/>
                <a:ea typeface="Times New Roman"/>
                <a:cs typeface="Ali_K_Sahifa"/>
              </a:rPr>
              <a:t> </a:t>
            </a:r>
            <a:r>
              <a:rPr lang="ar-IQ" sz="2400" b="1" dirty="0" err="1">
                <a:latin typeface="Times New Roman"/>
                <a:ea typeface="Times New Roman"/>
                <a:cs typeface="Ali_K_Sahifa"/>
              </a:rPr>
              <a:t>لة</a:t>
            </a:r>
            <a:r>
              <a:rPr lang="ar-IQ" sz="2400" b="1" dirty="0">
                <a:latin typeface="Times New Roman"/>
                <a:ea typeface="Times New Roman"/>
                <a:cs typeface="Ali_K_Sahifa"/>
              </a:rPr>
              <a:t> </a:t>
            </a:r>
            <a:r>
              <a:rPr lang="ar-IQ" sz="2400" b="1" dirty="0" err="1">
                <a:latin typeface="Times New Roman"/>
                <a:ea typeface="Times New Roman"/>
                <a:cs typeface="Ali_K_Sahifa"/>
              </a:rPr>
              <a:t>بةرهةمهيَنانى</a:t>
            </a:r>
            <a:r>
              <a:rPr lang="ar-IQ" sz="2400" b="1" dirty="0">
                <a:latin typeface="Times New Roman"/>
                <a:ea typeface="Times New Roman"/>
                <a:cs typeface="Ali_K_Sahifa"/>
              </a:rPr>
              <a:t> رِستن و </a:t>
            </a:r>
            <a:r>
              <a:rPr lang="ar-IQ" sz="2400" b="1" dirty="0" err="1">
                <a:latin typeface="Times New Roman"/>
                <a:ea typeface="Times New Roman"/>
                <a:cs typeface="Ali_K_Sahifa"/>
              </a:rPr>
              <a:t>ضنيندا</a:t>
            </a:r>
            <a:r>
              <a:rPr lang="ar-IQ" sz="2400" b="1" dirty="0">
                <a:latin typeface="Times New Roman"/>
                <a:ea typeface="Times New Roman"/>
                <a:cs typeface="Ali_K_Sahifa"/>
              </a:rPr>
              <a:t>. </a:t>
            </a:r>
            <a:r>
              <a:rPr lang="ar-IQ" sz="2400" b="1" dirty="0" err="1">
                <a:latin typeface="Times New Roman"/>
                <a:ea typeface="Times New Roman"/>
                <a:cs typeface="Ali_K_Sahifa"/>
              </a:rPr>
              <a:t>دةربارى</a:t>
            </a:r>
            <a:r>
              <a:rPr lang="ar-IQ" sz="2400" b="1" dirty="0">
                <a:latin typeface="Times New Roman"/>
                <a:ea typeface="Times New Roman"/>
                <a:cs typeface="Ali_K_Sahifa"/>
              </a:rPr>
              <a:t> </a:t>
            </a:r>
            <a:r>
              <a:rPr lang="ar-IQ" sz="2400" b="1" dirty="0" err="1">
                <a:latin typeface="Times New Roman"/>
                <a:ea typeface="Times New Roman"/>
                <a:cs typeface="Ali_K_Sahifa"/>
              </a:rPr>
              <a:t>ئةوةش</a:t>
            </a:r>
            <a:r>
              <a:rPr lang="ar-IQ" sz="2400" b="1" dirty="0">
                <a:latin typeface="Times New Roman"/>
                <a:ea typeface="Times New Roman"/>
                <a:cs typeface="Ali_K_Sahifa"/>
              </a:rPr>
              <a:t> </a:t>
            </a:r>
            <a:r>
              <a:rPr lang="ar-IQ" sz="2400" b="1" dirty="0" err="1">
                <a:latin typeface="Times New Roman"/>
                <a:ea typeface="Times New Roman"/>
                <a:cs typeface="Ali_K_Sahifa"/>
              </a:rPr>
              <a:t>تواناى</a:t>
            </a:r>
            <a:r>
              <a:rPr lang="ar-IQ" sz="2400" b="1" dirty="0">
                <a:latin typeface="Times New Roman"/>
                <a:ea typeface="Times New Roman"/>
                <a:cs typeface="Ali_K_Sahifa"/>
              </a:rPr>
              <a:t> </a:t>
            </a:r>
            <a:r>
              <a:rPr lang="ar-IQ" sz="2400" b="1" dirty="0" err="1">
                <a:latin typeface="Times New Roman"/>
                <a:ea typeface="Times New Roman"/>
                <a:cs typeface="Ali_K_Sahifa"/>
              </a:rPr>
              <a:t>جيَطرتنةوة</a:t>
            </a:r>
            <a:r>
              <a:rPr lang="ar-IQ" sz="2400" b="1" dirty="0">
                <a:latin typeface="Times New Roman"/>
                <a:ea typeface="Times New Roman"/>
                <a:cs typeface="Ali_K_Sahifa"/>
              </a:rPr>
              <a:t> </a:t>
            </a:r>
            <a:r>
              <a:rPr lang="ar-IQ" sz="2400" b="1" dirty="0" err="1">
                <a:latin typeface="Times New Roman"/>
                <a:ea typeface="Times New Roman"/>
                <a:cs typeface="Ali_K_Sahifa"/>
              </a:rPr>
              <a:t>لة</a:t>
            </a:r>
            <a:r>
              <a:rPr lang="ar-IQ" sz="2400" b="1" dirty="0">
                <a:latin typeface="Times New Roman"/>
                <a:ea typeface="Times New Roman"/>
                <a:cs typeface="Ali_K_Sahifa"/>
              </a:rPr>
              <a:t> </a:t>
            </a:r>
            <a:r>
              <a:rPr lang="ar-IQ" sz="2400" b="1" dirty="0" err="1">
                <a:latin typeface="Times New Roman"/>
                <a:ea typeface="Times New Roman"/>
                <a:cs typeface="Ali_K_Sahifa"/>
              </a:rPr>
              <a:t>نيَوان</a:t>
            </a:r>
            <a:r>
              <a:rPr lang="ar-IQ" sz="2400" b="1" dirty="0">
                <a:latin typeface="Times New Roman"/>
                <a:ea typeface="Times New Roman"/>
                <a:cs typeface="Ali_K_Sahifa"/>
              </a:rPr>
              <a:t> </a:t>
            </a:r>
            <a:r>
              <a:rPr lang="ar-IQ" sz="2400" b="1" dirty="0" err="1">
                <a:latin typeface="Times New Roman"/>
                <a:ea typeface="Times New Roman"/>
                <a:cs typeface="Ali_K_Sahifa"/>
              </a:rPr>
              <a:t>كارو</a:t>
            </a:r>
            <a:r>
              <a:rPr lang="ar-IQ" sz="2400" b="1" dirty="0">
                <a:latin typeface="Times New Roman"/>
                <a:ea typeface="Times New Roman"/>
                <a:cs typeface="Ali_K_Sahifa"/>
              </a:rPr>
              <a:t> </a:t>
            </a:r>
            <a:r>
              <a:rPr lang="ar-IQ" sz="2400" b="1" dirty="0" err="1">
                <a:latin typeface="Times New Roman"/>
                <a:ea typeface="Times New Roman"/>
                <a:cs typeface="Ali_K_Sahifa"/>
              </a:rPr>
              <a:t>سةرماية</a:t>
            </a:r>
            <a:r>
              <a:rPr lang="ar-IQ" sz="2400" b="1" dirty="0">
                <a:latin typeface="Times New Roman"/>
                <a:ea typeface="Times New Roman"/>
                <a:cs typeface="Ali_K_Sahifa"/>
              </a:rPr>
              <a:t> </a:t>
            </a:r>
            <a:r>
              <a:rPr lang="ar-IQ" sz="2400" b="1" dirty="0" err="1">
                <a:latin typeface="Times New Roman"/>
                <a:ea typeface="Times New Roman"/>
                <a:cs typeface="Ali_K_Sahifa"/>
              </a:rPr>
              <a:t>لة</a:t>
            </a:r>
            <a:r>
              <a:rPr lang="ar-IQ" sz="2400" b="1" dirty="0">
                <a:latin typeface="Times New Roman"/>
                <a:ea typeface="Times New Roman"/>
                <a:cs typeface="Ali_K_Sahifa"/>
              </a:rPr>
              <a:t> </a:t>
            </a:r>
            <a:r>
              <a:rPr lang="ar-IQ" sz="2400" b="1" dirty="0" err="1">
                <a:latin typeface="Times New Roman"/>
                <a:ea typeface="Times New Roman"/>
                <a:cs typeface="Ali_K_Sahifa"/>
              </a:rPr>
              <a:t>زؤربةى</a:t>
            </a:r>
            <a:r>
              <a:rPr lang="ar-IQ" sz="2400" b="1" dirty="0">
                <a:latin typeface="Times New Roman"/>
                <a:ea typeface="Times New Roman"/>
                <a:cs typeface="Ali_K_Sahifa"/>
              </a:rPr>
              <a:t> </a:t>
            </a:r>
            <a:r>
              <a:rPr lang="ar-IQ" sz="2400" b="1" dirty="0" err="1">
                <a:latin typeface="Times New Roman"/>
                <a:ea typeface="Times New Roman"/>
                <a:cs typeface="Ali_K_Sahifa"/>
              </a:rPr>
              <a:t>كالآكاندا</a:t>
            </a:r>
            <a:r>
              <a:rPr lang="ar-IQ" sz="2400" b="1" dirty="0">
                <a:latin typeface="Times New Roman"/>
                <a:ea typeface="Times New Roman"/>
                <a:cs typeface="Ali_K_Sahifa"/>
              </a:rPr>
              <a:t> </a:t>
            </a:r>
            <a:r>
              <a:rPr lang="ar-IQ" sz="2400" b="1" dirty="0" err="1">
                <a:latin typeface="Times New Roman"/>
                <a:ea typeface="Times New Roman"/>
                <a:cs typeface="Ali_K_Sahifa"/>
              </a:rPr>
              <a:t>هةية</a:t>
            </a:r>
            <a:r>
              <a:rPr lang="ar-IQ" sz="2400" b="1" dirty="0">
                <a:latin typeface="Times New Roman"/>
                <a:ea typeface="Times New Roman"/>
                <a:cs typeface="Ali_K_Sahifa"/>
              </a:rPr>
              <a:t>، </a:t>
            </a:r>
            <a:r>
              <a:rPr lang="ar-IQ" sz="2400" b="1" dirty="0" err="1">
                <a:latin typeface="Times New Roman"/>
                <a:ea typeface="Times New Roman"/>
                <a:cs typeface="Ali_K_Sahifa"/>
              </a:rPr>
              <a:t>هةروةها</a:t>
            </a:r>
            <a:r>
              <a:rPr lang="ar-IQ" sz="2400" b="1" dirty="0">
                <a:latin typeface="Times New Roman"/>
                <a:ea typeface="Times New Roman"/>
                <a:cs typeface="Ali_K_Sahifa"/>
              </a:rPr>
              <a:t> كار </a:t>
            </a:r>
            <a:r>
              <a:rPr lang="ar-IQ" sz="2400" b="1" dirty="0" err="1">
                <a:latin typeface="Times New Roman"/>
                <a:ea typeface="Times New Roman"/>
                <a:cs typeface="Ali_K_Sahifa"/>
              </a:rPr>
              <a:t>هاوشيَوة</a:t>
            </a:r>
            <a:r>
              <a:rPr lang="ar-IQ" sz="2400" b="1" dirty="0">
                <a:latin typeface="Times New Roman"/>
                <a:ea typeface="Times New Roman"/>
                <a:cs typeface="Ali_K_Sahifa"/>
              </a:rPr>
              <a:t> نيية، </a:t>
            </a:r>
            <a:r>
              <a:rPr lang="ar-IQ" sz="2400" b="1" dirty="0" err="1">
                <a:latin typeface="Times New Roman"/>
                <a:ea typeface="Times New Roman"/>
                <a:cs typeface="Ali_K_Sahifa"/>
              </a:rPr>
              <a:t>بةلَكو</a:t>
            </a:r>
            <a:r>
              <a:rPr lang="ar-IQ" sz="2400" b="1" dirty="0">
                <a:latin typeface="Times New Roman"/>
                <a:ea typeface="Times New Roman"/>
                <a:cs typeface="Ali_K_Sahifa"/>
              </a:rPr>
              <a:t> </a:t>
            </a:r>
            <a:r>
              <a:rPr lang="ar-IQ" sz="2400" b="1" dirty="0" err="1">
                <a:latin typeface="Times New Roman"/>
                <a:ea typeface="Times New Roman"/>
                <a:cs typeface="Ali_K_Sahifa"/>
              </a:rPr>
              <a:t>جياوازى</a:t>
            </a:r>
            <a:r>
              <a:rPr lang="ar-IQ" sz="2400" b="1" dirty="0">
                <a:latin typeface="Times New Roman"/>
                <a:ea typeface="Times New Roman"/>
                <a:cs typeface="Ali_K_Sahifa"/>
              </a:rPr>
              <a:t> </a:t>
            </a:r>
            <a:r>
              <a:rPr lang="ar-IQ" sz="2400" b="1" dirty="0" err="1">
                <a:latin typeface="Times New Roman"/>
                <a:ea typeface="Times New Roman"/>
                <a:cs typeface="Ali_K_Sahifa"/>
              </a:rPr>
              <a:t>طةورةى</a:t>
            </a:r>
            <a:r>
              <a:rPr lang="ar-IQ" sz="2400" b="1" dirty="0">
                <a:latin typeface="Times New Roman"/>
                <a:ea typeface="Times New Roman"/>
                <a:cs typeface="Ali_K_Sahifa"/>
              </a:rPr>
              <a:t> </a:t>
            </a:r>
            <a:r>
              <a:rPr lang="ar-IQ" sz="2400" b="1" dirty="0" err="1">
                <a:latin typeface="Times New Roman"/>
                <a:ea typeface="Times New Roman"/>
                <a:cs typeface="Ali_K_Sahifa"/>
              </a:rPr>
              <a:t>لة</a:t>
            </a:r>
            <a:r>
              <a:rPr lang="ar-IQ" sz="2400" b="1" dirty="0">
                <a:latin typeface="Times New Roman"/>
                <a:ea typeface="Times New Roman"/>
                <a:cs typeface="Ali_K_Sahifa"/>
              </a:rPr>
              <a:t> </a:t>
            </a:r>
            <a:r>
              <a:rPr lang="ar-IQ" sz="2400" b="1" dirty="0" err="1">
                <a:latin typeface="Times New Roman"/>
                <a:ea typeface="Times New Roman"/>
                <a:cs typeface="Ali_K_Sahifa"/>
              </a:rPr>
              <a:t>رِووى</a:t>
            </a:r>
            <a:r>
              <a:rPr lang="ar-IQ" sz="2400" b="1" dirty="0">
                <a:latin typeface="Times New Roman"/>
                <a:ea typeface="Times New Roman"/>
                <a:cs typeface="Ali_K_Sahifa"/>
              </a:rPr>
              <a:t> </a:t>
            </a:r>
            <a:r>
              <a:rPr lang="ar-IQ" sz="2400" b="1" dirty="0" err="1">
                <a:latin typeface="Times New Roman"/>
                <a:ea typeface="Times New Roman"/>
                <a:cs typeface="Ali_K_Sahifa"/>
              </a:rPr>
              <a:t>مةشق</a:t>
            </a:r>
            <a:r>
              <a:rPr lang="ar-IQ" sz="2400" b="1" dirty="0">
                <a:latin typeface="Times New Roman"/>
                <a:ea typeface="Times New Roman"/>
                <a:cs typeface="Ali_K_Sahifa"/>
              </a:rPr>
              <a:t> و </a:t>
            </a:r>
            <a:r>
              <a:rPr lang="ar-IQ" sz="2400" b="1" dirty="0" err="1">
                <a:latin typeface="Times New Roman"/>
                <a:ea typeface="Times New Roman"/>
                <a:cs typeface="Ali_K_Sahifa"/>
              </a:rPr>
              <a:t>بةرهةمدارى</a:t>
            </a:r>
            <a:r>
              <a:rPr lang="ar-IQ" sz="2400" b="1" dirty="0">
                <a:latin typeface="Times New Roman"/>
                <a:ea typeface="Times New Roman"/>
                <a:cs typeface="Ali_K_Sahifa"/>
              </a:rPr>
              <a:t> و </a:t>
            </a:r>
            <a:r>
              <a:rPr lang="ar-IQ" sz="2400" b="1" dirty="0" err="1">
                <a:latin typeface="Times New Roman"/>
                <a:ea typeface="Times New Roman"/>
                <a:cs typeface="Ali_K_Sahifa"/>
              </a:rPr>
              <a:t>كريَدا</a:t>
            </a:r>
            <a:r>
              <a:rPr lang="ar-IQ" sz="2400" b="1" dirty="0">
                <a:latin typeface="Times New Roman"/>
                <a:ea typeface="Times New Roman"/>
                <a:cs typeface="Ali_K_Sahifa"/>
              </a:rPr>
              <a:t> </a:t>
            </a:r>
            <a:r>
              <a:rPr lang="ar-IQ" sz="2400" b="1" dirty="0" err="1">
                <a:latin typeface="Times New Roman"/>
                <a:ea typeface="Times New Roman"/>
                <a:cs typeface="Ali_K_Sahifa"/>
              </a:rPr>
              <a:t>هةية</a:t>
            </a:r>
            <a:r>
              <a:rPr lang="ar-IQ" sz="2400" b="1" dirty="0">
                <a:latin typeface="Times New Roman"/>
                <a:ea typeface="Times New Roman"/>
                <a:cs typeface="Ali_K_Sahifa"/>
              </a:rPr>
              <a:t>.</a:t>
            </a:r>
            <a:endParaRPr lang="en-US" sz="2400" b="1" dirty="0">
              <a:latin typeface="Times New Roman"/>
              <a:ea typeface="Times New Roman"/>
            </a:endParaRPr>
          </a:p>
          <a:p>
            <a:pPr indent="252095" algn="justLow">
              <a:lnSpc>
                <a:spcPct val="95000"/>
              </a:lnSpc>
            </a:pPr>
            <a:r>
              <a:rPr lang="ar-IQ" sz="2400" b="1" dirty="0" err="1">
                <a:latin typeface="Times New Roman"/>
                <a:ea typeface="Times New Roman"/>
                <a:cs typeface="Ali_K_Sahifa"/>
              </a:rPr>
              <a:t>رِةتكردنةوةى</a:t>
            </a:r>
            <a:r>
              <a:rPr lang="ar-IQ" sz="2400" b="1" dirty="0">
                <a:latin typeface="Times New Roman"/>
                <a:ea typeface="Times New Roman"/>
                <a:cs typeface="Ali_K_Sahifa"/>
              </a:rPr>
              <a:t> </a:t>
            </a:r>
            <a:r>
              <a:rPr lang="ar-IQ" sz="2400" b="1" dirty="0" err="1">
                <a:latin typeface="Times New Roman"/>
                <a:ea typeface="Times New Roman"/>
                <a:cs typeface="Ali_K_Sahifa"/>
              </a:rPr>
              <a:t>تيؤرى</a:t>
            </a:r>
            <a:r>
              <a:rPr lang="ar-IQ" sz="2400" b="1" dirty="0">
                <a:latin typeface="Times New Roman"/>
                <a:ea typeface="Times New Roman"/>
                <a:cs typeface="Ali_K_Sahifa"/>
              </a:rPr>
              <a:t> كار-</a:t>
            </a:r>
            <a:r>
              <a:rPr lang="ar-IQ" sz="2400" b="1" dirty="0" err="1">
                <a:latin typeface="Times New Roman"/>
                <a:ea typeface="Times New Roman"/>
                <a:cs typeface="Ali_K_Sahifa"/>
              </a:rPr>
              <a:t>بةها</a:t>
            </a:r>
            <a:r>
              <a:rPr lang="ar-IQ" sz="2400" b="1" dirty="0">
                <a:latin typeface="Times New Roman"/>
                <a:ea typeface="Times New Roman"/>
                <a:cs typeface="Ali_K_Sahifa"/>
              </a:rPr>
              <a:t> واتة </a:t>
            </a:r>
            <a:r>
              <a:rPr lang="ar-IQ" sz="2400" b="1" dirty="0" err="1">
                <a:latin typeface="Times New Roman"/>
                <a:ea typeface="Times New Roman"/>
                <a:cs typeface="Ali_K_Sahifa"/>
              </a:rPr>
              <a:t>ئيَمة</a:t>
            </a:r>
            <a:r>
              <a:rPr lang="ar-IQ" sz="2400" b="1" dirty="0">
                <a:latin typeface="Times New Roman"/>
                <a:ea typeface="Times New Roman"/>
                <a:cs typeface="Ali_K_Sahifa"/>
              </a:rPr>
              <a:t> </a:t>
            </a:r>
            <a:r>
              <a:rPr lang="ar-IQ" sz="2400" b="1" dirty="0" err="1">
                <a:latin typeface="Times New Roman"/>
                <a:ea typeface="Times New Roman"/>
                <a:cs typeface="Ali_K_Sahifa"/>
              </a:rPr>
              <a:t>رِاظةى</a:t>
            </a:r>
            <a:r>
              <a:rPr lang="ar-IQ" sz="2400" b="1" dirty="0">
                <a:latin typeface="Times New Roman"/>
                <a:ea typeface="Times New Roman"/>
                <a:cs typeface="Ali_K_Sahifa"/>
              </a:rPr>
              <a:t> </a:t>
            </a:r>
            <a:r>
              <a:rPr lang="ar-IQ" sz="2400" b="1" dirty="0" err="1">
                <a:latin typeface="Times New Roman"/>
                <a:ea typeface="Times New Roman"/>
                <a:cs typeface="Ali_K_Sahifa"/>
              </a:rPr>
              <a:t>رِيكاردؤ</a:t>
            </a:r>
            <a:r>
              <a:rPr lang="ar-IQ" sz="2400" b="1" dirty="0">
                <a:latin typeface="Times New Roman"/>
                <a:ea typeface="Times New Roman"/>
                <a:cs typeface="Ali_K_Sahifa"/>
              </a:rPr>
              <a:t> </a:t>
            </a:r>
            <a:r>
              <a:rPr lang="ar-IQ" sz="2400" b="1" dirty="0" err="1">
                <a:latin typeface="Times New Roman"/>
                <a:ea typeface="Times New Roman"/>
                <a:cs typeface="Ali_K_Sahifa"/>
              </a:rPr>
              <a:t>تيؤرى</a:t>
            </a:r>
            <a:r>
              <a:rPr lang="ar-IQ" sz="2400" b="1" dirty="0">
                <a:latin typeface="Times New Roman"/>
                <a:ea typeface="Times New Roman"/>
                <a:cs typeface="Ali_K_Sahifa"/>
              </a:rPr>
              <a:t> </a:t>
            </a:r>
            <a:r>
              <a:rPr lang="ar-IQ" sz="2400" b="1" dirty="0" err="1">
                <a:latin typeface="Times New Roman"/>
                <a:ea typeface="Times New Roman"/>
                <a:cs typeface="Ali_K_Sahifa"/>
              </a:rPr>
              <a:t>تايبةتمةندى</a:t>
            </a:r>
            <a:r>
              <a:rPr lang="ar-IQ" sz="2400" b="1" dirty="0">
                <a:latin typeface="Times New Roman"/>
                <a:ea typeface="Times New Roman"/>
                <a:cs typeface="Ali_K_Sahifa"/>
              </a:rPr>
              <a:t> </a:t>
            </a:r>
            <a:r>
              <a:rPr lang="ar-IQ" sz="2400" b="1" dirty="0" err="1">
                <a:latin typeface="Times New Roman"/>
                <a:ea typeface="Times New Roman"/>
                <a:cs typeface="Ali_K_Sahifa"/>
              </a:rPr>
              <a:t>رِيَذةيى</a:t>
            </a:r>
            <a:r>
              <a:rPr lang="ar-IQ" sz="2400" b="1" dirty="0">
                <a:latin typeface="Times New Roman"/>
                <a:ea typeface="Times New Roman"/>
                <a:cs typeface="Ali_K_Sahifa"/>
              </a:rPr>
              <a:t> </a:t>
            </a:r>
            <a:r>
              <a:rPr lang="ar-IQ" sz="2400" b="1" dirty="0" err="1">
                <a:latin typeface="Times New Roman"/>
                <a:ea typeface="Times New Roman"/>
                <a:cs typeface="Ali_K_Sahifa"/>
              </a:rPr>
              <a:t>رِةتدةكةينةوة</a:t>
            </a:r>
            <a:r>
              <a:rPr lang="ar-IQ" sz="2400" b="1" dirty="0">
                <a:latin typeface="Times New Roman"/>
                <a:ea typeface="Times New Roman"/>
                <a:cs typeface="Ali_K_Sahifa"/>
              </a:rPr>
              <a:t> </a:t>
            </a:r>
            <a:r>
              <a:rPr lang="ar-IQ" sz="2400" b="1" dirty="0" err="1">
                <a:latin typeface="Times New Roman"/>
                <a:ea typeface="Times New Roman"/>
                <a:cs typeface="Ali_K_Sahifa"/>
              </a:rPr>
              <a:t>بةلآم</a:t>
            </a:r>
            <a:r>
              <a:rPr lang="ar-IQ" sz="2400" b="1" dirty="0">
                <a:latin typeface="Times New Roman"/>
                <a:ea typeface="Times New Roman"/>
                <a:cs typeface="Ali_K_Sahifa"/>
              </a:rPr>
              <a:t> </a:t>
            </a:r>
            <a:r>
              <a:rPr lang="ar-IQ" sz="2400" b="1" dirty="0" err="1">
                <a:latin typeface="Times New Roman"/>
                <a:ea typeface="Times New Roman"/>
                <a:cs typeface="Ali_K_Sahifa"/>
              </a:rPr>
              <a:t>ئةمة</a:t>
            </a:r>
            <a:r>
              <a:rPr lang="ar-IQ" sz="2400" b="1" dirty="0">
                <a:latin typeface="Times New Roman"/>
                <a:ea typeface="Times New Roman"/>
                <a:cs typeface="Ali_K_Sahifa"/>
              </a:rPr>
              <a:t> </a:t>
            </a:r>
            <a:r>
              <a:rPr lang="ar-IQ" sz="2400" b="1" dirty="0" err="1">
                <a:latin typeface="Times New Roman"/>
                <a:ea typeface="Times New Roman"/>
                <a:cs typeface="Ali_K_Sahifa"/>
              </a:rPr>
              <a:t>ماناى</a:t>
            </a:r>
            <a:r>
              <a:rPr lang="ar-IQ" sz="2400" b="1" dirty="0">
                <a:latin typeface="Times New Roman"/>
                <a:ea typeface="Times New Roman"/>
                <a:cs typeface="Ali_K_Sahifa"/>
              </a:rPr>
              <a:t> </a:t>
            </a:r>
            <a:r>
              <a:rPr lang="ar-IQ" sz="2400" b="1" dirty="0" err="1">
                <a:latin typeface="Times New Roman"/>
                <a:ea typeface="Times New Roman"/>
                <a:cs typeface="Ali_K_Sahifa"/>
              </a:rPr>
              <a:t>ئةوة</a:t>
            </a:r>
            <a:r>
              <a:rPr lang="ar-IQ" sz="2400" b="1" dirty="0">
                <a:latin typeface="Times New Roman"/>
                <a:ea typeface="Times New Roman"/>
                <a:cs typeface="Ali_K_Sahifa"/>
              </a:rPr>
              <a:t> </a:t>
            </a:r>
            <a:r>
              <a:rPr lang="ar-IQ" sz="2400" b="1" dirty="0" err="1">
                <a:latin typeface="Times New Roman"/>
                <a:ea typeface="Times New Roman"/>
                <a:cs typeface="Ali_K_Sahifa"/>
              </a:rPr>
              <a:t>نى</a:t>
            </a:r>
            <a:r>
              <a:rPr lang="ar-IQ" sz="2400" b="1" dirty="0">
                <a:latin typeface="Times New Roman"/>
                <a:ea typeface="Times New Roman"/>
                <a:cs typeface="Ali_K_Sahifa"/>
              </a:rPr>
              <a:t> </a:t>
            </a:r>
            <a:r>
              <a:rPr lang="ar-IQ" sz="2400" b="1" dirty="0" err="1">
                <a:latin typeface="Times New Roman"/>
                <a:ea typeface="Times New Roman"/>
                <a:cs typeface="Ali_K_Sahifa"/>
              </a:rPr>
              <a:t>ية</a:t>
            </a:r>
            <a:r>
              <a:rPr lang="ar-IQ" sz="2400" b="1" dirty="0">
                <a:latin typeface="Times New Roman"/>
                <a:ea typeface="Times New Roman"/>
                <a:cs typeface="Ali_K_Sahifa"/>
              </a:rPr>
              <a:t> </a:t>
            </a:r>
            <a:r>
              <a:rPr lang="ar-IQ" sz="2400" b="1" dirty="0" err="1">
                <a:latin typeface="Times New Roman"/>
                <a:ea typeface="Times New Roman"/>
                <a:cs typeface="Ali_K_Sahifa"/>
              </a:rPr>
              <a:t>ئيَمة</a:t>
            </a:r>
            <a:r>
              <a:rPr lang="ar-IQ" sz="2400" b="1" dirty="0">
                <a:latin typeface="Times New Roman"/>
                <a:ea typeface="Times New Roman"/>
                <a:cs typeface="Ali_K_Sahifa"/>
              </a:rPr>
              <a:t> </a:t>
            </a:r>
            <a:r>
              <a:rPr lang="ar-IQ" sz="2400" b="1" dirty="0" err="1">
                <a:latin typeface="Times New Roman"/>
                <a:ea typeface="Times New Roman"/>
                <a:cs typeface="Ali_K_Sahifa"/>
              </a:rPr>
              <a:t>خودى</a:t>
            </a:r>
            <a:r>
              <a:rPr lang="ar-IQ" sz="2400" b="1" dirty="0">
                <a:latin typeface="Times New Roman"/>
                <a:ea typeface="Times New Roman"/>
                <a:cs typeface="Ali_K_Sahifa"/>
              </a:rPr>
              <a:t> </a:t>
            </a:r>
            <a:r>
              <a:rPr lang="ar-IQ" sz="2400" b="1" dirty="0" err="1">
                <a:latin typeface="Times New Roman"/>
                <a:ea typeface="Times New Roman"/>
                <a:cs typeface="Ali_K_Sahifa"/>
              </a:rPr>
              <a:t>ياساى</a:t>
            </a:r>
            <a:r>
              <a:rPr lang="ar-IQ" sz="2400" b="1" dirty="0">
                <a:latin typeface="Times New Roman"/>
                <a:ea typeface="Times New Roman"/>
                <a:cs typeface="Ali_K_Sahifa"/>
              </a:rPr>
              <a:t> </a:t>
            </a:r>
            <a:r>
              <a:rPr lang="ar-IQ" sz="2400" b="1" dirty="0" err="1">
                <a:latin typeface="Times New Roman"/>
                <a:ea typeface="Times New Roman"/>
                <a:cs typeface="Ali_K_Sahifa"/>
              </a:rPr>
              <a:t>تايبةتمةندى</a:t>
            </a:r>
            <a:r>
              <a:rPr lang="ar-IQ" sz="2400" b="1" dirty="0">
                <a:latin typeface="Times New Roman"/>
                <a:ea typeface="Times New Roman"/>
                <a:cs typeface="Ali_K_Sahifa"/>
              </a:rPr>
              <a:t> </a:t>
            </a:r>
            <a:r>
              <a:rPr lang="ar-IQ" sz="2400" b="1" dirty="0" err="1">
                <a:latin typeface="Times New Roman"/>
                <a:ea typeface="Times New Roman"/>
                <a:cs typeface="Ali_K_Sahifa"/>
              </a:rPr>
              <a:t>رِيَذةيى</a:t>
            </a:r>
            <a:r>
              <a:rPr lang="ar-IQ" sz="2400" b="1" dirty="0">
                <a:latin typeface="Times New Roman"/>
                <a:ea typeface="Times New Roman"/>
                <a:cs typeface="Ali_K_Sahifa"/>
              </a:rPr>
              <a:t> </a:t>
            </a:r>
            <a:r>
              <a:rPr lang="ar-IQ" sz="2400" b="1" dirty="0" err="1">
                <a:latin typeface="Times New Roman"/>
                <a:ea typeface="Times New Roman"/>
                <a:cs typeface="Ali_K_Sahifa"/>
              </a:rPr>
              <a:t>رِةتدةكةينةوة</a:t>
            </a:r>
            <a:r>
              <a:rPr lang="ar-IQ" sz="2400" b="1" dirty="0">
                <a:latin typeface="Times New Roman"/>
                <a:ea typeface="Times New Roman"/>
                <a:cs typeface="Ali_K_Sahifa"/>
              </a:rPr>
              <a:t>.</a:t>
            </a:r>
            <a:endParaRPr lang="en-US" sz="2400" b="1" dirty="0">
              <a:latin typeface="Times New Roman"/>
              <a:ea typeface="Times New Roman"/>
            </a:endParaRPr>
          </a:p>
          <a:p>
            <a:r>
              <a:rPr lang="ar-SA" sz="2400" b="1" dirty="0" err="1">
                <a:latin typeface="Times New Roman"/>
                <a:ea typeface="Times New Roman"/>
                <a:cs typeface="Ali_K_Sahifa"/>
              </a:rPr>
              <a:t>دةتوانريَت</a:t>
            </a:r>
            <a:r>
              <a:rPr lang="ar-SA" sz="2400" b="1" dirty="0">
                <a:latin typeface="Times New Roman"/>
                <a:ea typeface="Times New Roman"/>
                <a:cs typeface="Ali_K_Sahifa"/>
              </a:rPr>
              <a:t> </a:t>
            </a:r>
            <a:r>
              <a:rPr lang="ar-SA" sz="2400" b="1" dirty="0" err="1">
                <a:latin typeface="Times New Roman"/>
                <a:ea typeface="Times New Roman"/>
                <a:cs typeface="Ali_K_Sahifa"/>
              </a:rPr>
              <a:t>ياساى</a:t>
            </a:r>
            <a:r>
              <a:rPr lang="ar-SA" sz="2400" b="1" dirty="0">
                <a:latin typeface="Times New Roman"/>
                <a:ea typeface="Times New Roman"/>
                <a:cs typeface="Ali_K_Sahifa"/>
              </a:rPr>
              <a:t> </a:t>
            </a:r>
            <a:r>
              <a:rPr lang="ar-SA" sz="2400" b="1" dirty="0" err="1">
                <a:latin typeface="Times New Roman"/>
                <a:ea typeface="Times New Roman"/>
                <a:cs typeface="Ali_K_Sahifa"/>
              </a:rPr>
              <a:t>تايبةتمةندى</a:t>
            </a:r>
            <a:r>
              <a:rPr lang="ar-SA" sz="2400" b="1" dirty="0">
                <a:latin typeface="Times New Roman"/>
                <a:ea typeface="Times New Roman"/>
                <a:cs typeface="Ali_K_Sahifa"/>
              </a:rPr>
              <a:t> </a:t>
            </a:r>
            <a:r>
              <a:rPr lang="ar-SA" sz="2400" b="1" dirty="0" err="1">
                <a:latin typeface="Times New Roman"/>
                <a:ea typeface="Times New Roman"/>
                <a:cs typeface="Ali_K_Sahifa"/>
              </a:rPr>
              <a:t>رِيَذةيى</a:t>
            </a:r>
            <a:r>
              <a:rPr lang="ar-SA" sz="2400" b="1" dirty="0">
                <a:latin typeface="Times New Roman"/>
                <a:ea typeface="Times New Roman"/>
                <a:cs typeface="Ali_K_Sahifa"/>
              </a:rPr>
              <a:t> </a:t>
            </a:r>
            <a:r>
              <a:rPr lang="ar-SA" sz="2400" b="1" dirty="0" err="1">
                <a:latin typeface="Times New Roman"/>
                <a:ea typeface="Times New Roman"/>
                <a:cs typeface="Ali_K_Sahifa"/>
              </a:rPr>
              <a:t>لةسةر</a:t>
            </a:r>
            <a:r>
              <a:rPr lang="ar-SA" sz="2400" b="1" dirty="0">
                <a:latin typeface="Times New Roman"/>
                <a:ea typeface="Times New Roman"/>
                <a:cs typeface="Ali_K_Sahifa"/>
              </a:rPr>
              <a:t> </a:t>
            </a:r>
            <a:r>
              <a:rPr lang="ar-SA" sz="2400" b="1" dirty="0" err="1">
                <a:latin typeface="Times New Roman"/>
                <a:ea typeface="Times New Roman"/>
                <a:cs typeface="Ali_K_Sahifa"/>
              </a:rPr>
              <a:t>بنضينةى</a:t>
            </a:r>
            <a:r>
              <a:rPr lang="ar-SA" sz="2400" b="1" dirty="0">
                <a:latin typeface="Times New Roman"/>
                <a:ea typeface="Times New Roman"/>
                <a:cs typeface="Ali_K_Sahifa"/>
              </a:rPr>
              <a:t> </a:t>
            </a:r>
            <a:r>
              <a:rPr lang="ar-SA" sz="2400" b="1" dirty="0" err="1">
                <a:latin typeface="Times New Roman"/>
                <a:ea typeface="Times New Roman"/>
                <a:cs typeface="Ali_K_Sahifa"/>
              </a:rPr>
              <a:t>تيؤرى</a:t>
            </a:r>
            <a:r>
              <a:rPr lang="ar-SA" sz="2400" b="1" dirty="0">
                <a:latin typeface="Times New Roman"/>
                <a:ea typeface="Times New Roman"/>
                <a:cs typeface="Ali_K_Sahifa"/>
              </a:rPr>
              <a:t> </a:t>
            </a:r>
            <a:r>
              <a:rPr lang="ar-SA" sz="2400" b="1" dirty="0" err="1">
                <a:latin typeface="Times New Roman"/>
                <a:ea typeface="Times New Roman"/>
                <a:cs typeface="Ali_K_Sahifa"/>
              </a:rPr>
              <a:t>تيَضوونى</a:t>
            </a:r>
            <a:r>
              <a:rPr lang="ar-SA" sz="2400" b="1" dirty="0">
                <a:latin typeface="Times New Roman"/>
                <a:ea typeface="Times New Roman"/>
                <a:cs typeface="Ali_K_Sahifa"/>
              </a:rPr>
              <a:t> </a:t>
            </a:r>
            <a:r>
              <a:rPr lang="ar-SA" sz="2400" b="1" dirty="0" err="1">
                <a:latin typeface="Times New Roman"/>
                <a:ea typeface="Times New Roman"/>
                <a:cs typeface="Ali_K_Sahifa"/>
              </a:rPr>
              <a:t>هةلى</a:t>
            </a:r>
            <a:r>
              <a:rPr lang="ar-SA" sz="2400" b="1" dirty="0">
                <a:latin typeface="Times New Roman"/>
                <a:ea typeface="Times New Roman"/>
                <a:cs typeface="Ali_K_Sahifa"/>
              </a:rPr>
              <a:t> </a:t>
            </a:r>
            <a:r>
              <a:rPr lang="ar-SA" sz="2400" b="1" dirty="0" err="1">
                <a:latin typeface="Times New Roman"/>
                <a:ea typeface="Times New Roman"/>
                <a:cs typeface="Ali_K_Sahifa"/>
              </a:rPr>
              <a:t>جيَطرةوة</a:t>
            </a:r>
            <a:r>
              <a:rPr lang="ar-SA" sz="2400" b="1" dirty="0">
                <a:latin typeface="Times New Roman"/>
                <a:ea typeface="Times New Roman"/>
                <a:cs typeface="Ali_K_Sahifa"/>
              </a:rPr>
              <a:t>(</a:t>
            </a:r>
            <a:r>
              <a:rPr lang="en-US" sz="2400" b="1" dirty="0">
                <a:latin typeface="Times New Roman"/>
                <a:ea typeface="Times New Roman"/>
                <a:cs typeface="Ali_K_Sahifa"/>
              </a:rPr>
              <a:t>The Opportunity Cost </a:t>
            </a:r>
            <a:r>
              <a:rPr lang="en-US" sz="2400" b="1" dirty="0" err="1">
                <a:latin typeface="Times New Roman"/>
                <a:ea typeface="Times New Roman"/>
                <a:cs typeface="Ali_K_Sahifa"/>
              </a:rPr>
              <a:t>Thory</a:t>
            </a:r>
            <a:r>
              <a:rPr lang="ar-SA" sz="2400" b="1" dirty="0">
                <a:latin typeface="Times New Roman"/>
                <a:ea typeface="Times New Roman"/>
                <a:cs typeface="Ali_K_Sahifa"/>
              </a:rPr>
              <a:t>) </a:t>
            </a:r>
            <a:r>
              <a:rPr lang="ar-SA" sz="2400" b="1" dirty="0" err="1">
                <a:latin typeface="Times New Roman"/>
                <a:ea typeface="Times New Roman"/>
                <a:cs typeface="Ali_K_Sahifa"/>
              </a:rPr>
              <a:t>رِاظة</a:t>
            </a:r>
            <a:r>
              <a:rPr lang="ar-SA" sz="2400" b="1" dirty="0">
                <a:latin typeface="Times New Roman"/>
                <a:ea typeface="Times New Roman"/>
                <a:cs typeface="Ali_K_Sahifa"/>
              </a:rPr>
              <a:t> بكريَت.</a:t>
            </a:r>
            <a:endParaRPr lang="en-US" sz="2400" b="1" dirty="0">
              <a:effectLst/>
              <a:latin typeface="Times New Roman"/>
              <a:ea typeface="Times New Roman"/>
            </a:endParaRPr>
          </a:p>
        </p:txBody>
      </p:sp>
    </p:spTree>
    <p:extLst>
      <p:ext uri="{BB962C8B-B14F-4D97-AF65-F5344CB8AC3E}">
        <p14:creationId xmlns:p14="http://schemas.microsoft.com/office/powerpoint/2010/main" val="40420027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90600" y="1828800"/>
            <a:ext cx="6934200" cy="2308324"/>
          </a:xfrm>
          <a:prstGeom prst="rect">
            <a:avLst/>
          </a:prstGeom>
        </p:spPr>
        <p:txBody>
          <a:bodyPr wrap="square">
            <a:spAutoFit/>
          </a:bodyPr>
          <a:lstStyle/>
          <a:p>
            <a:pPr algn="ctr"/>
            <a:r>
              <a:rPr lang="ar-IQ" sz="3600" dirty="0" err="1">
                <a:latin typeface="Symbol"/>
                <a:ea typeface="Times New Roman"/>
                <a:cs typeface="Ali_K_Samik"/>
              </a:rPr>
              <a:t>بةشى</a:t>
            </a:r>
            <a:r>
              <a:rPr lang="ar-IQ" sz="3600" dirty="0">
                <a:latin typeface="Symbol"/>
                <a:ea typeface="Times New Roman"/>
                <a:cs typeface="Ali_K_Samik"/>
              </a:rPr>
              <a:t> </a:t>
            </a:r>
            <a:r>
              <a:rPr lang="ar-IQ" sz="3600" dirty="0" err="1">
                <a:latin typeface="Symbol"/>
                <a:ea typeface="Times New Roman"/>
                <a:cs typeface="Ali_K_Samik"/>
              </a:rPr>
              <a:t>سيَيةم</a:t>
            </a:r>
            <a:endParaRPr lang="en-US" sz="3600" dirty="0">
              <a:latin typeface="Symbol"/>
              <a:ea typeface="Times New Roman"/>
              <a:cs typeface="Ali_K_Samik"/>
            </a:endParaRPr>
          </a:p>
          <a:p>
            <a:pPr algn="ctr"/>
            <a:r>
              <a:rPr lang="ar-IQ" sz="3600" dirty="0" err="1">
                <a:latin typeface="Symbol"/>
                <a:ea typeface="Times New Roman"/>
                <a:cs typeface="Ali_K_Samik"/>
              </a:rPr>
              <a:t>تيؤرى</a:t>
            </a:r>
            <a:r>
              <a:rPr lang="ar-IQ" sz="3600" dirty="0">
                <a:latin typeface="Symbol"/>
                <a:ea typeface="Times New Roman"/>
                <a:cs typeface="Ali_K_Samik"/>
              </a:rPr>
              <a:t> </a:t>
            </a:r>
            <a:r>
              <a:rPr lang="ar-IQ" sz="3600" dirty="0" err="1">
                <a:latin typeface="Symbol"/>
                <a:ea typeface="Times New Roman"/>
                <a:cs typeface="Ali_K_Samik"/>
              </a:rPr>
              <a:t>بازرطاني</a:t>
            </a:r>
            <a:r>
              <a:rPr lang="ar-IQ" sz="3600" dirty="0">
                <a:latin typeface="Symbol"/>
                <a:ea typeface="Times New Roman"/>
                <a:cs typeface="Ali_K_Samik"/>
              </a:rPr>
              <a:t> </a:t>
            </a:r>
            <a:r>
              <a:rPr lang="ar-IQ" sz="3600" dirty="0" err="1">
                <a:latin typeface="Symbol"/>
                <a:ea typeface="Times New Roman"/>
                <a:cs typeface="Ali_K_Samik"/>
              </a:rPr>
              <a:t>دةرةكي</a:t>
            </a:r>
            <a:r>
              <a:rPr lang="ar-IQ" sz="3600" dirty="0">
                <a:latin typeface="Symbol"/>
                <a:ea typeface="Times New Roman"/>
                <a:cs typeface="Ali_K_Samik"/>
              </a:rPr>
              <a:t> </a:t>
            </a:r>
            <a:r>
              <a:rPr lang="ar-IQ" sz="3600" dirty="0" err="1">
                <a:latin typeface="Symbol"/>
                <a:ea typeface="Times New Roman"/>
                <a:cs typeface="Ali_K_Samik"/>
              </a:rPr>
              <a:t>بة</a:t>
            </a:r>
            <a:r>
              <a:rPr lang="ar-IQ" sz="3600" dirty="0">
                <a:latin typeface="Symbol"/>
                <a:ea typeface="Times New Roman"/>
                <a:cs typeface="Ali_K_Samik"/>
              </a:rPr>
              <a:t> </a:t>
            </a:r>
            <a:r>
              <a:rPr lang="ar-IQ" sz="3600" dirty="0" err="1">
                <a:latin typeface="Symbol"/>
                <a:ea typeface="Times New Roman"/>
                <a:cs typeface="Ali_K_Samik"/>
              </a:rPr>
              <a:t>بةكارهيَناني</a:t>
            </a:r>
            <a:endParaRPr lang="en-US" sz="3600" dirty="0">
              <a:latin typeface="Symbol"/>
              <a:ea typeface="Times New Roman"/>
              <a:cs typeface="Ali_K_Samik"/>
            </a:endParaRPr>
          </a:p>
          <a:p>
            <a:pPr algn="ctr"/>
            <a:r>
              <a:rPr lang="ar-IQ" sz="3600" dirty="0" err="1">
                <a:latin typeface="Symbol"/>
                <a:ea typeface="Times New Roman"/>
                <a:cs typeface="Ali_K_Samik"/>
              </a:rPr>
              <a:t>شيكردنةوةي</a:t>
            </a:r>
            <a:r>
              <a:rPr lang="ar-IQ" sz="3600" dirty="0">
                <a:latin typeface="Symbol"/>
                <a:ea typeface="Times New Roman"/>
                <a:cs typeface="Ali_K_Samik"/>
              </a:rPr>
              <a:t> </a:t>
            </a:r>
            <a:r>
              <a:rPr lang="ar-IQ" sz="3600" dirty="0" err="1">
                <a:latin typeface="Symbol"/>
                <a:ea typeface="Times New Roman"/>
                <a:cs typeface="Ali_K_Samik"/>
              </a:rPr>
              <a:t>رِادةدار</a:t>
            </a:r>
            <a:r>
              <a:rPr lang="ar-IQ" sz="3600" dirty="0">
                <a:latin typeface="Symbol"/>
                <a:ea typeface="Times New Roman"/>
                <a:cs typeface="Ali_K_Samik"/>
              </a:rPr>
              <a:t>  </a:t>
            </a:r>
            <a:endParaRPr lang="en-US" sz="3600" dirty="0">
              <a:latin typeface="Symbol"/>
              <a:ea typeface="Times New Roman"/>
              <a:cs typeface="Ali_K_Samik"/>
            </a:endParaRPr>
          </a:p>
          <a:p>
            <a:pPr algn="ctr"/>
            <a:r>
              <a:rPr lang="ar-SA" sz="3600" dirty="0">
                <a:latin typeface="Symbol"/>
                <a:ea typeface="Times New Roman"/>
                <a:cs typeface="Ali_K_Samik"/>
              </a:rPr>
              <a:t>	(</a:t>
            </a:r>
            <a:r>
              <a:rPr lang="ar-SA" sz="3600" dirty="0" err="1">
                <a:latin typeface="Symbol"/>
                <a:ea typeface="Times New Roman"/>
                <a:cs typeface="Ali_K_Samik"/>
              </a:rPr>
              <a:t>تيؤرى</a:t>
            </a:r>
            <a:r>
              <a:rPr lang="ar-SA" sz="3600" dirty="0">
                <a:latin typeface="Symbol"/>
                <a:ea typeface="Times New Roman"/>
                <a:cs typeface="Ali_K_Samik"/>
              </a:rPr>
              <a:t> </a:t>
            </a:r>
            <a:r>
              <a:rPr lang="ar-SA" sz="3600" dirty="0" err="1">
                <a:latin typeface="Symbol"/>
                <a:ea typeface="Times New Roman"/>
                <a:cs typeface="Ali_K_Samik"/>
              </a:rPr>
              <a:t>تيَضوونى</a:t>
            </a:r>
            <a:r>
              <a:rPr lang="ar-SA" sz="3600" dirty="0">
                <a:latin typeface="Symbol"/>
                <a:ea typeface="Times New Roman"/>
                <a:cs typeface="Ali_K_Samik"/>
              </a:rPr>
              <a:t> </a:t>
            </a:r>
            <a:r>
              <a:rPr lang="ar-SA" sz="3600" dirty="0" err="1">
                <a:latin typeface="Symbol"/>
                <a:ea typeface="Times New Roman"/>
                <a:cs typeface="Ali_K_Samik"/>
              </a:rPr>
              <a:t>هةلى</a:t>
            </a:r>
            <a:r>
              <a:rPr lang="ar-SA" sz="3600" dirty="0">
                <a:latin typeface="Symbol"/>
                <a:ea typeface="Times New Roman"/>
                <a:cs typeface="Ali_K_Samik"/>
              </a:rPr>
              <a:t> </a:t>
            </a:r>
            <a:r>
              <a:rPr lang="ar-SA" sz="3600" dirty="0" err="1">
                <a:latin typeface="Symbol"/>
                <a:ea typeface="Times New Roman"/>
                <a:cs typeface="Ali_K_Samik"/>
              </a:rPr>
              <a:t>جيَطرةوة</a:t>
            </a:r>
            <a:r>
              <a:rPr lang="ar-SA" sz="3600" dirty="0">
                <a:latin typeface="Symbol"/>
                <a:ea typeface="Times New Roman"/>
                <a:cs typeface="Ali_K_Samik"/>
              </a:rPr>
              <a:t>)	</a:t>
            </a:r>
            <a:r>
              <a:rPr lang="ar-SA" sz="1400" dirty="0">
                <a:latin typeface="Symbol"/>
                <a:ea typeface="Times New Roman"/>
                <a:cs typeface="Ali_K_Samik"/>
              </a:rPr>
              <a:t> </a:t>
            </a:r>
            <a:endParaRPr lang="en-US" sz="1050" dirty="0">
              <a:effectLst/>
              <a:latin typeface="Times New Roman"/>
              <a:ea typeface="Times New Roman"/>
            </a:endParaRPr>
          </a:p>
        </p:txBody>
      </p:sp>
    </p:spTree>
    <p:extLst>
      <p:ext uri="{BB962C8B-B14F-4D97-AF65-F5344CB8AC3E}">
        <p14:creationId xmlns:p14="http://schemas.microsoft.com/office/powerpoint/2010/main" val="32327599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609601"/>
            <a:ext cx="7696200" cy="5281446"/>
          </a:xfrm>
          <a:prstGeom prst="rect">
            <a:avLst/>
          </a:prstGeom>
        </p:spPr>
        <p:txBody>
          <a:bodyPr wrap="square">
            <a:spAutoFit/>
          </a:bodyPr>
          <a:lstStyle/>
          <a:p>
            <a:pPr algn="justLow"/>
            <a:r>
              <a:rPr lang="en-US" u="dbl" dirty="0">
                <a:latin typeface="Ali_K_Samik"/>
                <a:ea typeface="Times New Roman"/>
              </a:rPr>
              <a:t> </a:t>
            </a:r>
            <a:r>
              <a:rPr lang="ar-SA" u="dbl" dirty="0" err="1">
                <a:latin typeface="Ali_K_Samik"/>
                <a:ea typeface="Times New Roman"/>
                <a:cs typeface="Ali_K_Samik" pitchFamily="2" charset="-78"/>
              </a:rPr>
              <a:t>يةكةم</a:t>
            </a:r>
            <a:r>
              <a:rPr lang="ar-SA" u="dbl" dirty="0">
                <a:latin typeface="Ali_K_Samik"/>
                <a:ea typeface="Times New Roman"/>
                <a:cs typeface="Ali_K_Samik" pitchFamily="2" charset="-78"/>
              </a:rPr>
              <a:t>: </a:t>
            </a:r>
            <a:r>
              <a:rPr lang="ar-SA" u="dbl" dirty="0" err="1">
                <a:latin typeface="Ali_K_Samik"/>
                <a:ea typeface="Times New Roman"/>
                <a:cs typeface="Ali_K_Samik" pitchFamily="2" charset="-78"/>
              </a:rPr>
              <a:t>سةرةتا</a:t>
            </a:r>
            <a:r>
              <a:rPr lang="ar-SA" u="dbl" dirty="0">
                <a:latin typeface="Ali_K_Samik"/>
                <a:ea typeface="Times New Roman"/>
                <a:cs typeface="Ali_K_Samik" pitchFamily="2" charset="-78"/>
              </a:rPr>
              <a:t>:</a:t>
            </a:r>
            <a:endParaRPr lang="en-US" sz="1400" dirty="0">
              <a:latin typeface="Times New Roman"/>
              <a:ea typeface="Times New Roman"/>
              <a:cs typeface="Ali_K_Samik" pitchFamily="2" charset="-78"/>
            </a:endParaRPr>
          </a:p>
          <a:p>
            <a:pPr indent="252095" algn="justLow">
              <a:lnSpc>
                <a:spcPct val="95000"/>
              </a:lnSpc>
            </a:pPr>
            <a:r>
              <a:rPr lang="ar-SA" sz="2800" b="1" dirty="0" err="1">
                <a:latin typeface="Times New Roman"/>
                <a:ea typeface="Times New Roman"/>
                <a:cs typeface="Ali_K_Sahifa"/>
              </a:rPr>
              <a:t>ئةو</a:t>
            </a:r>
            <a:r>
              <a:rPr lang="ar-SA" sz="2800" b="1" dirty="0">
                <a:latin typeface="Times New Roman"/>
                <a:ea typeface="Times New Roman"/>
                <a:cs typeface="Ali_K_Sahifa"/>
              </a:rPr>
              <a:t> </a:t>
            </a:r>
            <a:r>
              <a:rPr lang="ar-SA" sz="2800" b="1" dirty="0" err="1">
                <a:latin typeface="Times New Roman"/>
                <a:ea typeface="Times New Roman"/>
                <a:cs typeface="Ali_K_Sahifa"/>
              </a:rPr>
              <a:t>تيؤرة</a:t>
            </a:r>
            <a:r>
              <a:rPr lang="ar-SA" sz="2800" b="1" dirty="0">
                <a:latin typeface="Times New Roman"/>
                <a:ea typeface="Times New Roman"/>
                <a:cs typeface="Ali_K_Sahifa"/>
              </a:rPr>
              <a:t> </a:t>
            </a:r>
            <a:r>
              <a:rPr lang="ar-SA" sz="2800" b="1" dirty="0" err="1">
                <a:latin typeface="Times New Roman"/>
                <a:ea typeface="Times New Roman"/>
                <a:cs typeface="Ali_K_Sahifa"/>
              </a:rPr>
              <a:t>بؤ</a:t>
            </a:r>
            <a:r>
              <a:rPr lang="ar-SA" sz="2800" b="1" dirty="0">
                <a:latin typeface="Times New Roman"/>
                <a:ea typeface="Times New Roman"/>
                <a:cs typeface="Ali_K_Sahifa"/>
              </a:rPr>
              <a:t> </a:t>
            </a:r>
            <a:r>
              <a:rPr lang="ar-SA" sz="2800" b="1" dirty="0" err="1">
                <a:latin typeface="Times New Roman"/>
                <a:ea typeface="Times New Roman"/>
                <a:cs typeface="Ali_K_Sahifa"/>
              </a:rPr>
              <a:t>هابرلر</a:t>
            </a:r>
            <a:r>
              <a:rPr lang="ar-SA" sz="2800" b="1" dirty="0">
                <a:latin typeface="Times New Roman"/>
                <a:ea typeface="Times New Roman"/>
                <a:cs typeface="Ali_K_Sahifa"/>
              </a:rPr>
              <a:t> </a:t>
            </a:r>
            <a:r>
              <a:rPr lang="ar-SA" sz="2800" b="1" dirty="0" err="1">
                <a:latin typeface="Times New Roman"/>
                <a:ea typeface="Times New Roman"/>
                <a:cs typeface="Ali_K_Sahifa"/>
              </a:rPr>
              <a:t>دةطةرِيَتةوة</a:t>
            </a:r>
            <a:r>
              <a:rPr lang="ar-SA" sz="2800" b="1" dirty="0">
                <a:latin typeface="Times New Roman"/>
                <a:ea typeface="Times New Roman"/>
                <a:cs typeface="Ali_K_Sahifa"/>
              </a:rPr>
              <a:t>، </a:t>
            </a:r>
            <a:r>
              <a:rPr lang="ar-SA" sz="2800" b="1" dirty="0" err="1">
                <a:latin typeface="Times New Roman"/>
                <a:ea typeface="Times New Roman"/>
                <a:cs typeface="Ali_K_Sahifa"/>
              </a:rPr>
              <a:t>كة</a:t>
            </a:r>
            <a:r>
              <a:rPr lang="ar-SA" sz="2800" b="1" dirty="0">
                <a:latin typeface="Times New Roman"/>
                <a:ea typeface="Times New Roman"/>
                <a:cs typeface="Ali_K_Sahifa"/>
              </a:rPr>
              <a:t> </a:t>
            </a:r>
            <a:r>
              <a:rPr lang="ar-SA" sz="2800" b="1" dirty="0" err="1">
                <a:latin typeface="Times New Roman"/>
                <a:ea typeface="Times New Roman"/>
                <a:cs typeface="Ali_K_Sahifa"/>
              </a:rPr>
              <a:t>لةسالَى</a:t>
            </a:r>
            <a:r>
              <a:rPr lang="ar-SA" sz="2800" b="1" dirty="0">
                <a:latin typeface="Times New Roman"/>
                <a:ea typeface="Times New Roman"/>
                <a:cs typeface="Ali_K_Sahifa"/>
              </a:rPr>
              <a:t> (1936) </a:t>
            </a:r>
            <a:r>
              <a:rPr lang="ar-SA" sz="2800" b="1" dirty="0" err="1">
                <a:latin typeface="Times New Roman"/>
                <a:ea typeface="Times New Roman"/>
                <a:cs typeface="Ali_K_Sahifa"/>
              </a:rPr>
              <a:t>رِةخنةى</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ياساى</a:t>
            </a:r>
            <a:r>
              <a:rPr lang="ar-SA" sz="2800" b="1" dirty="0">
                <a:latin typeface="Times New Roman"/>
                <a:ea typeface="Times New Roman"/>
                <a:cs typeface="Ali_K_Sahifa"/>
              </a:rPr>
              <a:t> </a:t>
            </a:r>
            <a:r>
              <a:rPr lang="ar-SA" sz="2800" b="1" dirty="0" err="1">
                <a:latin typeface="Times New Roman"/>
                <a:ea typeface="Times New Roman"/>
                <a:cs typeface="Ali_K_Sahifa"/>
              </a:rPr>
              <a:t>تايبةتمةندى</a:t>
            </a:r>
            <a:r>
              <a:rPr lang="ar-SA" sz="2800" b="1" dirty="0">
                <a:latin typeface="Times New Roman"/>
                <a:ea typeface="Times New Roman"/>
                <a:cs typeface="Ali_K_Sahifa"/>
              </a:rPr>
              <a:t> </a:t>
            </a:r>
            <a:r>
              <a:rPr lang="ar-SA" sz="2800" b="1" dirty="0" err="1">
                <a:latin typeface="Times New Roman"/>
                <a:ea typeface="Times New Roman"/>
                <a:cs typeface="Ali_K_Sahifa"/>
              </a:rPr>
              <a:t>رِيَذةيى</a:t>
            </a:r>
            <a:r>
              <a:rPr lang="ar-SA" sz="2800" b="1" dirty="0">
                <a:latin typeface="Times New Roman"/>
                <a:ea typeface="Times New Roman"/>
                <a:cs typeface="Ali_K_Sahifa"/>
              </a:rPr>
              <a:t> </a:t>
            </a:r>
            <a:r>
              <a:rPr lang="ar-SA" sz="2800" b="1" dirty="0" err="1">
                <a:latin typeface="Times New Roman"/>
                <a:ea typeface="Times New Roman"/>
                <a:cs typeface="Ali_K_Sahifa"/>
              </a:rPr>
              <a:t>طرتووة</a:t>
            </a:r>
            <a:r>
              <a:rPr lang="ar-SA" sz="2800" b="1" dirty="0">
                <a:latin typeface="Times New Roman"/>
                <a:ea typeface="Times New Roman"/>
                <a:cs typeface="Ali_K_Sahifa"/>
              </a:rPr>
              <a:t>، و </a:t>
            </a:r>
            <a:r>
              <a:rPr lang="ar-SA" sz="2800" b="1" dirty="0" err="1">
                <a:latin typeface="Times New Roman"/>
                <a:ea typeface="Times New Roman"/>
                <a:cs typeface="Ali_K_Sahifa"/>
              </a:rPr>
              <a:t>واى</a:t>
            </a:r>
            <a:r>
              <a:rPr lang="ar-SA" sz="2800" b="1" dirty="0">
                <a:latin typeface="Times New Roman"/>
                <a:ea typeface="Times New Roman"/>
                <a:cs typeface="Ali_K_Sahifa"/>
              </a:rPr>
              <a:t> كرد </a:t>
            </a:r>
            <a:r>
              <a:rPr lang="ar-SA" sz="2800" b="1" dirty="0" err="1">
                <a:latin typeface="Times New Roman"/>
                <a:ea typeface="Times New Roman"/>
                <a:cs typeface="Ali_K_Sahifa"/>
              </a:rPr>
              <a:t>رِاظةكةى</a:t>
            </a:r>
            <a:r>
              <a:rPr lang="ar-SA" sz="2800" b="1" dirty="0">
                <a:latin typeface="Times New Roman"/>
                <a:ea typeface="Times New Roman"/>
                <a:cs typeface="Ali_K_Sahifa"/>
              </a:rPr>
              <a:t> </a:t>
            </a:r>
            <a:r>
              <a:rPr lang="ar-SA" sz="2800" b="1" dirty="0" err="1">
                <a:latin typeface="Times New Roman"/>
                <a:ea typeface="Times New Roman"/>
                <a:cs typeface="Ali_K_Sahifa"/>
              </a:rPr>
              <a:t>ثشت</a:t>
            </a:r>
            <a:r>
              <a:rPr lang="ar-SA" sz="2800" b="1" dirty="0">
                <a:latin typeface="Times New Roman"/>
                <a:ea typeface="Times New Roman"/>
                <a:cs typeface="Ali_K_Sahifa"/>
              </a:rPr>
              <a:t> </a:t>
            </a:r>
            <a:r>
              <a:rPr lang="ar-SA" sz="2800" b="1" dirty="0" err="1">
                <a:latin typeface="Times New Roman"/>
                <a:ea typeface="Times New Roman"/>
                <a:cs typeface="Ali_K_Sahifa"/>
              </a:rPr>
              <a:t>بة</a:t>
            </a:r>
            <a:r>
              <a:rPr lang="ar-SA" sz="2800" b="1" dirty="0">
                <a:latin typeface="Times New Roman"/>
                <a:ea typeface="Times New Roman"/>
                <a:cs typeface="Ali_K_Sahifa"/>
              </a:rPr>
              <a:t> </a:t>
            </a:r>
            <a:r>
              <a:rPr lang="ar-SA" sz="2800" b="1" dirty="0" err="1">
                <a:latin typeface="Times New Roman"/>
                <a:ea typeface="Times New Roman"/>
                <a:cs typeface="Ali_K_Sahifa"/>
              </a:rPr>
              <a:t>تيؤرى</a:t>
            </a:r>
            <a:r>
              <a:rPr lang="ar-SA" sz="2800" b="1" dirty="0">
                <a:latin typeface="Times New Roman"/>
                <a:ea typeface="Times New Roman"/>
                <a:cs typeface="Ali_K_Sahifa"/>
              </a:rPr>
              <a:t> </a:t>
            </a:r>
            <a:r>
              <a:rPr lang="ar-SA" sz="2800" b="1" dirty="0" err="1">
                <a:latin typeface="Times New Roman"/>
                <a:ea typeface="Times New Roman"/>
                <a:cs typeface="Ali_K_Sahifa"/>
              </a:rPr>
              <a:t>تيَضوونى</a:t>
            </a:r>
            <a:r>
              <a:rPr lang="ar-SA" sz="2800" b="1" dirty="0">
                <a:latin typeface="Times New Roman"/>
                <a:ea typeface="Times New Roman"/>
                <a:cs typeface="Ali_K_Sahifa"/>
              </a:rPr>
              <a:t> </a:t>
            </a:r>
            <a:r>
              <a:rPr lang="ar-SA" sz="2800" b="1" dirty="0" err="1">
                <a:latin typeface="Times New Roman"/>
                <a:ea typeface="Times New Roman"/>
                <a:cs typeface="Ali_K_Sahifa"/>
              </a:rPr>
              <a:t>هةلى</a:t>
            </a:r>
            <a:r>
              <a:rPr lang="ar-SA" sz="2800" b="1" dirty="0">
                <a:latin typeface="Times New Roman"/>
                <a:ea typeface="Times New Roman"/>
                <a:cs typeface="Ali_K_Sahifa"/>
              </a:rPr>
              <a:t> </a:t>
            </a:r>
            <a:r>
              <a:rPr lang="ar-SA" sz="2800" b="1" dirty="0" err="1">
                <a:latin typeface="Times New Roman"/>
                <a:ea typeface="Times New Roman"/>
                <a:cs typeface="Ali_K_Sahifa"/>
              </a:rPr>
              <a:t>جيَطرةوة</a:t>
            </a:r>
            <a:r>
              <a:rPr lang="ar-SA" sz="2800" b="1" dirty="0">
                <a:latin typeface="Times New Roman"/>
                <a:ea typeface="Times New Roman"/>
                <a:cs typeface="Ali_K_Sahifa"/>
              </a:rPr>
              <a:t> </a:t>
            </a:r>
            <a:r>
              <a:rPr lang="ar-SA" sz="2800" b="1" dirty="0" err="1">
                <a:latin typeface="Times New Roman"/>
                <a:ea typeface="Times New Roman"/>
                <a:cs typeface="Ali_K_Sahifa"/>
              </a:rPr>
              <a:t>ببةستيَت</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جياتى</a:t>
            </a:r>
            <a:r>
              <a:rPr lang="ar-SA" sz="2800" b="1" dirty="0">
                <a:latin typeface="Times New Roman"/>
                <a:ea typeface="Times New Roman"/>
                <a:cs typeface="Ali_K_Sahifa"/>
              </a:rPr>
              <a:t> </a:t>
            </a:r>
            <a:r>
              <a:rPr lang="ar-SA" sz="2800" b="1" dirty="0" err="1">
                <a:latin typeface="Times New Roman"/>
                <a:ea typeface="Times New Roman"/>
                <a:cs typeface="Ali_K_Sahifa"/>
              </a:rPr>
              <a:t>ئةوةى</a:t>
            </a:r>
            <a:r>
              <a:rPr lang="ar-SA" sz="2800" b="1" dirty="0">
                <a:latin typeface="Times New Roman"/>
                <a:ea typeface="Times New Roman"/>
                <a:cs typeface="Ali_K_Sahifa"/>
              </a:rPr>
              <a:t> </a:t>
            </a:r>
            <a:r>
              <a:rPr lang="ar-SA" sz="2800" b="1" dirty="0" err="1">
                <a:latin typeface="Times New Roman"/>
                <a:ea typeface="Times New Roman"/>
                <a:cs typeface="Ali_K_Sahifa"/>
              </a:rPr>
              <a:t>ثشت</a:t>
            </a:r>
            <a:r>
              <a:rPr lang="ar-SA" sz="2800" b="1" dirty="0">
                <a:latin typeface="Times New Roman"/>
                <a:ea typeface="Times New Roman"/>
                <a:cs typeface="Ali_K_Sahifa"/>
              </a:rPr>
              <a:t> </a:t>
            </a:r>
            <a:r>
              <a:rPr lang="ar-SA" sz="2800" b="1" dirty="0" err="1">
                <a:latin typeface="Times New Roman"/>
                <a:ea typeface="Times New Roman"/>
                <a:cs typeface="Ali_K_Sahifa"/>
              </a:rPr>
              <a:t>بة</a:t>
            </a:r>
            <a:r>
              <a:rPr lang="ar-SA" sz="2800" b="1" dirty="0">
                <a:latin typeface="Times New Roman"/>
                <a:ea typeface="Times New Roman"/>
                <a:cs typeface="Ali_K_Sahifa"/>
              </a:rPr>
              <a:t> </a:t>
            </a:r>
            <a:r>
              <a:rPr lang="ar-SA" sz="2800" b="1" dirty="0" err="1">
                <a:latin typeface="Times New Roman"/>
                <a:ea typeface="Times New Roman"/>
                <a:cs typeface="Ali_K_Sahifa"/>
              </a:rPr>
              <a:t>تيؤرى</a:t>
            </a:r>
            <a:r>
              <a:rPr lang="ar-SA" sz="2800" b="1" dirty="0">
                <a:latin typeface="Times New Roman"/>
                <a:ea typeface="Times New Roman"/>
                <a:cs typeface="Ali_K_Sahifa"/>
              </a:rPr>
              <a:t> </a:t>
            </a:r>
            <a:r>
              <a:rPr lang="ar-SA" sz="2800" b="1" dirty="0" err="1">
                <a:latin typeface="Times New Roman"/>
                <a:ea typeface="Times New Roman"/>
                <a:cs typeface="Ali_K_Sahifa"/>
              </a:rPr>
              <a:t>كار_بةها</a:t>
            </a:r>
            <a:r>
              <a:rPr lang="ar-SA" sz="2800" b="1" dirty="0">
                <a:latin typeface="Times New Roman"/>
                <a:ea typeface="Times New Roman"/>
                <a:cs typeface="Ali_K_Sahifa"/>
              </a:rPr>
              <a:t> </a:t>
            </a:r>
            <a:r>
              <a:rPr lang="ar-SA" sz="2800" b="1" dirty="0" err="1">
                <a:latin typeface="Times New Roman"/>
                <a:ea typeface="Times New Roman"/>
                <a:cs typeface="Ali_K_Sahifa"/>
              </a:rPr>
              <a:t>ببةستيَت</a:t>
            </a:r>
            <a:r>
              <a:rPr lang="ar-SA" sz="2800" b="1" dirty="0">
                <a:latin typeface="Times New Roman"/>
                <a:ea typeface="Times New Roman"/>
                <a:cs typeface="Ali_K_Sahifa"/>
              </a:rPr>
              <a:t>. </a:t>
            </a:r>
            <a:endParaRPr lang="en-US" sz="2800" b="1" dirty="0">
              <a:latin typeface="Times New Roman"/>
              <a:ea typeface="Times New Roman"/>
            </a:endParaRPr>
          </a:p>
          <a:p>
            <a:pPr indent="252095" algn="justLow">
              <a:lnSpc>
                <a:spcPct val="95000"/>
              </a:lnSpc>
            </a:pPr>
            <a:r>
              <a:rPr lang="ar-SA" sz="2800" b="1" dirty="0" err="1">
                <a:latin typeface="Times New Roman"/>
                <a:ea typeface="Times New Roman"/>
                <a:cs typeface="Ali_K_Sahifa"/>
              </a:rPr>
              <a:t>ئاشكراية</a:t>
            </a:r>
            <a:r>
              <a:rPr lang="ar-SA" sz="2800" b="1" dirty="0">
                <a:latin typeface="Times New Roman"/>
                <a:ea typeface="Times New Roman"/>
                <a:cs typeface="Ali_K_Sahifa"/>
              </a:rPr>
              <a:t> </a:t>
            </a:r>
            <a:r>
              <a:rPr lang="ar-SA" sz="2800" b="1" dirty="0" err="1">
                <a:latin typeface="Times New Roman"/>
                <a:ea typeface="Times New Roman"/>
                <a:cs typeface="Ali_K_Sahifa"/>
              </a:rPr>
              <a:t>رِاظةكردن</a:t>
            </a:r>
            <a:r>
              <a:rPr lang="ar-SA" sz="2800" b="1" dirty="0">
                <a:latin typeface="Times New Roman"/>
                <a:ea typeface="Times New Roman"/>
                <a:cs typeface="Ali_K_Sahifa"/>
              </a:rPr>
              <a:t> </a:t>
            </a:r>
            <a:r>
              <a:rPr lang="ar-SA" sz="2800" b="1" dirty="0" err="1">
                <a:latin typeface="Times New Roman"/>
                <a:ea typeface="Times New Roman"/>
                <a:cs typeface="Ali_K_Sahifa"/>
              </a:rPr>
              <a:t>لةم</a:t>
            </a:r>
            <a:r>
              <a:rPr lang="ar-SA" sz="2800" b="1" dirty="0">
                <a:latin typeface="Times New Roman"/>
                <a:ea typeface="Times New Roman"/>
                <a:cs typeface="Ali_K_Sahifa"/>
              </a:rPr>
              <a:t> </a:t>
            </a:r>
            <a:r>
              <a:rPr lang="ar-SA" sz="2800" b="1" dirty="0" err="1">
                <a:latin typeface="Times New Roman"/>
                <a:ea typeface="Times New Roman"/>
                <a:cs typeface="Ali_K_Sahifa"/>
              </a:rPr>
              <a:t>دؤخةدا</a:t>
            </a:r>
            <a:r>
              <a:rPr lang="ar-SA" sz="2800" b="1" dirty="0">
                <a:latin typeface="Times New Roman"/>
                <a:ea typeface="Times New Roman"/>
                <a:cs typeface="Ali_K_Sahifa"/>
              </a:rPr>
              <a:t> </a:t>
            </a:r>
            <a:r>
              <a:rPr lang="ar-SA" sz="2800" b="1" dirty="0" err="1">
                <a:latin typeface="Times New Roman"/>
                <a:ea typeface="Times New Roman"/>
                <a:cs typeface="Ali_K_Sahifa"/>
              </a:rPr>
              <a:t>لةسةر</a:t>
            </a:r>
            <a:r>
              <a:rPr lang="ar-SA" sz="2800" b="1" dirty="0">
                <a:latin typeface="Times New Roman"/>
                <a:ea typeface="Times New Roman"/>
                <a:cs typeface="Ali_K_Sahifa"/>
              </a:rPr>
              <a:t> </a:t>
            </a:r>
            <a:r>
              <a:rPr lang="ar-SA" sz="2800" b="1" dirty="0" err="1">
                <a:latin typeface="Times New Roman"/>
                <a:ea typeface="Times New Roman"/>
                <a:cs typeface="Ali_K_Sahifa"/>
              </a:rPr>
              <a:t>بنضينةى</a:t>
            </a:r>
            <a:r>
              <a:rPr lang="ar-SA" sz="2800" b="1" dirty="0">
                <a:latin typeface="Times New Roman"/>
                <a:ea typeface="Times New Roman"/>
                <a:cs typeface="Ali_K_Sahifa"/>
              </a:rPr>
              <a:t> </a:t>
            </a:r>
            <a:r>
              <a:rPr lang="ar-SA" sz="2800" b="1" dirty="0" err="1">
                <a:latin typeface="Times New Roman"/>
                <a:ea typeface="Times New Roman"/>
                <a:cs typeface="Ali_K_Sahifa"/>
              </a:rPr>
              <a:t>تيؤرى</a:t>
            </a:r>
            <a:r>
              <a:rPr lang="ar-SA" sz="2800" b="1" dirty="0">
                <a:latin typeface="Times New Roman"/>
                <a:ea typeface="Times New Roman"/>
                <a:cs typeface="Ali_K_Sahifa"/>
              </a:rPr>
              <a:t> </a:t>
            </a:r>
            <a:r>
              <a:rPr lang="ar-SA" sz="2800" b="1" dirty="0" err="1">
                <a:latin typeface="Times New Roman"/>
                <a:ea typeface="Times New Roman"/>
                <a:cs typeface="Ali_K_Sahifa"/>
              </a:rPr>
              <a:t>تيَضوونى</a:t>
            </a:r>
            <a:r>
              <a:rPr lang="ar-SA" sz="2800" b="1" dirty="0">
                <a:latin typeface="Times New Roman"/>
                <a:ea typeface="Times New Roman"/>
                <a:cs typeface="Ali_K_Sahifa"/>
              </a:rPr>
              <a:t> </a:t>
            </a:r>
            <a:r>
              <a:rPr lang="ar-SA" sz="2800" b="1" dirty="0" err="1">
                <a:latin typeface="Times New Roman"/>
                <a:ea typeface="Times New Roman"/>
                <a:cs typeface="Ali_K_Sahifa"/>
              </a:rPr>
              <a:t>هةلى</a:t>
            </a:r>
            <a:r>
              <a:rPr lang="ar-SA" sz="2800" b="1" dirty="0">
                <a:latin typeface="Times New Roman"/>
                <a:ea typeface="Times New Roman"/>
                <a:cs typeface="Ali_K_Sahifa"/>
              </a:rPr>
              <a:t> </a:t>
            </a:r>
            <a:r>
              <a:rPr lang="ar-SA" sz="2800" b="1" dirty="0" err="1">
                <a:latin typeface="Times New Roman"/>
                <a:ea typeface="Times New Roman"/>
                <a:cs typeface="Ali_K_Sahifa"/>
              </a:rPr>
              <a:t>جيَطرةوة</a:t>
            </a:r>
            <a:r>
              <a:rPr lang="ar-SA" sz="2800" b="1" dirty="0">
                <a:latin typeface="Times New Roman"/>
                <a:ea typeface="Times New Roman"/>
                <a:cs typeface="Ali_K_Sahifa"/>
              </a:rPr>
              <a:t> </a:t>
            </a:r>
            <a:r>
              <a:rPr lang="ar-SA" sz="2800" b="1" dirty="0" err="1">
                <a:latin typeface="Times New Roman"/>
                <a:ea typeface="Times New Roman"/>
                <a:cs typeface="Ali_K_Sahifa"/>
              </a:rPr>
              <a:t>دامةزراوة</a:t>
            </a:r>
            <a:r>
              <a:rPr lang="ar-SA" sz="2800" b="1" dirty="0">
                <a:latin typeface="Times New Roman"/>
                <a:ea typeface="Times New Roman"/>
                <a:cs typeface="Ali_K_Sahifa"/>
              </a:rPr>
              <a:t>، </a:t>
            </a:r>
            <a:r>
              <a:rPr lang="ar-SA" sz="2800" b="1" dirty="0" err="1">
                <a:latin typeface="Times New Roman"/>
                <a:ea typeface="Times New Roman"/>
                <a:cs typeface="Ali_K_Sahifa"/>
              </a:rPr>
              <a:t>كاتيَكيش</a:t>
            </a:r>
            <a:r>
              <a:rPr lang="ar-SA" sz="2800" b="1" dirty="0">
                <a:latin typeface="Times New Roman"/>
                <a:ea typeface="Times New Roman"/>
                <a:cs typeface="Ali_K_Sahifa"/>
              </a:rPr>
              <a:t> </a:t>
            </a:r>
            <a:r>
              <a:rPr lang="ar-SA" sz="2800" b="1" dirty="0" err="1">
                <a:latin typeface="Times New Roman"/>
                <a:ea typeface="Times New Roman"/>
                <a:cs typeface="Ali_K_Sahifa"/>
              </a:rPr>
              <a:t>بيرؤكةى</a:t>
            </a:r>
            <a:r>
              <a:rPr lang="ar-SA" sz="2800" b="1" dirty="0">
                <a:latin typeface="Times New Roman"/>
                <a:ea typeface="Times New Roman"/>
                <a:cs typeface="Ali_K_Sahifa"/>
              </a:rPr>
              <a:t> </a:t>
            </a:r>
            <a:r>
              <a:rPr lang="ar-SA" sz="2800" b="1" dirty="0" err="1">
                <a:latin typeface="Times New Roman"/>
                <a:ea typeface="Times New Roman"/>
                <a:cs typeface="Ali_K_Sahifa"/>
              </a:rPr>
              <a:t>تيَضوونى</a:t>
            </a:r>
            <a:r>
              <a:rPr lang="ar-SA" sz="2800" b="1" dirty="0">
                <a:latin typeface="Times New Roman"/>
                <a:ea typeface="Times New Roman"/>
                <a:cs typeface="Ali_K_Sahifa"/>
              </a:rPr>
              <a:t> </a:t>
            </a:r>
            <a:r>
              <a:rPr lang="ar-SA" sz="2800" b="1" dirty="0" err="1">
                <a:latin typeface="Times New Roman"/>
                <a:ea typeface="Times New Roman"/>
                <a:cs typeface="Ali_K_Sahifa"/>
              </a:rPr>
              <a:t>هةلى</a:t>
            </a:r>
            <a:r>
              <a:rPr lang="ar-SA" sz="2800" b="1" dirty="0">
                <a:latin typeface="Times New Roman"/>
                <a:ea typeface="Times New Roman"/>
                <a:cs typeface="Ali_K_Sahifa"/>
              </a:rPr>
              <a:t> </a:t>
            </a:r>
            <a:r>
              <a:rPr lang="ar-SA" sz="2800" b="1" dirty="0" err="1">
                <a:latin typeface="Times New Roman"/>
                <a:ea typeface="Times New Roman"/>
                <a:cs typeface="Ali_K_Sahifa"/>
              </a:rPr>
              <a:t>جيَطرةوة</a:t>
            </a:r>
            <a:r>
              <a:rPr lang="ar-SA" sz="2800" b="1" dirty="0">
                <a:latin typeface="Times New Roman"/>
                <a:ea typeface="Times New Roman"/>
                <a:cs typeface="Ali_K_Sahifa"/>
              </a:rPr>
              <a:t> </a:t>
            </a:r>
            <a:r>
              <a:rPr lang="ar-SA" sz="2800" b="1" dirty="0" err="1">
                <a:latin typeface="Times New Roman"/>
                <a:ea typeface="Times New Roman"/>
                <a:cs typeface="Ali_K_Sahifa"/>
              </a:rPr>
              <a:t>لةسةر</a:t>
            </a:r>
            <a:r>
              <a:rPr lang="ar-SA" sz="2800" b="1" dirty="0">
                <a:latin typeface="Times New Roman"/>
                <a:ea typeface="Times New Roman"/>
                <a:cs typeface="Ali_K_Sahifa"/>
              </a:rPr>
              <a:t> </a:t>
            </a:r>
            <a:r>
              <a:rPr lang="ar-SA" sz="2800" b="1" dirty="0" err="1">
                <a:latin typeface="Times New Roman"/>
                <a:ea typeface="Times New Roman"/>
                <a:cs typeface="Ali_K_Sahifa"/>
              </a:rPr>
              <a:t>تيؤرى</a:t>
            </a:r>
            <a:r>
              <a:rPr lang="ar-SA" sz="2800" b="1" dirty="0">
                <a:latin typeface="Times New Roman"/>
                <a:ea typeface="Times New Roman"/>
                <a:cs typeface="Ali_K_Sahifa"/>
              </a:rPr>
              <a:t> </a:t>
            </a:r>
            <a:r>
              <a:rPr lang="ar-SA" sz="2800" b="1" dirty="0" err="1">
                <a:latin typeface="Times New Roman"/>
                <a:ea typeface="Times New Roman"/>
                <a:cs typeface="Ali_K_Sahifa"/>
              </a:rPr>
              <a:t>بازرطانى</a:t>
            </a:r>
            <a:r>
              <a:rPr lang="ar-SA" sz="2800" b="1" dirty="0">
                <a:latin typeface="Times New Roman"/>
                <a:ea typeface="Times New Roman"/>
                <a:cs typeface="Ali_K_Sahifa"/>
              </a:rPr>
              <a:t> </a:t>
            </a:r>
            <a:r>
              <a:rPr lang="ar-SA" sz="2800" b="1" dirty="0" err="1">
                <a:latin typeface="Times New Roman"/>
                <a:ea typeface="Times New Roman"/>
                <a:cs typeface="Ali_K_Sahifa"/>
              </a:rPr>
              <a:t>نيَودةولَةتى</a:t>
            </a:r>
            <a:r>
              <a:rPr lang="ar-SA" sz="2800" b="1" dirty="0">
                <a:latin typeface="Times New Roman"/>
                <a:ea typeface="Times New Roman"/>
                <a:cs typeface="Ali_K_Sahifa"/>
              </a:rPr>
              <a:t> </a:t>
            </a:r>
            <a:r>
              <a:rPr lang="ar-SA" sz="2800" b="1" dirty="0" err="1">
                <a:latin typeface="Times New Roman"/>
                <a:ea typeface="Times New Roman"/>
                <a:cs typeface="Ali_K_Sahifa"/>
              </a:rPr>
              <a:t>جىَ</a:t>
            </a:r>
            <a:r>
              <a:rPr lang="ar-SA" sz="2800" b="1" dirty="0">
                <a:latin typeface="Times New Roman"/>
                <a:ea typeface="Times New Roman"/>
                <a:cs typeface="Ali_K_Sahifa"/>
              </a:rPr>
              <a:t> </a:t>
            </a:r>
            <a:r>
              <a:rPr lang="ar-SA" sz="2800" b="1" dirty="0" err="1">
                <a:latin typeface="Times New Roman"/>
                <a:ea typeface="Times New Roman"/>
                <a:cs typeface="Ali_K_Sahifa"/>
              </a:rPr>
              <a:t>بةجىَ</a:t>
            </a:r>
            <a:r>
              <a:rPr lang="ar-SA" sz="2800" b="1" dirty="0">
                <a:latin typeface="Times New Roman"/>
                <a:ea typeface="Times New Roman"/>
                <a:cs typeface="Ali_K_Sahifa"/>
              </a:rPr>
              <a:t> </a:t>
            </a:r>
            <a:r>
              <a:rPr lang="ar-SA" sz="2800" b="1" dirty="0" err="1">
                <a:latin typeface="Times New Roman"/>
                <a:ea typeface="Times New Roman"/>
                <a:cs typeface="Ali_K_Sahifa"/>
              </a:rPr>
              <a:t>دةبيَت</a:t>
            </a:r>
            <a:r>
              <a:rPr lang="ar-SA" sz="2800" b="1" dirty="0">
                <a:latin typeface="Times New Roman"/>
                <a:ea typeface="Times New Roman"/>
                <a:cs typeface="Ali_K_Sahifa"/>
              </a:rPr>
              <a:t>، </a:t>
            </a:r>
            <a:r>
              <a:rPr lang="ar-SA" sz="2800" b="1" dirty="0" err="1">
                <a:latin typeface="Times New Roman"/>
                <a:ea typeface="Times New Roman"/>
                <a:cs typeface="Ali_K_Sahifa"/>
              </a:rPr>
              <a:t>ئةوا</a:t>
            </a:r>
            <a:r>
              <a:rPr lang="ar-SA" sz="2800" b="1" dirty="0">
                <a:latin typeface="Times New Roman"/>
                <a:ea typeface="Times New Roman"/>
                <a:cs typeface="Ali_K_Sahifa"/>
              </a:rPr>
              <a:t> </a:t>
            </a:r>
            <a:r>
              <a:rPr lang="ar-SA" sz="2800" b="1" dirty="0" err="1">
                <a:latin typeface="Times New Roman"/>
                <a:ea typeface="Times New Roman"/>
                <a:cs typeface="Ali_K_Sahifa"/>
              </a:rPr>
              <a:t>ضةماوةكانى</a:t>
            </a:r>
            <a:r>
              <a:rPr lang="ar-SA" sz="2800" b="1" dirty="0">
                <a:latin typeface="Times New Roman"/>
                <a:ea typeface="Times New Roman"/>
                <a:cs typeface="Ali_K_Sahifa"/>
              </a:rPr>
              <a:t> </a:t>
            </a:r>
            <a:r>
              <a:rPr lang="ar-SA" sz="2800" b="1" dirty="0" err="1">
                <a:latin typeface="Times New Roman"/>
                <a:ea typeface="Times New Roman"/>
                <a:cs typeface="Ali_K_Sahifa"/>
              </a:rPr>
              <a:t>تواناكانى</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بةرهةمهيَنان</a:t>
            </a:r>
            <a:r>
              <a:rPr lang="ar-SA" sz="2800" b="1" dirty="0">
                <a:latin typeface="Times New Roman"/>
                <a:ea typeface="Times New Roman"/>
                <a:cs typeface="Ali_K_Sahifa"/>
              </a:rPr>
              <a:t>(</a:t>
            </a:r>
            <a:r>
              <a:rPr lang="en-US" sz="2800" b="1" dirty="0">
                <a:latin typeface="Times New Roman"/>
                <a:ea typeface="Times New Roman"/>
                <a:cs typeface="Ali_K_Sahifa"/>
              </a:rPr>
              <a:t>The Production Possibility Curves</a:t>
            </a:r>
            <a:r>
              <a:rPr lang="ar-SA" sz="2800" b="1" dirty="0">
                <a:latin typeface="Times New Roman"/>
                <a:ea typeface="Times New Roman"/>
                <a:cs typeface="Ali_K_Sahifa"/>
              </a:rPr>
              <a:t>) </a:t>
            </a:r>
            <a:r>
              <a:rPr lang="ar-SA" sz="2800" b="1" dirty="0" err="1">
                <a:latin typeface="Times New Roman"/>
                <a:ea typeface="Times New Roman"/>
                <a:cs typeface="Ali_K_Sahifa"/>
              </a:rPr>
              <a:t>بةكاردةهيَنيَت</a:t>
            </a:r>
            <a:r>
              <a:rPr lang="ar-SA" sz="2800" b="1" dirty="0">
                <a:latin typeface="Times New Roman"/>
                <a:ea typeface="Times New Roman"/>
                <a:cs typeface="Ali_K_Sahifa"/>
              </a:rPr>
              <a:t>، </a:t>
            </a:r>
            <a:r>
              <a:rPr lang="ar-SA" sz="2800" b="1" dirty="0" err="1">
                <a:latin typeface="Times New Roman"/>
                <a:ea typeface="Times New Roman"/>
                <a:cs typeface="Ali_K_Sahifa"/>
              </a:rPr>
              <a:t>كة</a:t>
            </a:r>
            <a:r>
              <a:rPr lang="ar-SA" sz="2800" b="1" dirty="0">
                <a:latin typeface="Times New Roman"/>
                <a:ea typeface="Times New Roman"/>
                <a:cs typeface="Ali_K_Sahifa"/>
              </a:rPr>
              <a:t> برِى </a:t>
            </a:r>
            <a:r>
              <a:rPr lang="ar-SA" sz="2800" b="1" dirty="0" err="1">
                <a:latin typeface="Times New Roman"/>
                <a:ea typeface="Times New Roman"/>
                <a:cs typeface="Ali_K_Sahifa"/>
              </a:rPr>
              <a:t>ئةو</a:t>
            </a:r>
            <a:r>
              <a:rPr lang="ar-SA" sz="2800" b="1" dirty="0">
                <a:latin typeface="Times New Roman"/>
                <a:ea typeface="Times New Roman"/>
                <a:cs typeface="Ali_K_Sahifa"/>
              </a:rPr>
              <a:t> </a:t>
            </a:r>
            <a:r>
              <a:rPr lang="ar-SA" sz="2800" b="1" dirty="0" err="1">
                <a:latin typeface="Times New Roman"/>
                <a:ea typeface="Times New Roman"/>
                <a:cs typeface="Ali_K_Sahifa"/>
              </a:rPr>
              <a:t>كالآيةى</a:t>
            </a:r>
            <a:r>
              <a:rPr lang="ar-SA" sz="2800" b="1" dirty="0">
                <a:latin typeface="Times New Roman"/>
                <a:ea typeface="Times New Roman"/>
                <a:cs typeface="Ali_K_Sahifa"/>
              </a:rPr>
              <a:t> </a:t>
            </a:r>
            <a:r>
              <a:rPr lang="ar-SA" sz="2800" b="1" dirty="0" err="1">
                <a:latin typeface="Times New Roman"/>
                <a:ea typeface="Times New Roman"/>
                <a:cs typeface="Ali_K_Sahifa"/>
              </a:rPr>
              <a:t>بةهؤيةكانى</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بةرهةمهيَنان</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a:t>
            </a:r>
            <a:r>
              <a:rPr lang="ar-SA" sz="2800" b="1" dirty="0">
                <a:latin typeface="Times New Roman"/>
                <a:ea typeface="Times New Roman"/>
                <a:cs typeface="Ali_K_Sahifa"/>
              </a:rPr>
              <a:t> </a:t>
            </a:r>
            <a:r>
              <a:rPr lang="ar-SA" sz="2800" b="1" dirty="0" err="1">
                <a:latin typeface="Times New Roman"/>
                <a:ea typeface="Times New Roman"/>
                <a:cs typeface="Ali_K_Sahifa"/>
              </a:rPr>
              <a:t>دةهيَنيَت</a:t>
            </a:r>
            <a:r>
              <a:rPr lang="ar-SA" sz="2800" b="1" dirty="0">
                <a:latin typeface="Times New Roman"/>
                <a:ea typeface="Times New Roman"/>
                <a:cs typeface="Ali_K_Sahifa"/>
              </a:rPr>
              <a:t>. </a:t>
            </a:r>
            <a:r>
              <a:rPr lang="ar-SA" sz="2800" b="1" dirty="0" err="1">
                <a:latin typeface="Times New Roman"/>
                <a:ea typeface="Times New Roman"/>
                <a:cs typeface="Ali_K_Sahifa"/>
              </a:rPr>
              <a:t>كاتيَك</a:t>
            </a:r>
            <a:r>
              <a:rPr lang="ar-SA" sz="2800" b="1" dirty="0">
                <a:latin typeface="Times New Roman"/>
                <a:ea typeface="Times New Roman"/>
                <a:cs typeface="Ali_K_Sahifa"/>
              </a:rPr>
              <a:t> </a:t>
            </a:r>
            <a:r>
              <a:rPr lang="ar-SA" sz="2800" b="1" dirty="0" err="1">
                <a:latin typeface="Times New Roman"/>
                <a:ea typeface="Times New Roman"/>
                <a:cs typeface="Ali_K_Sahifa"/>
              </a:rPr>
              <a:t>ئةو</a:t>
            </a:r>
            <a:r>
              <a:rPr lang="ar-SA" sz="2800" b="1" dirty="0">
                <a:latin typeface="Times New Roman"/>
                <a:ea typeface="Times New Roman"/>
                <a:cs typeface="Ali_K_Sahifa"/>
              </a:rPr>
              <a:t> </a:t>
            </a:r>
            <a:r>
              <a:rPr lang="ar-SA" sz="2800" b="1" dirty="0" err="1">
                <a:latin typeface="Times New Roman"/>
                <a:ea typeface="Times New Roman"/>
                <a:cs typeface="Ali_K_Sahifa"/>
              </a:rPr>
              <a:t>بيرؤكةية</a:t>
            </a:r>
            <a:r>
              <a:rPr lang="ar-SA" sz="2800" b="1" dirty="0">
                <a:latin typeface="Times New Roman"/>
                <a:ea typeface="Times New Roman"/>
                <a:cs typeface="Ali_K_Sahifa"/>
              </a:rPr>
              <a:t> </a:t>
            </a:r>
            <a:r>
              <a:rPr lang="ar-SA" sz="2800" b="1" dirty="0" err="1">
                <a:latin typeface="Times New Roman"/>
                <a:ea typeface="Times New Roman"/>
                <a:cs typeface="Ali_K_Sahifa"/>
              </a:rPr>
              <a:t>جىَ</a:t>
            </a:r>
            <a:r>
              <a:rPr lang="ar-SA" sz="2800" b="1" dirty="0">
                <a:latin typeface="Times New Roman"/>
                <a:ea typeface="Times New Roman"/>
                <a:cs typeface="Ali_K_Sahifa"/>
              </a:rPr>
              <a:t> </a:t>
            </a:r>
            <a:r>
              <a:rPr lang="ar-SA" sz="2800" b="1" dirty="0" err="1">
                <a:latin typeface="Times New Roman"/>
                <a:ea typeface="Times New Roman"/>
                <a:cs typeface="Ali_K_Sahifa"/>
              </a:rPr>
              <a:t>بةجىَ</a:t>
            </a:r>
            <a:r>
              <a:rPr lang="ar-SA" sz="2800" b="1" dirty="0">
                <a:latin typeface="Times New Roman"/>
                <a:ea typeface="Times New Roman"/>
                <a:cs typeface="Ali_K_Sahifa"/>
              </a:rPr>
              <a:t> </a:t>
            </a:r>
            <a:r>
              <a:rPr lang="ar-SA" sz="2800" b="1" dirty="0" err="1">
                <a:latin typeface="Times New Roman"/>
                <a:ea typeface="Times New Roman"/>
                <a:cs typeface="Ali_K_Sahifa"/>
              </a:rPr>
              <a:t>دةبيَت</a:t>
            </a:r>
            <a:r>
              <a:rPr lang="ar-SA" sz="2800" b="1" dirty="0">
                <a:latin typeface="Times New Roman"/>
                <a:ea typeface="Times New Roman"/>
                <a:cs typeface="Ali_K_Sahifa"/>
              </a:rPr>
              <a:t>، </a:t>
            </a:r>
            <a:r>
              <a:rPr lang="ar-SA" sz="2800" b="1" dirty="0" err="1">
                <a:latin typeface="Times New Roman"/>
                <a:ea typeface="Times New Roman"/>
                <a:cs typeface="Ali_K_Sahifa"/>
              </a:rPr>
              <a:t>ئةوا</a:t>
            </a:r>
            <a:r>
              <a:rPr lang="ar-SA" sz="2800" b="1" dirty="0">
                <a:latin typeface="Times New Roman"/>
                <a:ea typeface="Times New Roman"/>
                <a:cs typeface="Ali_K_Sahifa"/>
              </a:rPr>
              <a:t> </a:t>
            </a:r>
            <a:r>
              <a:rPr lang="ar-SA" sz="2800" b="1" dirty="0" err="1">
                <a:latin typeface="Times New Roman"/>
                <a:ea typeface="Times New Roman"/>
                <a:cs typeface="Ali_K_Sahifa"/>
              </a:rPr>
              <a:t>ماناى</a:t>
            </a:r>
            <a:r>
              <a:rPr lang="ar-SA" sz="2800" b="1" dirty="0">
                <a:latin typeface="Times New Roman"/>
                <a:ea typeface="Times New Roman"/>
                <a:cs typeface="Ali_K_Sahifa"/>
              </a:rPr>
              <a:t> </a:t>
            </a:r>
            <a:r>
              <a:rPr lang="ar-SA" sz="2800" b="1" dirty="0" err="1">
                <a:latin typeface="Times New Roman"/>
                <a:ea typeface="Times New Roman"/>
                <a:cs typeface="Ali_K_Sahifa"/>
              </a:rPr>
              <a:t>ئةوةية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تيؤريَك</a:t>
            </a:r>
            <a:r>
              <a:rPr lang="ar-SA" sz="2800" b="1" dirty="0">
                <a:latin typeface="Times New Roman"/>
                <a:ea typeface="Times New Roman"/>
                <a:cs typeface="Ali_K_Sahifa"/>
              </a:rPr>
              <a:t> </a:t>
            </a:r>
            <a:r>
              <a:rPr lang="ar-SA" sz="2800" b="1" dirty="0" err="1">
                <a:latin typeface="Times New Roman"/>
                <a:ea typeface="Times New Roman"/>
                <a:cs typeface="Ali_K_Sahifa"/>
              </a:rPr>
              <a:t>بؤ</a:t>
            </a:r>
            <a:r>
              <a:rPr lang="ar-SA" sz="2800" b="1" dirty="0">
                <a:latin typeface="Times New Roman"/>
                <a:ea typeface="Times New Roman"/>
                <a:cs typeface="Ali_K_Sahifa"/>
              </a:rPr>
              <a:t> </a:t>
            </a:r>
            <a:r>
              <a:rPr lang="ar-SA" sz="2800" b="1" dirty="0" err="1">
                <a:latin typeface="Times New Roman"/>
                <a:ea typeface="Times New Roman"/>
                <a:cs typeface="Ali_K_Sahifa"/>
              </a:rPr>
              <a:t>تيؤريَكى</a:t>
            </a:r>
            <a:r>
              <a:rPr lang="ar-SA" sz="2800" b="1" dirty="0">
                <a:latin typeface="Times New Roman"/>
                <a:ea typeface="Times New Roman"/>
                <a:cs typeface="Ali_K_Sahifa"/>
              </a:rPr>
              <a:t> تر </a:t>
            </a:r>
            <a:r>
              <a:rPr lang="ar-SA" sz="2800" b="1" dirty="0" err="1">
                <a:latin typeface="Times New Roman"/>
                <a:ea typeface="Times New Roman"/>
                <a:cs typeface="Ali_K_Sahifa"/>
              </a:rPr>
              <a:t>دةطوازريَتةوة</a:t>
            </a:r>
            <a:r>
              <a:rPr lang="ar-SA" sz="2800" b="1" dirty="0">
                <a:latin typeface="Times New Roman"/>
                <a:ea typeface="Times New Roman"/>
                <a:cs typeface="Ali_K_Sahifa"/>
              </a:rPr>
              <a:t> </a:t>
            </a:r>
            <a:r>
              <a:rPr lang="ar-SA" sz="2800" b="1" dirty="0" err="1">
                <a:latin typeface="Times New Roman"/>
                <a:ea typeface="Times New Roman"/>
                <a:cs typeface="Ali_K_Sahifa"/>
              </a:rPr>
              <a:t>كة</a:t>
            </a:r>
            <a:r>
              <a:rPr lang="ar-SA" sz="2800" b="1" dirty="0">
                <a:latin typeface="Times New Roman"/>
                <a:ea typeface="Times New Roman"/>
                <a:cs typeface="Ali_K_Sahifa"/>
              </a:rPr>
              <a:t> </a:t>
            </a:r>
            <a:r>
              <a:rPr lang="ar-SA" sz="2800" b="1" dirty="0" err="1">
                <a:latin typeface="Times New Roman"/>
                <a:ea typeface="Times New Roman"/>
                <a:cs typeface="Ali_K_Sahifa"/>
              </a:rPr>
              <a:t>هةموو</a:t>
            </a:r>
            <a:r>
              <a:rPr lang="ar-SA" sz="2800" b="1" dirty="0">
                <a:latin typeface="Times New Roman"/>
                <a:ea typeface="Times New Roman"/>
                <a:cs typeface="Ali_K_Sahifa"/>
              </a:rPr>
              <a:t> </a:t>
            </a:r>
            <a:r>
              <a:rPr lang="ar-SA" sz="2800" b="1" dirty="0" err="1">
                <a:latin typeface="Times New Roman"/>
                <a:ea typeface="Times New Roman"/>
                <a:cs typeface="Ali_K_Sahifa"/>
              </a:rPr>
              <a:t>هؤيةكانى</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بةرهةمهيَنان</a:t>
            </a:r>
            <a:r>
              <a:rPr lang="ar-SA" sz="2800" b="1" dirty="0">
                <a:latin typeface="Times New Roman"/>
                <a:ea typeface="Times New Roman"/>
                <a:cs typeface="Ali_K_Sahifa"/>
              </a:rPr>
              <a:t> </a:t>
            </a:r>
            <a:r>
              <a:rPr lang="ar-SA" sz="2800" b="1" dirty="0" err="1">
                <a:latin typeface="Times New Roman"/>
                <a:ea typeface="Times New Roman"/>
                <a:cs typeface="Ali_K_Sahifa"/>
              </a:rPr>
              <a:t>بةكار</a:t>
            </a:r>
            <a:r>
              <a:rPr lang="ar-SA" sz="2800" b="1" dirty="0">
                <a:latin typeface="Times New Roman"/>
                <a:ea typeface="Times New Roman"/>
                <a:cs typeface="Ali_K_Sahifa"/>
              </a:rPr>
              <a:t> </a:t>
            </a:r>
            <a:r>
              <a:rPr lang="ar-SA" sz="2800" b="1" dirty="0" err="1">
                <a:latin typeface="Times New Roman"/>
                <a:ea typeface="Times New Roman"/>
                <a:cs typeface="Ali_K_Sahifa"/>
              </a:rPr>
              <a:t>دةهيَنريَت</a:t>
            </a:r>
            <a:r>
              <a:rPr lang="ar-SA" sz="2800" b="1" dirty="0">
                <a:latin typeface="Times New Roman"/>
                <a:ea typeface="Times New Roman"/>
                <a:cs typeface="Ali_K_Sahifa"/>
              </a:rPr>
              <a:t>. </a:t>
            </a:r>
            <a:endParaRPr lang="en-US" sz="2800" b="1" dirty="0">
              <a:effectLst/>
              <a:latin typeface="Times New Roman"/>
              <a:ea typeface="Times New Roman"/>
            </a:endParaRPr>
          </a:p>
        </p:txBody>
      </p:sp>
    </p:spTree>
    <p:extLst>
      <p:ext uri="{BB962C8B-B14F-4D97-AF65-F5344CB8AC3E}">
        <p14:creationId xmlns:p14="http://schemas.microsoft.com/office/powerpoint/2010/main" val="42485308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09600" y="914400"/>
            <a:ext cx="8077200" cy="4795159"/>
          </a:xfrm>
          <a:prstGeom prst="rect">
            <a:avLst/>
          </a:prstGeom>
        </p:spPr>
        <p:txBody>
          <a:bodyPr wrap="square">
            <a:spAutoFit/>
          </a:bodyPr>
          <a:lstStyle/>
          <a:p>
            <a:pPr algn="justLow"/>
            <a:r>
              <a:rPr lang="en-US" u="dbl" dirty="0">
                <a:latin typeface="Times New Roman"/>
                <a:ea typeface="Times New Roman"/>
                <a:cs typeface="Ali_K_Samik"/>
              </a:rPr>
              <a:t> </a:t>
            </a:r>
            <a:r>
              <a:rPr lang="ar-SA" sz="3200" b="1" u="dbl" dirty="0" err="1">
                <a:latin typeface="Times New Roman"/>
                <a:ea typeface="Times New Roman"/>
                <a:cs typeface="Ali_K_Samik"/>
              </a:rPr>
              <a:t>دووةم:ضةماوةي</a:t>
            </a:r>
            <a:r>
              <a:rPr lang="ar-SA" sz="3200" b="1" u="dbl" dirty="0">
                <a:latin typeface="Times New Roman"/>
                <a:ea typeface="Times New Roman"/>
                <a:cs typeface="Ali_K_Samik"/>
              </a:rPr>
              <a:t> </a:t>
            </a:r>
            <a:r>
              <a:rPr lang="ar-SA" sz="3200" b="1" u="dbl" dirty="0" err="1">
                <a:latin typeface="Times New Roman"/>
                <a:ea typeface="Times New Roman"/>
                <a:cs typeface="Ali_K_Samik"/>
              </a:rPr>
              <a:t>تواناكانى</a:t>
            </a:r>
            <a:r>
              <a:rPr lang="ar-SA" sz="3200" b="1" u="dbl" dirty="0">
                <a:latin typeface="Times New Roman"/>
                <a:ea typeface="Times New Roman"/>
                <a:cs typeface="Ali_K_Samik"/>
              </a:rPr>
              <a:t> </a:t>
            </a:r>
            <a:r>
              <a:rPr lang="ar-SA" sz="3200" b="1" u="dbl" dirty="0" err="1">
                <a:latin typeface="Times New Roman"/>
                <a:ea typeface="Times New Roman"/>
                <a:cs typeface="Ali_K_Samik"/>
              </a:rPr>
              <a:t>بةرهةمهيَنان</a:t>
            </a:r>
            <a:r>
              <a:rPr lang="ar-SA" sz="3200" b="1" dirty="0">
                <a:latin typeface="Times New Roman"/>
                <a:ea typeface="Times New Roman"/>
                <a:cs typeface="Ali_K_Samik"/>
              </a:rPr>
              <a:t>:-</a:t>
            </a:r>
            <a:endParaRPr lang="en-US" sz="3200" b="1" dirty="0">
              <a:latin typeface="Times New Roman"/>
              <a:ea typeface="Times New Roman"/>
            </a:endParaRPr>
          </a:p>
          <a:p>
            <a:pPr indent="252095" algn="justLow">
              <a:lnSpc>
                <a:spcPct val="95000"/>
              </a:lnSpc>
            </a:pPr>
            <a:r>
              <a:rPr lang="ar-SA" sz="3200" b="1" dirty="0" err="1">
                <a:latin typeface="Times New Roman"/>
                <a:ea typeface="Times New Roman"/>
                <a:cs typeface="Ali_K_Sahifa"/>
              </a:rPr>
              <a:t>دةتوانين</a:t>
            </a:r>
            <a:r>
              <a:rPr lang="ar-SA" sz="3200" b="1" dirty="0">
                <a:latin typeface="Times New Roman"/>
                <a:ea typeface="Times New Roman"/>
                <a:cs typeface="Ali_K_Sahifa"/>
              </a:rPr>
              <a:t> </a:t>
            </a:r>
            <a:r>
              <a:rPr lang="ar-SA" sz="3200" b="1" dirty="0" err="1">
                <a:latin typeface="Times New Roman"/>
                <a:ea typeface="Times New Roman"/>
                <a:cs typeface="Ali_K_Sahifa"/>
              </a:rPr>
              <a:t>تيَضوونى</a:t>
            </a:r>
            <a:r>
              <a:rPr lang="ar-SA" sz="3200" b="1" dirty="0">
                <a:latin typeface="Times New Roman"/>
                <a:ea typeface="Times New Roman"/>
                <a:cs typeface="Ali_K_Sahifa"/>
              </a:rPr>
              <a:t> </a:t>
            </a:r>
            <a:r>
              <a:rPr lang="ar-SA" sz="3200" b="1" dirty="0" err="1">
                <a:latin typeface="Times New Roman"/>
                <a:ea typeface="Times New Roman"/>
                <a:cs typeface="Ali_K_Sahifa"/>
              </a:rPr>
              <a:t>هةلى</a:t>
            </a:r>
            <a:r>
              <a:rPr lang="ar-SA" sz="3200" b="1" dirty="0">
                <a:latin typeface="Times New Roman"/>
                <a:ea typeface="Times New Roman"/>
                <a:cs typeface="Ali_K_Sahifa"/>
              </a:rPr>
              <a:t> </a:t>
            </a:r>
            <a:r>
              <a:rPr lang="ar-SA" sz="3200" b="1" dirty="0" err="1">
                <a:latin typeface="Times New Roman"/>
                <a:ea typeface="Times New Roman"/>
                <a:cs typeface="Ali_K_Sahifa"/>
              </a:rPr>
              <a:t>جيَطرةوة</a:t>
            </a:r>
            <a:r>
              <a:rPr lang="ar-SA" sz="3200" b="1" dirty="0">
                <a:latin typeface="Times New Roman"/>
                <a:ea typeface="Times New Roman"/>
                <a:cs typeface="Ali_K_Sahifa"/>
              </a:rPr>
              <a:t>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رِيَطةى</a:t>
            </a:r>
            <a:r>
              <a:rPr lang="ar-SA" sz="3200" b="1" dirty="0">
                <a:latin typeface="Times New Roman"/>
                <a:ea typeface="Times New Roman"/>
                <a:cs typeface="Ali_K_Sahifa"/>
              </a:rPr>
              <a:t> </a:t>
            </a:r>
            <a:r>
              <a:rPr lang="ar-SA" sz="3200" b="1" dirty="0" err="1">
                <a:latin typeface="Times New Roman"/>
                <a:ea typeface="Times New Roman"/>
                <a:cs typeface="Ali_K_Sahifa"/>
              </a:rPr>
              <a:t>ضةماوةكانى</a:t>
            </a:r>
            <a:r>
              <a:rPr lang="ar-SA" sz="3200" b="1" dirty="0">
                <a:latin typeface="Times New Roman"/>
                <a:ea typeface="Times New Roman"/>
                <a:cs typeface="Ali_K_Sahifa"/>
              </a:rPr>
              <a:t> </a:t>
            </a:r>
            <a:r>
              <a:rPr lang="ar-SA" sz="3200" b="1" dirty="0" err="1">
                <a:latin typeface="Times New Roman"/>
                <a:ea typeface="Times New Roman"/>
                <a:cs typeface="Ali_K_Sahifa"/>
              </a:rPr>
              <a:t>تواناكانى</a:t>
            </a:r>
            <a:r>
              <a:rPr lang="ar-SA" sz="3200" b="1" dirty="0">
                <a:latin typeface="Times New Roman"/>
                <a:ea typeface="Times New Roman"/>
                <a:cs typeface="Ali_K_Sahifa"/>
              </a:rPr>
              <a:t> </a:t>
            </a:r>
            <a:r>
              <a:rPr lang="ar-SA" sz="3200" b="1" dirty="0" err="1">
                <a:latin typeface="Times New Roman"/>
                <a:ea typeface="Times New Roman"/>
                <a:cs typeface="Ali_K_Sahifa"/>
              </a:rPr>
              <a:t>بةرهةمهيَنان</a:t>
            </a:r>
            <a:r>
              <a:rPr lang="ar-SA" sz="3200" b="1" dirty="0">
                <a:latin typeface="Times New Roman"/>
                <a:ea typeface="Times New Roman"/>
                <a:cs typeface="Ali_K_Sahifa"/>
              </a:rPr>
              <a:t> (</a:t>
            </a:r>
            <a:r>
              <a:rPr lang="en-US" sz="3200" b="1" dirty="0">
                <a:latin typeface="Times New Roman"/>
                <a:ea typeface="Times New Roman"/>
                <a:cs typeface="Ali_K_Sahifa"/>
              </a:rPr>
              <a:t>Transformation Curves</a:t>
            </a:r>
            <a:r>
              <a:rPr lang="ar-SA" sz="3200" b="1" dirty="0">
                <a:latin typeface="Times New Roman"/>
                <a:ea typeface="Times New Roman"/>
                <a:cs typeface="Ali_K_Sahifa"/>
              </a:rPr>
              <a:t>) </a:t>
            </a:r>
            <a:r>
              <a:rPr lang="ar-SA" sz="3200" b="1" dirty="0" err="1">
                <a:latin typeface="Times New Roman"/>
                <a:ea typeface="Times New Roman"/>
                <a:cs typeface="Ali_K_Sahifa"/>
              </a:rPr>
              <a:t>رِوون</a:t>
            </a:r>
            <a:r>
              <a:rPr lang="ar-SA" sz="3200" b="1" dirty="0">
                <a:latin typeface="Times New Roman"/>
                <a:ea typeface="Times New Roman"/>
                <a:cs typeface="Ali_K_Sahifa"/>
              </a:rPr>
              <a:t> </a:t>
            </a:r>
            <a:r>
              <a:rPr lang="ar-SA" sz="3200" b="1" dirty="0" err="1">
                <a:latin typeface="Times New Roman"/>
                <a:ea typeface="Times New Roman"/>
                <a:cs typeface="Ali_K_Sahifa"/>
              </a:rPr>
              <a:t>بكةينةوة</a:t>
            </a:r>
            <a:r>
              <a:rPr lang="ar-SA" sz="3200" b="1" dirty="0">
                <a:latin typeface="Times New Roman"/>
                <a:ea typeface="Times New Roman"/>
                <a:cs typeface="Ali_K_Sahifa"/>
              </a:rPr>
              <a:t>. </a:t>
            </a:r>
            <a:r>
              <a:rPr lang="ar-SA" sz="3200" b="1" dirty="0" err="1">
                <a:latin typeface="Times New Roman"/>
                <a:ea typeface="Times New Roman"/>
                <a:cs typeface="Ali_K_Sahifa"/>
              </a:rPr>
              <a:t>ضةماوةى</a:t>
            </a:r>
            <a:r>
              <a:rPr lang="ar-SA" sz="3200" b="1" dirty="0">
                <a:latin typeface="Times New Roman"/>
                <a:ea typeface="Times New Roman"/>
                <a:cs typeface="Ali_K_Sahifa"/>
              </a:rPr>
              <a:t> </a:t>
            </a:r>
            <a:r>
              <a:rPr lang="ar-SA" sz="3200" b="1" dirty="0" err="1">
                <a:latin typeface="Times New Roman"/>
                <a:ea typeface="Times New Roman"/>
                <a:cs typeface="Ali_K_Sahifa"/>
              </a:rPr>
              <a:t>تواناكانى</a:t>
            </a:r>
            <a:r>
              <a:rPr lang="ar-SA" sz="3200" b="1" dirty="0">
                <a:latin typeface="Times New Roman"/>
                <a:ea typeface="Times New Roman"/>
                <a:cs typeface="Ali_K_Sahifa"/>
              </a:rPr>
              <a:t> </a:t>
            </a:r>
            <a:r>
              <a:rPr lang="ar-SA" sz="3200" b="1" dirty="0" err="1">
                <a:latin typeface="Times New Roman"/>
                <a:ea typeface="Times New Roman"/>
                <a:cs typeface="Ali_K_Sahifa"/>
              </a:rPr>
              <a:t>بةرهةمهيَنان</a:t>
            </a:r>
            <a:r>
              <a:rPr lang="ar-SA" sz="3200" b="1" dirty="0">
                <a:latin typeface="Times New Roman"/>
                <a:ea typeface="Times New Roman"/>
                <a:cs typeface="Ali_K_Sahifa"/>
              </a:rPr>
              <a:t> </a:t>
            </a:r>
            <a:r>
              <a:rPr lang="ar-SA" sz="3200" b="1" dirty="0" err="1">
                <a:latin typeface="Times New Roman"/>
                <a:ea typeface="Times New Roman"/>
                <a:cs typeface="Ali_K_Sahifa"/>
              </a:rPr>
              <a:t>بريتيية</a:t>
            </a:r>
            <a:r>
              <a:rPr lang="ar-SA" sz="3200" b="1" dirty="0">
                <a:latin typeface="Times New Roman"/>
                <a:ea typeface="Times New Roman"/>
                <a:cs typeface="Ali_K_Sahifa"/>
              </a:rPr>
              <a:t> </a:t>
            </a:r>
            <a:r>
              <a:rPr lang="ar-SA" sz="3200" b="1" dirty="0" err="1">
                <a:latin typeface="Times New Roman"/>
                <a:ea typeface="Times New Roman"/>
                <a:cs typeface="Ali_K_Sahifa"/>
              </a:rPr>
              <a:t>لةو</a:t>
            </a:r>
            <a:r>
              <a:rPr lang="ar-SA" sz="3200" b="1" dirty="0">
                <a:latin typeface="Times New Roman"/>
                <a:ea typeface="Times New Roman"/>
                <a:cs typeface="Ali_K_Sahifa"/>
              </a:rPr>
              <a:t> </a:t>
            </a:r>
            <a:r>
              <a:rPr lang="ar-SA" sz="3200" b="1" dirty="0" err="1">
                <a:latin typeface="Times New Roman"/>
                <a:ea typeface="Times New Roman"/>
                <a:cs typeface="Ali_K_Sahifa"/>
              </a:rPr>
              <a:t>ضةماوةيةى</a:t>
            </a:r>
            <a:r>
              <a:rPr lang="ar-SA" sz="3200" b="1" dirty="0">
                <a:latin typeface="Times New Roman"/>
                <a:ea typeface="Times New Roman"/>
                <a:cs typeface="Ali_K_Sahifa"/>
              </a:rPr>
              <a:t>، </a:t>
            </a:r>
            <a:r>
              <a:rPr lang="ar-SA" sz="3200" b="1" dirty="0" err="1">
                <a:latin typeface="Times New Roman"/>
                <a:ea typeface="Times New Roman"/>
                <a:cs typeface="Ali_K_Sahifa"/>
              </a:rPr>
              <a:t>كة</a:t>
            </a:r>
            <a:r>
              <a:rPr lang="ar-SA" sz="3200" b="1" dirty="0">
                <a:latin typeface="Times New Roman"/>
                <a:ea typeface="Times New Roman"/>
                <a:cs typeface="Ali_K_Sahifa"/>
              </a:rPr>
              <a:t> </a:t>
            </a:r>
            <a:r>
              <a:rPr lang="ar-SA" sz="3200" b="1" dirty="0" err="1">
                <a:latin typeface="Times New Roman"/>
                <a:ea typeface="Times New Roman"/>
                <a:cs typeface="Ali_K_Sahifa"/>
              </a:rPr>
              <a:t>ثيَكهاتةى</a:t>
            </a:r>
            <a:r>
              <a:rPr lang="ar-SA" sz="3200" b="1" dirty="0">
                <a:latin typeface="Times New Roman"/>
                <a:ea typeface="Times New Roman"/>
                <a:cs typeface="Ali_K_Sahifa"/>
              </a:rPr>
              <a:t> </a:t>
            </a:r>
            <a:r>
              <a:rPr lang="ar-SA" sz="3200" b="1" dirty="0" err="1">
                <a:latin typeface="Times New Roman"/>
                <a:ea typeface="Times New Roman"/>
                <a:cs typeface="Ali_K_Sahifa"/>
              </a:rPr>
              <a:t>جيَطرةوة</a:t>
            </a:r>
            <a:r>
              <a:rPr lang="ar-SA" sz="3200" b="1" dirty="0">
                <a:latin typeface="Times New Roman"/>
                <a:ea typeface="Times New Roman"/>
                <a:cs typeface="Ali_K_Sahifa"/>
              </a:rPr>
              <a:t>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نيَوان</a:t>
            </a:r>
            <a:r>
              <a:rPr lang="ar-SA" sz="3200" b="1" dirty="0">
                <a:latin typeface="Times New Roman"/>
                <a:ea typeface="Times New Roman"/>
                <a:cs typeface="Ali_K_Sahifa"/>
              </a:rPr>
              <a:t> </a:t>
            </a:r>
            <a:r>
              <a:rPr lang="ar-SA" sz="3200" b="1" dirty="0" err="1">
                <a:latin typeface="Times New Roman"/>
                <a:ea typeface="Times New Roman"/>
                <a:cs typeface="Ali_K_Sahifa"/>
              </a:rPr>
              <a:t>دوو</a:t>
            </a:r>
            <a:r>
              <a:rPr lang="ar-SA" sz="3200" b="1" dirty="0">
                <a:latin typeface="Times New Roman"/>
                <a:ea typeface="Times New Roman"/>
                <a:cs typeface="Ali_K_Sahifa"/>
              </a:rPr>
              <a:t> </a:t>
            </a:r>
            <a:r>
              <a:rPr lang="ar-SA" sz="3200" b="1" dirty="0" err="1">
                <a:latin typeface="Times New Roman"/>
                <a:ea typeface="Times New Roman"/>
                <a:cs typeface="Ali_K_Sahifa"/>
              </a:rPr>
              <a:t>كالآ</a:t>
            </a:r>
            <a:r>
              <a:rPr lang="ar-SA" sz="3200" b="1" dirty="0">
                <a:latin typeface="Times New Roman"/>
                <a:ea typeface="Times New Roman"/>
                <a:cs typeface="Ali_K_Sahifa"/>
              </a:rPr>
              <a:t> يان </a:t>
            </a:r>
            <a:r>
              <a:rPr lang="ar-SA" sz="3200" b="1" dirty="0" err="1">
                <a:latin typeface="Times New Roman"/>
                <a:ea typeface="Times New Roman"/>
                <a:cs typeface="Ali_K_Sahifa"/>
              </a:rPr>
              <a:t>زياتر</a:t>
            </a:r>
            <a:r>
              <a:rPr lang="ar-SA" sz="3200" b="1" dirty="0">
                <a:latin typeface="Times New Roman"/>
                <a:ea typeface="Times New Roman"/>
                <a:cs typeface="Ali_K_Sahifa"/>
              </a:rPr>
              <a:t> </a:t>
            </a:r>
            <a:r>
              <a:rPr lang="ar-SA" sz="3200" b="1" dirty="0" err="1">
                <a:latin typeface="Times New Roman"/>
                <a:ea typeface="Times New Roman"/>
                <a:cs typeface="Ali_K_Sahifa"/>
              </a:rPr>
              <a:t>رِوون</a:t>
            </a:r>
            <a:r>
              <a:rPr lang="ar-SA" sz="3200" b="1" dirty="0">
                <a:latin typeface="Times New Roman"/>
                <a:ea typeface="Times New Roman"/>
                <a:cs typeface="Ali_K_Sahifa"/>
              </a:rPr>
              <a:t> </a:t>
            </a:r>
            <a:r>
              <a:rPr lang="ar-SA" sz="3200" b="1" dirty="0" err="1">
                <a:latin typeface="Times New Roman"/>
                <a:ea typeface="Times New Roman"/>
                <a:cs typeface="Ali_K_Sahifa"/>
              </a:rPr>
              <a:t>دةكاتةوة</a:t>
            </a:r>
            <a:r>
              <a:rPr lang="ar-SA" sz="3200" b="1" dirty="0">
                <a:latin typeface="Times New Roman"/>
                <a:ea typeface="Times New Roman"/>
                <a:cs typeface="Ali_K_Sahifa"/>
              </a:rPr>
              <a:t>، </a:t>
            </a:r>
            <a:r>
              <a:rPr lang="ar-SA" sz="3200" b="1" dirty="0" err="1">
                <a:latin typeface="Times New Roman"/>
                <a:ea typeface="Times New Roman"/>
                <a:cs typeface="Ali_K_Sahifa"/>
              </a:rPr>
              <a:t>كة</a:t>
            </a:r>
            <a:r>
              <a:rPr lang="ar-SA" sz="3200" b="1" dirty="0">
                <a:latin typeface="Times New Roman"/>
                <a:ea typeface="Times New Roman"/>
                <a:cs typeface="Ali_K_Sahifa"/>
              </a:rPr>
              <a:t> </a:t>
            </a:r>
            <a:r>
              <a:rPr lang="ar-SA" sz="3200" b="1" dirty="0" err="1">
                <a:latin typeface="Times New Roman"/>
                <a:ea typeface="Times New Roman"/>
                <a:cs typeface="Ali_K_Sahifa"/>
              </a:rPr>
              <a:t>دةولَةت</a:t>
            </a:r>
            <a:r>
              <a:rPr lang="ar-SA" sz="3200" b="1" dirty="0">
                <a:latin typeface="Times New Roman"/>
                <a:ea typeface="Times New Roman"/>
                <a:cs typeface="Ali_K_Sahifa"/>
              </a:rPr>
              <a:t> </a:t>
            </a:r>
            <a:r>
              <a:rPr lang="ar-SA" sz="3200" b="1" dirty="0" err="1">
                <a:latin typeface="Times New Roman"/>
                <a:ea typeface="Times New Roman"/>
                <a:cs typeface="Ali_K_Sahifa"/>
              </a:rPr>
              <a:t>دةتوانيَت</a:t>
            </a:r>
            <a:r>
              <a:rPr lang="ar-SA" sz="3200" b="1" dirty="0">
                <a:latin typeface="Times New Roman"/>
                <a:ea typeface="Times New Roman"/>
                <a:cs typeface="Ali_K_Sahifa"/>
              </a:rPr>
              <a:t> </a:t>
            </a:r>
            <a:r>
              <a:rPr lang="ar-SA" sz="3200" b="1" dirty="0" err="1">
                <a:latin typeface="Times New Roman"/>
                <a:ea typeface="Times New Roman"/>
                <a:cs typeface="Ali_K_Sahifa"/>
              </a:rPr>
              <a:t>بة</a:t>
            </a:r>
            <a:r>
              <a:rPr lang="ar-SA" sz="3200" b="1" dirty="0">
                <a:latin typeface="Times New Roman"/>
                <a:ea typeface="Times New Roman"/>
                <a:cs typeface="Ali_K_Sahifa"/>
              </a:rPr>
              <a:t> </a:t>
            </a:r>
            <a:r>
              <a:rPr lang="ar-SA" sz="3200" b="1" dirty="0" err="1">
                <a:latin typeface="Times New Roman"/>
                <a:ea typeface="Times New Roman"/>
                <a:cs typeface="Ali_K_Sahifa"/>
              </a:rPr>
              <a:t>بةكارهيَنانى</a:t>
            </a:r>
            <a:r>
              <a:rPr lang="ar-SA" sz="3200" b="1" dirty="0">
                <a:latin typeface="Times New Roman"/>
                <a:ea typeface="Times New Roman"/>
                <a:cs typeface="Ali_K_Sahifa"/>
              </a:rPr>
              <a:t> </a:t>
            </a:r>
            <a:r>
              <a:rPr lang="ar-SA" sz="3200" b="1" dirty="0" err="1">
                <a:latin typeface="Times New Roman"/>
                <a:ea typeface="Times New Roman"/>
                <a:cs typeface="Ali_K_Sahifa"/>
              </a:rPr>
              <a:t>هةموو</a:t>
            </a:r>
            <a:r>
              <a:rPr lang="ar-SA" sz="3200" b="1" dirty="0">
                <a:latin typeface="Times New Roman"/>
                <a:ea typeface="Times New Roman"/>
                <a:cs typeface="Ali_K_Sahifa"/>
              </a:rPr>
              <a:t> </a:t>
            </a:r>
            <a:r>
              <a:rPr lang="ar-SA" sz="3200" b="1" dirty="0" err="1">
                <a:latin typeface="Times New Roman"/>
                <a:ea typeface="Times New Roman"/>
                <a:cs typeface="Ali_K_Sahifa"/>
              </a:rPr>
              <a:t>دةرامةتة</a:t>
            </a:r>
            <a:r>
              <a:rPr lang="ar-SA" sz="3200" b="1" dirty="0">
                <a:latin typeface="Times New Roman"/>
                <a:ea typeface="Times New Roman"/>
                <a:cs typeface="Ali_K_Sahifa"/>
              </a:rPr>
              <a:t> </a:t>
            </a:r>
            <a:r>
              <a:rPr lang="ar-SA" sz="3200" b="1" dirty="0" err="1">
                <a:latin typeface="Times New Roman"/>
                <a:ea typeface="Times New Roman"/>
                <a:cs typeface="Ali_K_Sahifa"/>
              </a:rPr>
              <a:t>بةرهةمدارييةكان</a:t>
            </a:r>
            <a:r>
              <a:rPr lang="ar-SA" sz="3200" b="1" dirty="0">
                <a:latin typeface="Times New Roman"/>
                <a:ea typeface="Times New Roman"/>
                <a:cs typeface="Ali_K_Sahifa"/>
              </a:rPr>
              <a:t> و </a:t>
            </a:r>
            <a:r>
              <a:rPr lang="ar-SA" sz="3200" b="1" dirty="0" err="1">
                <a:latin typeface="Times New Roman"/>
                <a:ea typeface="Times New Roman"/>
                <a:cs typeface="Ali_K_Sahifa"/>
              </a:rPr>
              <a:t>بة</a:t>
            </a:r>
            <a:r>
              <a:rPr lang="ar-SA" sz="3200" b="1" dirty="0">
                <a:latin typeface="Times New Roman"/>
                <a:ea typeface="Times New Roman"/>
                <a:cs typeface="Ali_K_Sahifa"/>
              </a:rPr>
              <a:t> </a:t>
            </a:r>
            <a:r>
              <a:rPr lang="ar-SA" sz="3200" b="1" dirty="0" err="1">
                <a:latin typeface="Times New Roman"/>
                <a:ea typeface="Times New Roman"/>
                <a:cs typeface="Ali_K_Sahifa"/>
              </a:rPr>
              <a:t>بةكارهيَنانى</a:t>
            </a:r>
            <a:r>
              <a:rPr lang="ar-SA" sz="3200" b="1" dirty="0">
                <a:latin typeface="Times New Roman"/>
                <a:ea typeface="Times New Roman"/>
                <a:cs typeface="Ali_K_Sahifa"/>
              </a:rPr>
              <a:t> </a:t>
            </a:r>
            <a:r>
              <a:rPr lang="ar-SA" sz="3200" b="1" dirty="0" err="1">
                <a:latin typeface="Times New Roman"/>
                <a:ea typeface="Times New Roman"/>
                <a:cs typeface="Ali_K_Sahifa"/>
              </a:rPr>
              <a:t>باشترين</a:t>
            </a:r>
            <a:r>
              <a:rPr lang="en-US" sz="3200" b="1" dirty="0">
                <a:latin typeface="Times New Roman"/>
                <a:ea typeface="Times New Roman"/>
                <a:cs typeface="Ali_K_Sahifa"/>
              </a:rPr>
              <a:t>+</a:t>
            </a:r>
            <a:r>
              <a:rPr lang="ar-SA" sz="3200" b="1" dirty="0">
                <a:latin typeface="Times New Roman"/>
                <a:ea typeface="Times New Roman"/>
                <a:cs typeface="Ali_K_Sahifa"/>
              </a:rPr>
              <a:t> </a:t>
            </a:r>
            <a:r>
              <a:rPr lang="ar-SA" sz="3200" b="1" dirty="0" err="1">
                <a:latin typeface="Times New Roman"/>
                <a:ea typeface="Times New Roman"/>
                <a:cs typeface="Ali_K_Sahifa"/>
              </a:rPr>
              <a:t>تةكنةلؤذياى</a:t>
            </a:r>
            <a:r>
              <a:rPr lang="ar-SA" sz="3200" b="1" dirty="0">
                <a:latin typeface="Times New Roman"/>
                <a:ea typeface="Times New Roman"/>
                <a:cs typeface="Ali_K_Sahifa"/>
              </a:rPr>
              <a:t> </a:t>
            </a:r>
            <a:r>
              <a:rPr lang="ar-SA" sz="3200" b="1" dirty="0" err="1">
                <a:latin typeface="Times New Roman"/>
                <a:ea typeface="Times New Roman"/>
                <a:cs typeface="Ali_K_Sahifa"/>
              </a:rPr>
              <a:t>بةردةست</a:t>
            </a:r>
            <a:r>
              <a:rPr lang="ar-SA" sz="3200" b="1" dirty="0">
                <a:latin typeface="Times New Roman"/>
                <a:ea typeface="Times New Roman"/>
                <a:cs typeface="Ali_K_Sahifa"/>
              </a:rPr>
              <a:t> </a:t>
            </a:r>
            <a:r>
              <a:rPr lang="ar-SA" sz="3200" b="1" dirty="0" err="1">
                <a:latin typeface="Times New Roman"/>
                <a:ea typeface="Times New Roman"/>
                <a:cs typeface="Ali_K_Sahifa"/>
              </a:rPr>
              <a:t>بةرهةمى</a:t>
            </a:r>
            <a:r>
              <a:rPr lang="ar-SA" sz="3200" b="1" dirty="0">
                <a:latin typeface="Times New Roman"/>
                <a:ea typeface="Times New Roman"/>
                <a:cs typeface="Ali_K_Sahifa"/>
              </a:rPr>
              <a:t> </a:t>
            </a:r>
            <a:r>
              <a:rPr lang="ar-SA" sz="3200" b="1" dirty="0" err="1">
                <a:latin typeface="Times New Roman"/>
                <a:ea typeface="Times New Roman"/>
                <a:cs typeface="Ali_K_Sahifa"/>
              </a:rPr>
              <a:t>بهيَنيَت</a:t>
            </a:r>
            <a:r>
              <a:rPr lang="ar-SA" sz="3200" b="1" dirty="0">
                <a:latin typeface="Times New Roman"/>
                <a:ea typeface="Times New Roman"/>
                <a:cs typeface="Ali_K_Sahifa"/>
              </a:rPr>
              <a:t>. </a:t>
            </a:r>
            <a:r>
              <a:rPr lang="ar-SA" sz="3200" b="1" dirty="0" err="1">
                <a:latin typeface="Times New Roman"/>
                <a:ea typeface="Times New Roman"/>
                <a:cs typeface="Ali_K_Sahifa"/>
              </a:rPr>
              <a:t>ئةم</a:t>
            </a:r>
            <a:r>
              <a:rPr lang="ar-SA" sz="3200" b="1" dirty="0">
                <a:latin typeface="Times New Roman"/>
                <a:ea typeface="Times New Roman"/>
                <a:cs typeface="Ali_K_Sahifa"/>
              </a:rPr>
              <a:t> </a:t>
            </a:r>
            <a:r>
              <a:rPr lang="ar-SA" sz="3200" b="1" dirty="0" err="1">
                <a:latin typeface="Times New Roman"/>
                <a:ea typeface="Times New Roman"/>
                <a:cs typeface="Ali_K_Sahifa"/>
              </a:rPr>
              <a:t>خشتةيةى</a:t>
            </a:r>
            <a:r>
              <a:rPr lang="ar-SA" sz="3200" b="1" dirty="0">
                <a:latin typeface="Times New Roman"/>
                <a:ea typeface="Times New Roman"/>
                <a:cs typeface="Ali_K_Sahifa"/>
              </a:rPr>
              <a:t> </a:t>
            </a:r>
            <a:r>
              <a:rPr lang="ar-SA" sz="3200" b="1" dirty="0" err="1">
                <a:latin typeface="Times New Roman"/>
                <a:ea typeface="Times New Roman"/>
                <a:cs typeface="Ali_K_Sahifa"/>
              </a:rPr>
              <a:t>خوارةوة</a:t>
            </a:r>
            <a:r>
              <a:rPr lang="ar-SA" sz="3200" b="1" dirty="0">
                <a:latin typeface="Times New Roman"/>
                <a:ea typeface="Times New Roman"/>
                <a:cs typeface="Ali_K_Sahifa"/>
              </a:rPr>
              <a:t> </a:t>
            </a:r>
            <a:r>
              <a:rPr lang="ar-SA" sz="3200" b="1" dirty="0" err="1">
                <a:latin typeface="Times New Roman"/>
                <a:ea typeface="Times New Roman"/>
                <a:cs typeface="Ali_K_Sahifa"/>
              </a:rPr>
              <a:t>تواناكانى</a:t>
            </a:r>
            <a:r>
              <a:rPr lang="ar-SA" sz="3200" b="1" dirty="0">
                <a:latin typeface="Times New Roman"/>
                <a:ea typeface="Times New Roman"/>
                <a:cs typeface="Ali_K_Sahifa"/>
              </a:rPr>
              <a:t> </a:t>
            </a:r>
            <a:r>
              <a:rPr lang="ar-SA" sz="3200" b="1" dirty="0" err="1">
                <a:latin typeface="Times New Roman"/>
                <a:ea typeface="Times New Roman"/>
                <a:cs typeface="Ali_K_Sahifa"/>
              </a:rPr>
              <a:t>بةرهةمهيَنانى</a:t>
            </a:r>
            <a:r>
              <a:rPr lang="ar-SA" sz="3200" b="1" dirty="0">
                <a:latin typeface="Times New Roman"/>
                <a:ea typeface="Times New Roman"/>
                <a:cs typeface="Ali_K_Sahifa"/>
              </a:rPr>
              <a:t> </a:t>
            </a:r>
            <a:r>
              <a:rPr lang="ar-SA" sz="3200" b="1" dirty="0" err="1">
                <a:latin typeface="Times New Roman"/>
                <a:ea typeface="Times New Roman"/>
                <a:cs typeface="Ali_K_Sahifa"/>
              </a:rPr>
              <a:t>هةردوو</a:t>
            </a:r>
            <a:r>
              <a:rPr lang="ar-SA" sz="3200" b="1" dirty="0">
                <a:latin typeface="Times New Roman"/>
                <a:ea typeface="Times New Roman"/>
                <a:cs typeface="Ali_K_Sahifa"/>
              </a:rPr>
              <a:t> </a:t>
            </a:r>
            <a:r>
              <a:rPr lang="ar-SA" sz="3200" b="1" dirty="0" err="1">
                <a:latin typeface="Times New Roman"/>
                <a:ea typeface="Times New Roman"/>
                <a:cs typeface="Ali_K_Sahifa"/>
              </a:rPr>
              <a:t>ولآتى</a:t>
            </a:r>
            <a:r>
              <a:rPr lang="ar-SA" sz="3200" b="1" dirty="0">
                <a:latin typeface="Times New Roman"/>
                <a:ea typeface="Times New Roman"/>
                <a:cs typeface="Ali_K_Sahifa"/>
              </a:rPr>
              <a:t> (أ) و (ب)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هةردوو</a:t>
            </a:r>
            <a:r>
              <a:rPr lang="ar-SA" sz="3200" b="1" dirty="0">
                <a:latin typeface="Times New Roman"/>
                <a:ea typeface="Times New Roman"/>
                <a:cs typeface="Ali_K_Sahifa"/>
              </a:rPr>
              <a:t> </a:t>
            </a:r>
            <a:r>
              <a:rPr lang="ar-SA" sz="3200" b="1" dirty="0" err="1">
                <a:latin typeface="Times New Roman"/>
                <a:ea typeface="Times New Roman"/>
                <a:cs typeface="Ali_K_Sahifa"/>
              </a:rPr>
              <a:t>كالآى</a:t>
            </a:r>
            <a:r>
              <a:rPr lang="ar-SA" sz="3200" b="1" dirty="0">
                <a:latin typeface="Times New Roman"/>
                <a:ea typeface="Times New Roman"/>
                <a:cs typeface="Ali_K_Sahifa"/>
              </a:rPr>
              <a:t> </a:t>
            </a:r>
            <a:r>
              <a:rPr lang="ar-SA" sz="3200" b="1" dirty="0" err="1">
                <a:latin typeface="Times New Roman"/>
                <a:ea typeface="Times New Roman"/>
                <a:cs typeface="Ali_K_Sahifa"/>
              </a:rPr>
              <a:t>طةنم</a:t>
            </a:r>
            <a:r>
              <a:rPr lang="ar-SA" sz="3200" b="1" dirty="0">
                <a:latin typeface="Times New Roman"/>
                <a:ea typeface="Times New Roman"/>
                <a:cs typeface="Ali_K_Sahifa"/>
              </a:rPr>
              <a:t> و </a:t>
            </a:r>
            <a:r>
              <a:rPr lang="ar-SA" sz="3200" b="1" dirty="0" err="1">
                <a:latin typeface="Times New Roman"/>
                <a:ea typeface="Times New Roman"/>
                <a:cs typeface="Ali_K_Sahifa"/>
              </a:rPr>
              <a:t>قوماش</a:t>
            </a:r>
            <a:r>
              <a:rPr lang="ar-SA" sz="3200" b="1" dirty="0">
                <a:latin typeface="Times New Roman"/>
                <a:ea typeface="Times New Roman"/>
                <a:cs typeface="Ali_K_Sahifa"/>
              </a:rPr>
              <a:t> </a:t>
            </a:r>
            <a:r>
              <a:rPr lang="ar-SA" sz="3200" b="1" dirty="0" err="1">
                <a:latin typeface="Times New Roman"/>
                <a:ea typeface="Times New Roman"/>
                <a:cs typeface="Ali_K_Sahifa"/>
              </a:rPr>
              <a:t>بة</a:t>
            </a:r>
            <a:r>
              <a:rPr lang="ar-SA" sz="3200" b="1" dirty="0">
                <a:latin typeface="Times New Roman"/>
                <a:ea typeface="Times New Roman"/>
                <a:cs typeface="Ali_K_Sahifa"/>
              </a:rPr>
              <a:t> </a:t>
            </a:r>
            <a:r>
              <a:rPr lang="ar-SA" sz="3200" b="1" dirty="0" err="1">
                <a:latin typeface="Times New Roman"/>
                <a:ea typeface="Times New Roman"/>
                <a:cs typeface="Ali_K_Sahifa"/>
              </a:rPr>
              <a:t>مليؤن</a:t>
            </a:r>
            <a:r>
              <a:rPr lang="ar-SA" sz="3200" b="1" dirty="0">
                <a:latin typeface="Times New Roman"/>
                <a:ea typeface="Times New Roman"/>
                <a:cs typeface="Ali_K_Sahifa"/>
              </a:rPr>
              <a:t> </a:t>
            </a:r>
            <a:r>
              <a:rPr lang="ar-SA" sz="3200" b="1" dirty="0" err="1">
                <a:latin typeface="Times New Roman"/>
                <a:ea typeface="Times New Roman"/>
                <a:cs typeface="Ali_K_Sahifa"/>
              </a:rPr>
              <a:t>يةكة</a:t>
            </a:r>
            <a:r>
              <a:rPr lang="ar-SA" sz="3200" b="1" dirty="0">
                <a:latin typeface="Times New Roman"/>
                <a:ea typeface="Times New Roman"/>
                <a:cs typeface="Ali_K_Sahifa"/>
              </a:rPr>
              <a:t> </a:t>
            </a:r>
            <a:r>
              <a:rPr lang="ar-SA" sz="3200" b="1" dirty="0" err="1">
                <a:latin typeface="Times New Roman"/>
                <a:ea typeface="Times New Roman"/>
                <a:cs typeface="Ali_K_Sahifa"/>
              </a:rPr>
              <a:t>سالَانة</a:t>
            </a:r>
            <a:r>
              <a:rPr lang="ar-SA" sz="3200" b="1" dirty="0">
                <a:latin typeface="Times New Roman"/>
                <a:ea typeface="Times New Roman"/>
                <a:cs typeface="Ali_K_Sahifa"/>
              </a:rPr>
              <a:t>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طةنم</a:t>
            </a:r>
            <a:r>
              <a:rPr lang="ar-SA" sz="3200" b="1" dirty="0">
                <a:latin typeface="Times New Roman"/>
                <a:ea typeface="Times New Roman"/>
                <a:cs typeface="Ali_K_Sahifa"/>
              </a:rPr>
              <a:t> و </a:t>
            </a:r>
            <a:r>
              <a:rPr lang="ar-SA" sz="3200" b="1" dirty="0" err="1">
                <a:latin typeface="Times New Roman"/>
                <a:ea typeface="Times New Roman"/>
                <a:cs typeface="Ali_K_Sahifa"/>
              </a:rPr>
              <a:t>قوماش</a:t>
            </a:r>
            <a:r>
              <a:rPr lang="ar-SA" sz="3200" b="1" dirty="0">
                <a:latin typeface="Times New Roman"/>
                <a:ea typeface="Times New Roman"/>
                <a:cs typeface="Ali_K_Sahifa"/>
              </a:rPr>
              <a:t>:-</a:t>
            </a:r>
            <a:endParaRPr lang="en-US" sz="3200" b="1" dirty="0">
              <a:effectLst/>
              <a:latin typeface="Times New Roman"/>
              <a:ea typeface="Times New Roman"/>
            </a:endParaRPr>
          </a:p>
        </p:txBody>
      </p:sp>
    </p:spTree>
    <p:extLst>
      <p:ext uri="{BB962C8B-B14F-4D97-AF65-F5344CB8AC3E}">
        <p14:creationId xmlns:p14="http://schemas.microsoft.com/office/powerpoint/2010/main" val="39930636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399108196"/>
              </p:ext>
            </p:extLst>
          </p:nvPr>
        </p:nvGraphicFramePr>
        <p:xfrm>
          <a:off x="457201" y="990600"/>
          <a:ext cx="8000998" cy="3893661"/>
        </p:xfrm>
        <a:graphic>
          <a:graphicData uri="http://schemas.openxmlformats.org/drawingml/2006/table">
            <a:tbl>
              <a:tblPr rtl="1" firstRow="1" firstCol="1" lastRow="1" lastCol="1" bandRow="1" bandCol="1"/>
              <a:tblGrid>
                <a:gridCol w="2055513"/>
                <a:gridCol w="1829380"/>
                <a:gridCol w="1829380"/>
                <a:gridCol w="2286725"/>
              </a:tblGrid>
              <a:tr h="432629">
                <a:tc gridSpan="2">
                  <a:txBody>
                    <a:bodyPr/>
                    <a:lstStyle/>
                    <a:p>
                      <a:pPr marL="0" marR="0" algn="ctr" rtl="1">
                        <a:spcBef>
                          <a:spcPts val="0"/>
                        </a:spcBef>
                        <a:spcAft>
                          <a:spcPts val="0"/>
                        </a:spcAft>
                      </a:pPr>
                      <a:r>
                        <a:rPr lang="ar-SA" sz="2800" dirty="0">
                          <a:effectLst/>
                          <a:latin typeface="Times New Roman"/>
                          <a:ea typeface="Times New Roman"/>
                          <a:cs typeface="Ali_K_Samik"/>
                        </a:rPr>
                        <a:t>ولآتى (أ)</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pPr rtl="1"/>
                      <a:endParaRPr lang="ar-IQ"/>
                    </a:p>
                  </a:txBody>
                  <a:tcPr/>
                </a:tc>
                <a:tc gridSpan="2">
                  <a:txBody>
                    <a:bodyPr/>
                    <a:lstStyle/>
                    <a:p>
                      <a:pPr marL="0" marR="0" algn="ctr" rtl="1">
                        <a:spcBef>
                          <a:spcPts val="0"/>
                        </a:spcBef>
                        <a:spcAft>
                          <a:spcPts val="0"/>
                        </a:spcAft>
                      </a:pPr>
                      <a:r>
                        <a:rPr lang="ar-SA" sz="2800">
                          <a:effectLst/>
                          <a:latin typeface="Times New Roman"/>
                          <a:ea typeface="Times New Roman"/>
                          <a:cs typeface="Ali_K_Samik"/>
                        </a:rPr>
                        <a:t>ولآتى (ب)</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pPr rtl="1"/>
                      <a:endParaRPr lang="ar-IQ"/>
                    </a:p>
                  </a:txBody>
                  <a:tcPr/>
                </a:tc>
              </a:tr>
              <a:tr h="432629">
                <a:tc>
                  <a:txBody>
                    <a:bodyPr/>
                    <a:lstStyle/>
                    <a:p>
                      <a:pPr marL="0" marR="0" algn="ctr" rtl="1">
                        <a:spcBef>
                          <a:spcPts val="0"/>
                        </a:spcBef>
                        <a:spcAft>
                          <a:spcPts val="0"/>
                        </a:spcAft>
                      </a:pPr>
                      <a:r>
                        <a:rPr lang="ar-SA" sz="2800">
                          <a:effectLst/>
                          <a:latin typeface="Times New Roman"/>
                          <a:ea typeface="Times New Roman"/>
                          <a:cs typeface="Ali_K_Samik"/>
                        </a:rPr>
                        <a:t>طةنم</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rtl="1">
                        <a:spcBef>
                          <a:spcPts val="0"/>
                        </a:spcBef>
                        <a:spcAft>
                          <a:spcPts val="0"/>
                        </a:spcAft>
                      </a:pPr>
                      <a:r>
                        <a:rPr lang="ar-SA" sz="2800" dirty="0">
                          <a:effectLst/>
                          <a:latin typeface="Times New Roman"/>
                          <a:ea typeface="Times New Roman"/>
                          <a:cs typeface="Ali_K_Samik"/>
                        </a:rPr>
                        <a:t>قوماش</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rtl="1">
                        <a:spcBef>
                          <a:spcPts val="0"/>
                        </a:spcBef>
                        <a:spcAft>
                          <a:spcPts val="0"/>
                        </a:spcAft>
                      </a:pPr>
                      <a:r>
                        <a:rPr lang="ar-SA" sz="2800">
                          <a:effectLst/>
                          <a:latin typeface="Times New Roman"/>
                          <a:ea typeface="Times New Roman"/>
                          <a:cs typeface="Ali_K_Samik"/>
                        </a:rPr>
                        <a:t>طةنم</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algn="ctr" rtl="1">
                        <a:spcBef>
                          <a:spcPts val="0"/>
                        </a:spcBef>
                        <a:spcAft>
                          <a:spcPts val="0"/>
                        </a:spcAft>
                      </a:pPr>
                      <a:r>
                        <a:rPr lang="ar-SA" sz="2800">
                          <a:effectLst/>
                          <a:latin typeface="Times New Roman"/>
                          <a:ea typeface="Times New Roman"/>
                          <a:cs typeface="Ali_K_Samik"/>
                        </a:rPr>
                        <a:t>قوماش</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432629">
                <a:tc>
                  <a:txBody>
                    <a:bodyPr/>
                    <a:lstStyle/>
                    <a:p>
                      <a:pPr marL="0" marR="0" algn="ctr" rtl="1">
                        <a:spcBef>
                          <a:spcPts val="0"/>
                        </a:spcBef>
                        <a:spcAft>
                          <a:spcPts val="0"/>
                        </a:spcAft>
                      </a:pPr>
                      <a:r>
                        <a:rPr lang="ar-SA" sz="2800">
                          <a:effectLst/>
                          <a:latin typeface="Times New Roman"/>
                          <a:ea typeface="Times New Roman"/>
                          <a:cs typeface="Ali_K_Samik"/>
                        </a:rPr>
                        <a:t>180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dirty="0">
                          <a:effectLst/>
                          <a:latin typeface="Times New Roman"/>
                          <a:ea typeface="Times New Roman"/>
                          <a:cs typeface="Ali_K_Samik"/>
                        </a:rPr>
                        <a:t>0</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60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629">
                <a:tc>
                  <a:txBody>
                    <a:bodyPr/>
                    <a:lstStyle/>
                    <a:p>
                      <a:pPr marL="0" marR="0" algn="ctr" rtl="1">
                        <a:spcBef>
                          <a:spcPts val="0"/>
                        </a:spcBef>
                        <a:spcAft>
                          <a:spcPts val="0"/>
                        </a:spcAft>
                      </a:pPr>
                      <a:r>
                        <a:rPr lang="ar-SA" sz="2800">
                          <a:effectLst/>
                          <a:latin typeface="Times New Roman"/>
                          <a:ea typeface="Times New Roman"/>
                          <a:cs typeface="Ali_K_Samik"/>
                        </a:rPr>
                        <a:t>150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20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50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20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629">
                <a:tc>
                  <a:txBody>
                    <a:bodyPr/>
                    <a:lstStyle/>
                    <a:p>
                      <a:pPr marL="0" marR="0" algn="ctr" rtl="1">
                        <a:spcBef>
                          <a:spcPts val="0"/>
                        </a:spcBef>
                        <a:spcAft>
                          <a:spcPts val="0"/>
                        </a:spcAft>
                      </a:pPr>
                      <a:r>
                        <a:rPr lang="ar-SA" sz="2800">
                          <a:effectLst/>
                          <a:latin typeface="Times New Roman"/>
                          <a:ea typeface="Times New Roman"/>
                          <a:cs typeface="Ali_K_Samik"/>
                        </a:rPr>
                        <a:t>120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40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40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spcBef>
                          <a:spcPts val="0"/>
                        </a:spcBef>
                        <a:spcAft>
                          <a:spcPts val="0"/>
                        </a:spcAft>
                      </a:pPr>
                      <a:r>
                        <a:rPr lang="ar-SA" sz="2800">
                          <a:effectLst/>
                          <a:latin typeface="Times New Roman"/>
                          <a:ea typeface="Times New Roman"/>
                          <a:cs typeface="Ali_K_Samik"/>
                        </a:rPr>
                        <a:t>40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32629">
                <a:tc>
                  <a:txBody>
                    <a:bodyPr/>
                    <a:lstStyle/>
                    <a:p>
                      <a:pPr marL="0" marR="0" algn="ctr" rtl="1">
                        <a:spcBef>
                          <a:spcPts val="0"/>
                        </a:spcBef>
                        <a:spcAft>
                          <a:spcPts val="0"/>
                        </a:spcAft>
                      </a:pPr>
                      <a:r>
                        <a:rPr lang="ar-SA" sz="2800">
                          <a:effectLst/>
                          <a:latin typeface="Times New Roman"/>
                          <a:ea typeface="Times New Roman"/>
                          <a:cs typeface="Ali_K_Samik"/>
                        </a:rPr>
                        <a:t>90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spcBef>
                          <a:spcPts val="0"/>
                        </a:spcBef>
                        <a:spcAft>
                          <a:spcPts val="0"/>
                        </a:spcAft>
                      </a:pPr>
                      <a:r>
                        <a:rPr lang="ar-SA" sz="2800">
                          <a:effectLst/>
                          <a:latin typeface="Times New Roman"/>
                          <a:ea typeface="Times New Roman"/>
                          <a:cs typeface="Ali_K_Samik"/>
                        </a:rPr>
                        <a:t>60 </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spcBef>
                          <a:spcPts val="0"/>
                        </a:spcBef>
                        <a:spcAft>
                          <a:spcPts val="0"/>
                        </a:spcAft>
                      </a:pPr>
                      <a:r>
                        <a:rPr lang="ar-SA" sz="2800">
                          <a:effectLst/>
                          <a:latin typeface="Times New Roman"/>
                          <a:ea typeface="Times New Roman"/>
                          <a:cs typeface="Ali_K_Samik"/>
                        </a:rPr>
                        <a:t>30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60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629">
                <a:tc>
                  <a:txBody>
                    <a:bodyPr/>
                    <a:lstStyle/>
                    <a:p>
                      <a:pPr marL="0" marR="0" algn="ctr" rtl="1">
                        <a:spcBef>
                          <a:spcPts val="0"/>
                        </a:spcBef>
                        <a:spcAft>
                          <a:spcPts val="0"/>
                        </a:spcAft>
                      </a:pPr>
                      <a:r>
                        <a:rPr lang="ar-SA" sz="2800">
                          <a:effectLst/>
                          <a:latin typeface="Times New Roman"/>
                          <a:ea typeface="Times New Roman"/>
                          <a:cs typeface="Ali_K_Samik"/>
                        </a:rPr>
                        <a:t>60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80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20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80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629">
                <a:tc>
                  <a:txBody>
                    <a:bodyPr/>
                    <a:lstStyle/>
                    <a:p>
                      <a:pPr marL="0" marR="0" algn="ctr" rtl="1">
                        <a:spcBef>
                          <a:spcPts val="0"/>
                        </a:spcBef>
                        <a:spcAft>
                          <a:spcPts val="0"/>
                        </a:spcAft>
                      </a:pPr>
                      <a:r>
                        <a:rPr lang="ar-SA" sz="2800">
                          <a:effectLst/>
                          <a:latin typeface="Times New Roman"/>
                          <a:ea typeface="Times New Roman"/>
                          <a:cs typeface="Ali_K_Samik"/>
                        </a:rPr>
                        <a:t>30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100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10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100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629">
                <a:tc>
                  <a:txBody>
                    <a:bodyPr/>
                    <a:lstStyle/>
                    <a:p>
                      <a:pPr marL="0" marR="0" algn="ctr" rtl="1">
                        <a:spcBef>
                          <a:spcPts val="0"/>
                        </a:spcBef>
                        <a:spcAft>
                          <a:spcPts val="0"/>
                        </a:spcAft>
                      </a:pPr>
                      <a:r>
                        <a:rPr lang="ar-SA" sz="2800">
                          <a:effectLst/>
                          <a:latin typeface="Times New Roman"/>
                          <a:ea typeface="Times New Roman"/>
                          <a:cs typeface="Ali_K_Samik"/>
                        </a:rPr>
                        <a:t>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120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a:effectLst/>
                          <a:latin typeface="Times New Roman"/>
                          <a:ea typeface="Times New Roman"/>
                          <a:cs typeface="Ali_K_Samik"/>
                        </a:rPr>
                        <a:t>0</a:t>
                      </a:r>
                      <a:endParaRPr lang="en-US" sz="2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800" dirty="0">
                          <a:effectLst/>
                          <a:latin typeface="Times New Roman"/>
                          <a:ea typeface="Times New Roman"/>
                          <a:cs typeface="Ali_K_Samik"/>
                        </a:rPr>
                        <a:t>120</a:t>
                      </a:r>
                      <a:endParaRPr lang="en-US" sz="2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8305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228600"/>
            <a:ext cx="8077200" cy="6935051"/>
          </a:xfrm>
          <a:prstGeom prst="rect">
            <a:avLst/>
          </a:prstGeom>
        </p:spPr>
        <p:txBody>
          <a:bodyPr wrap="square">
            <a:spAutoFit/>
          </a:bodyPr>
          <a:lstStyle/>
          <a:p>
            <a:pPr indent="252095" algn="justLow">
              <a:lnSpc>
                <a:spcPct val="95000"/>
              </a:lnSpc>
            </a:pPr>
            <a:r>
              <a:rPr lang="ar-SA" sz="2800" b="1" dirty="0" err="1">
                <a:latin typeface="Times New Roman"/>
                <a:ea typeface="Times New Roman"/>
                <a:cs typeface="Ali_K_Sahifa"/>
              </a:rPr>
              <a:t>لةم</a:t>
            </a:r>
            <a:r>
              <a:rPr lang="ar-SA" sz="2800" b="1" dirty="0">
                <a:latin typeface="Times New Roman"/>
                <a:ea typeface="Times New Roman"/>
                <a:cs typeface="Ali_K_Sahifa"/>
              </a:rPr>
              <a:t> </a:t>
            </a:r>
            <a:r>
              <a:rPr lang="ar-SA" sz="2800" b="1" dirty="0" err="1">
                <a:latin typeface="Times New Roman"/>
                <a:ea typeface="Times New Roman"/>
                <a:cs typeface="Ali_K_Sahifa"/>
              </a:rPr>
              <a:t>خشتةيةى</a:t>
            </a:r>
            <a:r>
              <a:rPr lang="ar-SA" sz="2800" b="1" dirty="0">
                <a:latin typeface="Times New Roman"/>
                <a:ea typeface="Times New Roman"/>
                <a:cs typeface="Ali_K_Sahifa"/>
              </a:rPr>
              <a:t> </a:t>
            </a:r>
            <a:r>
              <a:rPr lang="ar-SA" sz="2800" b="1" dirty="0" err="1">
                <a:latin typeface="Times New Roman"/>
                <a:ea typeface="Times New Roman"/>
                <a:cs typeface="Ali_K_Sahifa"/>
              </a:rPr>
              <a:t>سةرةوة</a:t>
            </a:r>
            <a:r>
              <a:rPr lang="ar-SA" sz="2800" b="1" dirty="0">
                <a:latin typeface="Times New Roman"/>
                <a:ea typeface="Times New Roman"/>
                <a:cs typeface="Ali_K_Sahifa"/>
              </a:rPr>
              <a:t> </a:t>
            </a:r>
            <a:r>
              <a:rPr lang="ar-SA" sz="2800" b="1" dirty="0" err="1">
                <a:latin typeface="Times New Roman"/>
                <a:ea typeface="Times New Roman"/>
                <a:cs typeface="Ali_K_Sahifa"/>
              </a:rPr>
              <a:t>تيَبينى</a:t>
            </a:r>
            <a:r>
              <a:rPr lang="ar-SA" sz="2800" b="1" dirty="0">
                <a:latin typeface="Times New Roman"/>
                <a:ea typeface="Times New Roman"/>
                <a:cs typeface="Ali_K_Sahifa"/>
              </a:rPr>
              <a:t> </a:t>
            </a:r>
            <a:r>
              <a:rPr lang="ar-SA" sz="2800" b="1" dirty="0" err="1">
                <a:latin typeface="Times New Roman"/>
                <a:ea typeface="Times New Roman"/>
                <a:cs typeface="Ali_K_Sahifa"/>
              </a:rPr>
              <a:t>ئةوة</a:t>
            </a:r>
            <a:r>
              <a:rPr lang="ar-SA" sz="2800" b="1" dirty="0">
                <a:latin typeface="Times New Roman"/>
                <a:ea typeface="Times New Roman"/>
                <a:cs typeface="Ali_K_Sahifa"/>
              </a:rPr>
              <a:t> </a:t>
            </a:r>
            <a:r>
              <a:rPr lang="ar-SA" sz="2800" b="1" dirty="0" err="1">
                <a:latin typeface="Times New Roman"/>
                <a:ea typeface="Times New Roman"/>
                <a:cs typeface="Ali_K_Sahifa"/>
              </a:rPr>
              <a:t>دةكريَت</a:t>
            </a:r>
            <a:r>
              <a:rPr lang="ar-SA" sz="2800" b="1" dirty="0">
                <a:latin typeface="Times New Roman"/>
                <a:ea typeface="Times New Roman"/>
                <a:cs typeface="Ali_K_Sahifa"/>
              </a:rPr>
              <a:t>، </a:t>
            </a:r>
            <a:r>
              <a:rPr lang="ar-SA" sz="2800" b="1" dirty="0" err="1">
                <a:latin typeface="Times New Roman"/>
                <a:ea typeface="Times New Roman"/>
                <a:cs typeface="Ali_K_Sahifa"/>
              </a:rPr>
              <a:t>كة</a:t>
            </a:r>
            <a:r>
              <a:rPr lang="ar-SA" sz="2800" b="1" dirty="0">
                <a:latin typeface="Times New Roman"/>
                <a:ea typeface="Times New Roman"/>
                <a:cs typeface="Ali_K_Sahifa"/>
              </a:rPr>
              <a:t> </a:t>
            </a:r>
            <a:r>
              <a:rPr lang="ar-SA" sz="2800" b="1" dirty="0" err="1">
                <a:latin typeface="Times New Roman"/>
                <a:ea typeface="Times New Roman"/>
                <a:cs typeface="Ali_K_Sahifa"/>
              </a:rPr>
              <a:t>ولآتى</a:t>
            </a:r>
            <a:r>
              <a:rPr lang="ar-SA" sz="2800" b="1" dirty="0">
                <a:latin typeface="Times New Roman"/>
                <a:ea typeface="Times New Roman"/>
                <a:cs typeface="Ali_K_Sahifa"/>
              </a:rPr>
              <a:t> (أ) </a:t>
            </a:r>
            <a:r>
              <a:rPr lang="ar-SA" sz="2800" b="1" dirty="0" err="1">
                <a:latin typeface="Times New Roman"/>
                <a:ea typeface="Times New Roman"/>
                <a:cs typeface="Ali_K_Sahifa"/>
              </a:rPr>
              <a:t>دةتوانيَت</a:t>
            </a:r>
            <a:r>
              <a:rPr lang="ar-SA" sz="2800" b="1" dirty="0">
                <a:latin typeface="Times New Roman"/>
                <a:ea typeface="Times New Roman"/>
                <a:cs typeface="Ali_K_Sahifa"/>
              </a:rPr>
              <a:t> (180) </a:t>
            </a:r>
            <a:r>
              <a:rPr lang="ar-SA" sz="2800" b="1" dirty="0" err="1">
                <a:latin typeface="Times New Roman"/>
                <a:ea typeface="Times New Roman"/>
                <a:cs typeface="Ali_K_Sahifa"/>
              </a:rPr>
              <a:t>مليؤن</a:t>
            </a:r>
            <a:r>
              <a:rPr lang="ar-SA" sz="2800" b="1" dirty="0">
                <a:latin typeface="Times New Roman"/>
                <a:ea typeface="Times New Roman"/>
                <a:cs typeface="Ali_K_Sahifa"/>
              </a:rPr>
              <a:t> </a:t>
            </a:r>
            <a:r>
              <a:rPr lang="ar-SA" sz="2800" b="1" dirty="0" err="1">
                <a:latin typeface="Times New Roman"/>
                <a:ea typeface="Times New Roman"/>
                <a:cs typeface="Ali_K_Sahifa"/>
              </a:rPr>
              <a:t>يةكة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سفر </a:t>
            </a:r>
            <a:r>
              <a:rPr lang="ar-SA" sz="2800" b="1" dirty="0" err="1">
                <a:latin typeface="Times New Roman"/>
                <a:ea typeface="Times New Roman"/>
                <a:cs typeface="Ali_K_Sahifa"/>
              </a:rPr>
              <a:t>يةكة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a:t>
            </a:r>
            <a:r>
              <a:rPr lang="ar-SA" sz="2800" b="1" dirty="0">
                <a:latin typeface="Times New Roman"/>
                <a:ea typeface="Times New Roman"/>
                <a:cs typeface="Ali_K_Sahifa"/>
              </a:rPr>
              <a:t> </a:t>
            </a:r>
            <a:r>
              <a:rPr lang="ar-SA" sz="2800" b="1" dirty="0" err="1">
                <a:latin typeface="Times New Roman"/>
                <a:ea typeface="Times New Roman"/>
                <a:cs typeface="Ali_K_Sahifa"/>
              </a:rPr>
              <a:t>بهيَنيَت</a:t>
            </a:r>
            <a:r>
              <a:rPr lang="ar-SA" sz="2800" b="1" dirty="0">
                <a:latin typeface="Times New Roman"/>
                <a:ea typeface="Times New Roman"/>
                <a:cs typeface="Ali_K_Sahifa"/>
              </a:rPr>
              <a:t>، يان (150)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(20)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ياخود</a:t>
            </a:r>
            <a:r>
              <a:rPr lang="ar-SA" sz="2800" b="1" dirty="0">
                <a:latin typeface="Times New Roman"/>
                <a:ea typeface="Times New Roman"/>
                <a:cs typeface="Ali_K_Sahifa"/>
              </a:rPr>
              <a:t> (120)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(40) </a:t>
            </a:r>
            <a:r>
              <a:rPr lang="ar-SA" sz="2800" b="1" dirty="0" err="1">
                <a:latin typeface="Times New Roman"/>
                <a:ea typeface="Times New Roman"/>
                <a:cs typeface="Ali_K_Sahifa"/>
              </a:rPr>
              <a:t>قوماش</a:t>
            </a:r>
            <a:r>
              <a:rPr lang="ar-SA" sz="2800" b="1" dirty="0">
                <a:latin typeface="Times New Roman"/>
                <a:ea typeface="Times New Roman"/>
                <a:cs typeface="Ali_K_Sahifa"/>
              </a:rPr>
              <a:t> تا </a:t>
            </a:r>
            <a:r>
              <a:rPr lang="ar-SA" sz="2800" b="1" dirty="0" err="1">
                <a:latin typeface="Times New Roman"/>
                <a:ea typeface="Times New Roman"/>
                <a:cs typeface="Ali_K_Sahifa"/>
              </a:rPr>
              <a:t>دةطاتة</a:t>
            </a:r>
            <a:r>
              <a:rPr lang="ar-SA" sz="2800" b="1" dirty="0">
                <a:latin typeface="Times New Roman"/>
                <a:ea typeface="Times New Roman"/>
                <a:cs typeface="Ali_K_Sahifa"/>
              </a:rPr>
              <a:t> </a:t>
            </a:r>
            <a:r>
              <a:rPr lang="ar-SA" sz="2800" b="1" dirty="0" err="1">
                <a:latin typeface="Times New Roman"/>
                <a:ea typeface="Times New Roman"/>
                <a:cs typeface="Ali_K_Sahifa"/>
              </a:rPr>
              <a:t>ئةوةى</a:t>
            </a:r>
            <a:r>
              <a:rPr lang="ar-SA" sz="2800" b="1" dirty="0">
                <a:latin typeface="Times New Roman"/>
                <a:ea typeface="Times New Roman"/>
                <a:cs typeface="Ali_K_Sahifa"/>
              </a:rPr>
              <a:t> سفر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(120)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a:t>
            </a:r>
            <a:r>
              <a:rPr lang="ar-SA" sz="2800" b="1" dirty="0">
                <a:latin typeface="Times New Roman"/>
                <a:ea typeface="Times New Roman"/>
                <a:cs typeface="Ali_K_Sahifa"/>
              </a:rPr>
              <a:t> </a:t>
            </a:r>
            <a:r>
              <a:rPr lang="ar-SA" sz="2800" b="1" dirty="0" err="1">
                <a:latin typeface="Times New Roman"/>
                <a:ea typeface="Times New Roman"/>
                <a:cs typeface="Ali_K_Sahifa"/>
              </a:rPr>
              <a:t>بهيَنيَت</a:t>
            </a:r>
            <a:r>
              <a:rPr lang="ar-SA" sz="2800" b="1" dirty="0">
                <a:latin typeface="Times New Roman"/>
                <a:ea typeface="Times New Roman"/>
                <a:cs typeface="Ali_K_Sahifa"/>
              </a:rPr>
              <a:t>. </a:t>
            </a:r>
            <a:r>
              <a:rPr lang="ar-SA" sz="2800" b="1" dirty="0" err="1">
                <a:latin typeface="Times New Roman"/>
                <a:ea typeface="Times New Roman"/>
                <a:cs typeface="Ali_K_Sahifa"/>
              </a:rPr>
              <a:t>هةر</a:t>
            </a:r>
            <a:r>
              <a:rPr lang="ar-SA" sz="2800" b="1" dirty="0">
                <a:latin typeface="Times New Roman"/>
                <a:ea typeface="Times New Roman"/>
                <a:cs typeface="Ali_K_Sahifa"/>
              </a:rPr>
              <a:t> </a:t>
            </a:r>
            <a:r>
              <a:rPr lang="ar-SA" sz="2800" b="1" dirty="0" err="1">
                <a:latin typeface="Times New Roman"/>
                <a:ea typeface="Times New Roman"/>
                <a:cs typeface="Ali_K_Sahifa"/>
              </a:rPr>
              <a:t>لةمةدا</a:t>
            </a:r>
            <a:r>
              <a:rPr lang="ar-SA" sz="2800" b="1" dirty="0">
                <a:latin typeface="Times New Roman"/>
                <a:ea typeface="Times New Roman"/>
                <a:cs typeface="Ali_K_Sahifa"/>
              </a:rPr>
              <a:t> </a:t>
            </a:r>
            <a:r>
              <a:rPr lang="ar-SA" sz="2800" b="1" dirty="0" err="1">
                <a:latin typeface="Times New Roman"/>
                <a:ea typeface="Times New Roman"/>
                <a:cs typeface="Ali_K_Sahifa"/>
              </a:rPr>
              <a:t>ئةوة</a:t>
            </a:r>
            <a:r>
              <a:rPr lang="ar-SA" sz="2800" b="1" dirty="0">
                <a:latin typeface="Times New Roman"/>
                <a:ea typeface="Times New Roman"/>
                <a:cs typeface="Ali_K_Sahifa"/>
              </a:rPr>
              <a:t> </a:t>
            </a:r>
            <a:r>
              <a:rPr lang="ar-SA" sz="2800" b="1" dirty="0" err="1">
                <a:latin typeface="Times New Roman"/>
                <a:ea typeface="Times New Roman"/>
                <a:cs typeface="Ali_K_Sahifa"/>
              </a:rPr>
              <a:t>بةديار</a:t>
            </a:r>
            <a:r>
              <a:rPr lang="ar-SA" sz="2800" b="1" dirty="0">
                <a:latin typeface="Times New Roman"/>
                <a:ea typeface="Times New Roman"/>
                <a:cs typeface="Ali_K_Sahifa"/>
              </a:rPr>
              <a:t> </a:t>
            </a:r>
            <a:r>
              <a:rPr lang="ar-SA" sz="2800" b="1" dirty="0" err="1">
                <a:latin typeface="Times New Roman"/>
                <a:ea typeface="Times New Roman"/>
                <a:cs typeface="Ali_K_Sahifa"/>
              </a:rPr>
              <a:t>دةكةويَت</a:t>
            </a:r>
            <a:r>
              <a:rPr lang="ar-SA" sz="2800" b="1" dirty="0">
                <a:latin typeface="Times New Roman"/>
                <a:ea typeface="Times New Roman"/>
                <a:cs typeface="Ali_K_Sahifa"/>
              </a:rPr>
              <a:t> </a:t>
            </a:r>
            <a:r>
              <a:rPr lang="ar-SA" sz="2800" b="1" dirty="0" err="1">
                <a:latin typeface="Times New Roman"/>
                <a:ea typeface="Times New Roman"/>
                <a:cs typeface="Ali_K_Sahifa"/>
              </a:rPr>
              <a:t>كة</a:t>
            </a:r>
            <a:r>
              <a:rPr lang="ar-SA" sz="2800" b="1" dirty="0">
                <a:latin typeface="Times New Roman"/>
                <a:ea typeface="Times New Roman"/>
                <a:cs typeface="Ali_K_Sahifa"/>
              </a:rPr>
              <a:t> </a:t>
            </a:r>
            <a:r>
              <a:rPr lang="ar-SA" sz="2800" b="1" dirty="0" err="1">
                <a:latin typeface="Times New Roman"/>
                <a:ea typeface="Times New Roman"/>
                <a:cs typeface="Ali_K_Sahifa"/>
              </a:rPr>
              <a:t>هةر</a:t>
            </a:r>
            <a:r>
              <a:rPr lang="ar-SA" sz="2800" b="1" dirty="0">
                <a:latin typeface="Times New Roman"/>
                <a:ea typeface="Times New Roman"/>
                <a:cs typeface="Ali_K_Sahifa"/>
              </a:rPr>
              <a:t> (30) دانة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طةنم</a:t>
            </a:r>
            <a:r>
              <a:rPr lang="ar-SA" sz="2800" b="1" dirty="0">
                <a:latin typeface="Times New Roman"/>
                <a:ea typeface="Times New Roman"/>
                <a:cs typeface="Ali_K_Sahifa"/>
              </a:rPr>
              <a:t> </a:t>
            </a:r>
            <a:r>
              <a:rPr lang="ar-SA" sz="2800" b="1" dirty="0" err="1">
                <a:latin typeface="Times New Roman"/>
                <a:ea typeface="Times New Roman"/>
                <a:cs typeface="Ali_K_Sahifa"/>
              </a:rPr>
              <a:t>دةبىَ</a:t>
            </a:r>
            <a:r>
              <a:rPr lang="ar-SA" sz="2800" b="1" dirty="0">
                <a:latin typeface="Times New Roman"/>
                <a:ea typeface="Times New Roman"/>
                <a:cs typeface="Ali_K_Sahifa"/>
              </a:rPr>
              <a:t> </a:t>
            </a:r>
            <a:r>
              <a:rPr lang="ar-SA" sz="2800" b="1" dirty="0" err="1">
                <a:latin typeface="Times New Roman"/>
                <a:ea typeface="Times New Roman"/>
                <a:cs typeface="Ali_K_Sahifa"/>
              </a:rPr>
              <a:t>ولآتى</a:t>
            </a:r>
            <a:r>
              <a:rPr lang="ar-SA" sz="2800" b="1" dirty="0">
                <a:latin typeface="Times New Roman"/>
                <a:ea typeface="Times New Roman"/>
                <a:cs typeface="Ali_K_Sahifa"/>
              </a:rPr>
              <a:t> (أ) واز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بةرهةمهيَنانى</a:t>
            </a:r>
            <a:r>
              <a:rPr lang="ar-SA" sz="2800" b="1" dirty="0">
                <a:latin typeface="Times New Roman"/>
                <a:ea typeface="Times New Roman"/>
                <a:cs typeface="Ali_K_Sahifa"/>
              </a:rPr>
              <a:t> (20) دانة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بهيَنيَت</a:t>
            </a:r>
            <a:r>
              <a:rPr lang="ar-SA" sz="2800" b="1" dirty="0">
                <a:latin typeface="Times New Roman"/>
                <a:ea typeface="Times New Roman"/>
                <a:cs typeface="Ali_K_Sahifa"/>
              </a:rPr>
              <a:t>. واتة (30 </a:t>
            </a:r>
            <a:r>
              <a:rPr lang="ar-SA" sz="2800" b="1" dirty="0" err="1">
                <a:latin typeface="Times New Roman"/>
                <a:ea typeface="Times New Roman"/>
                <a:cs typeface="Ali_K_Sahifa"/>
              </a:rPr>
              <a:t>طةنم</a:t>
            </a:r>
            <a:r>
              <a:rPr lang="ar-SA" sz="2800" b="1" dirty="0">
                <a:latin typeface="Times New Roman"/>
                <a:ea typeface="Times New Roman"/>
                <a:cs typeface="Ali_K_Sahifa"/>
              </a:rPr>
              <a:t> = 20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كةواتة</a:t>
            </a:r>
            <a:r>
              <a:rPr lang="ar-SA" sz="2800" b="1" dirty="0">
                <a:latin typeface="Times New Roman"/>
                <a:ea typeface="Times New Roman"/>
                <a:cs typeface="Ali_K_Sahifa"/>
              </a:rPr>
              <a:t> </a:t>
            </a:r>
            <a:r>
              <a:rPr lang="ar-SA" sz="2800" b="1" dirty="0" err="1">
                <a:latin typeface="Times New Roman"/>
                <a:ea typeface="Times New Roman"/>
                <a:cs typeface="Ali_K_Sahifa"/>
              </a:rPr>
              <a:t>تيَضوونى</a:t>
            </a:r>
            <a:r>
              <a:rPr lang="ar-SA" sz="2800" b="1" dirty="0">
                <a:latin typeface="Times New Roman"/>
                <a:ea typeface="Times New Roman"/>
                <a:cs typeface="Ali_K_Sahifa"/>
              </a:rPr>
              <a:t> </a:t>
            </a:r>
            <a:r>
              <a:rPr lang="ar-SA" sz="2800" b="1" dirty="0" err="1">
                <a:latin typeface="Times New Roman"/>
                <a:ea typeface="Times New Roman"/>
                <a:cs typeface="Ali_K_Sahifa"/>
              </a:rPr>
              <a:t>هةلى</a:t>
            </a:r>
            <a:r>
              <a:rPr lang="ar-SA" sz="2800" b="1" dirty="0">
                <a:latin typeface="Times New Roman"/>
                <a:ea typeface="Times New Roman"/>
                <a:cs typeface="Ali_K_Sahifa"/>
              </a:rPr>
              <a:t> </a:t>
            </a:r>
            <a:r>
              <a:rPr lang="ar-SA" sz="2800" b="1" dirty="0" err="1">
                <a:latin typeface="Times New Roman"/>
                <a:ea typeface="Times New Roman"/>
                <a:cs typeface="Ali_K_Sahifa"/>
              </a:rPr>
              <a:t>جيَطرةوة</a:t>
            </a:r>
            <a:r>
              <a:rPr lang="ar-SA" sz="2800" b="1" dirty="0">
                <a:latin typeface="Times New Roman"/>
                <a:ea typeface="Times New Roman"/>
                <a:cs typeface="Ali_K_Sahifa"/>
              </a:rPr>
              <a:t> </a:t>
            </a:r>
            <a:r>
              <a:rPr lang="ar-SA" sz="2800" b="1" dirty="0" err="1">
                <a:latin typeface="Times New Roman"/>
                <a:ea typeface="Times New Roman"/>
                <a:cs typeface="Ali_K_Sahifa"/>
              </a:rPr>
              <a:t>بؤ</a:t>
            </a:r>
            <a:r>
              <a:rPr lang="ar-SA" sz="2800" b="1" dirty="0">
                <a:latin typeface="Times New Roman"/>
                <a:ea typeface="Times New Roman"/>
                <a:cs typeface="Ali_K_Sahifa"/>
              </a:rPr>
              <a:t> </a:t>
            </a:r>
            <a:r>
              <a:rPr lang="ar-SA" sz="2800" b="1" dirty="0" err="1">
                <a:latin typeface="Times New Roman"/>
                <a:ea typeface="Times New Roman"/>
                <a:cs typeface="Ali_K_Sahifa"/>
              </a:rPr>
              <a:t>يةكةيةكى</a:t>
            </a:r>
            <a:r>
              <a:rPr lang="ar-SA" sz="2800" b="1" dirty="0">
                <a:latin typeface="Times New Roman"/>
                <a:ea typeface="Times New Roman"/>
                <a:cs typeface="Ali_K_Sahifa"/>
              </a:rPr>
              <a:t> </a:t>
            </a:r>
            <a:r>
              <a:rPr lang="ar-SA" sz="2800" b="1" dirty="0" err="1">
                <a:latin typeface="Times New Roman"/>
                <a:ea typeface="Times New Roman"/>
                <a:cs typeface="Ali_K_Sahifa"/>
              </a:rPr>
              <a:t>طةنم</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ولآتى</a:t>
            </a:r>
            <a:r>
              <a:rPr lang="ar-SA" sz="2800" b="1" dirty="0">
                <a:latin typeface="Times New Roman"/>
                <a:ea typeface="Times New Roman"/>
                <a:cs typeface="Ali_K_Sahifa"/>
              </a:rPr>
              <a:t> (أ) </a:t>
            </a:r>
            <a:r>
              <a:rPr lang="ar-SA" sz="2800" b="1" dirty="0" err="1">
                <a:latin typeface="Times New Roman"/>
                <a:ea typeface="Times New Roman"/>
                <a:cs typeface="Ali_K_Sahifa"/>
              </a:rPr>
              <a:t>بريتيية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a:t>
            </a:r>
            <a:endParaRPr lang="en-US" sz="2800" b="1" dirty="0">
              <a:latin typeface="Times New Roman"/>
              <a:ea typeface="Times New Roman"/>
            </a:endParaRPr>
          </a:p>
          <a:p>
            <a:pPr indent="252095" algn="justLow"/>
            <a:r>
              <a:rPr lang="ar-SA" sz="2800" b="1" dirty="0">
                <a:latin typeface="Times New Roman"/>
                <a:ea typeface="Times New Roman"/>
                <a:cs typeface="Ali_K_Sahifa"/>
              </a:rPr>
              <a:t>1 </a:t>
            </a:r>
            <a:r>
              <a:rPr lang="ar-SA" sz="2800" b="1" dirty="0" err="1">
                <a:latin typeface="Times New Roman"/>
                <a:ea typeface="Times New Roman"/>
                <a:cs typeface="Ali_K_Sahifa"/>
              </a:rPr>
              <a:t>طةنم</a:t>
            </a:r>
            <a:r>
              <a:rPr lang="ar-SA" sz="2800" b="1" dirty="0">
                <a:latin typeface="Times New Roman"/>
                <a:ea typeface="Times New Roman"/>
                <a:cs typeface="Ali_K_Sahifa"/>
              </a:rPr>
              <a:t> = 2\3 </a:t>
            </a:r>
            <a:r>
              <a:rPr lang="ar-SA" sz="2800" b="1" dirty="0" err="1">
                <a:latin typeface="Times New Roman"/>
                <a:ea typeface="Times New Roman"/>
                <a:cs typeface="Ali_K_Sahifa"/>
              </a:rPr>
              <a:t>قوماش</a:t>
            </a:r>
            <a:endParaRPr lang="en-US" sz="2800" b="1" dirty="0">
              <a:latin typeface="Times New Roman"/>
              <a:ea typeface="Times New Roman"/>
            </a:endParaRPr>
          </a:p>
          <a:p>
            <a:pPr indent="252095" algn="justLow">
              <a:lnSpc>
                <a:spcPct val="95000"/>
              </a:lnSpc>
            </a:pP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لايةكى</a:t>
            </a:r>
            <a:r>
              <a:rPr lang="ar-SA" sz="2800" b="1" dirty="0">
                <a:latin typeface="Times New Roman"/>
                <a:ea typeface="Times New Roman"/>
                <a:cs typeface="Ali_K_Sahifa"/>
              </a:rPr>
              <a:t> ديكة </a:t>
            </a:r>
            <a:r>
              <a:rPr lang="ar-SA" sz="2800" b="1" dirty="0" err="1">
                <a:latin typeface="Times New Roman"/>
                <a:ea typeface="Times New Roman"/>
                <a:cs typeface="Ali_K_Sahifa"/>
              </a:rPr>
              <a:t>ولآتى</a:t>
            </a:r>
            <a:r>
              <a:rPr lang="ar-SA" sz="2800" b="1" dirty="0">
                <a:latin typeface="Times New Roman"/>
                <a:ea typeface="Times New Roman"/>
                <a:cs typeface="Ali_K_Sahifa"/>
              </a:rPr>
              <a:t> (ب) </a:t>
            </a:r>
            <a:r>
              <a:rPr lang="ar-SA" sz="2800" b="1" dirty="0" err="1">
                <a:latin typeface="Times New Roman"/>
                <a:ea typeface="Times New Roman"/>
                <a:cs typeface="Ali_K_Sahifa"/>
              </a:rPr>
              <a:t>دةتوانيَت</a:t>
            </a:r>
            <a:r>
              <a:rPr lang="ar-SA" sz="2800" b="1" dirty="0">
                <a:latin typeface="Times New Roman"/>
                <a:ea typeface="Times New Roman"/>
                <a:cs typeface="Ali_K_Sahifa"/>
              </a:rPr>
              <a:t> (60) </a:t>
            </a:r>
            <a:r>
              <a:rPr lang="ar-SA" sz="2800" b="1" dirty="0" err="1">
                <a:latin typeface="Times New Roman"/>
                <a:ea typeface="Times New Roman"/>
                <a:cs typeface="Ali_K_Sahifa"/>
              </a:rPr>
              <a:t>مليؤن</a:t>
            </a:r>
            <a:r>
              <a:rPr lang="ar-SA" sz="2800" b="1" dirty="0">
                <a:latin typeface="Times New Roman"/>
                <a:ea typeface="Times New Roman"/>
                <a:cs typeface="Ali_K_Sahifa"/>
              </a:rPr>
              <a:t> </a:t>
            </a:r>
            <a:r>
              <a:rPr lang="ar-SA" sz="2800" b="1" dirty="0" err="1">
                <a:latin typeface="Times New Roman"/>
                <a:ea typeface="Times New Roman"/>
                <a:cs typeface="Ali_K_Sahifa"/>
              </a:rPr>
              <a:t>يةكة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سفر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a:t>
            </a:r>
            <a:r>
              <a:rPr lang="ar-SA" sz="2800" b="1" dirty="0">
                <a:latin typeface="Times New Roman"/>
                <a:ea typeface="Times New Roman"/>
                <a:cs typeface="Ali_K_Sahifa"/>
              </a:rPr>
              <a:t> </a:t>
            </a:r>
            <a:r>
              <a:rPr lang="ar-SA" sz="2800" b="1" dirty="0" err="1">
                <a:latin typeface="Times New Roman"/>
                <a:ea typeface="Times New Roman"/>
                <a:cs typeface="Ali_K_Sahifa"/>
              </a:rPr>
              <a:t>بهيَنيَت</a:t>
            </a:r>
            <a:r>
              <a:rPr lang="ar-SA" sz="2800" b="1" dirty="0">
                <a:latin typeface="Times New Roman"/>
                <a:ea typeface="Times New Roman"/>
                <a:cs typeface="Ali_K_Sahifa"/>
              </a:rPr>
              <a:t>، يان (50)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(20)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ياخود</a:t>
            </a:r>
            <a:r>
              <a:rPr lang="ar-SA" sz="2800" b="1" dirty="0">
                <a:latin typeface="Times New Roman"/>
                <a:ea typeface="Times New Roman"/>
                <a:cs typeface="Ali_K_Sahifa"/>
              </a:rPr>
              <a:t> (40)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(40)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هةتا</a:t>
            </a:r>
            <a:r>
              <a:rPr lang="ar-SA" sz="2800" b="1" dirty="0">
                <a:latin typeface="Times New Roman"/>
                <a:ea typeface="Times New Roman"/>
                <a:cs typeface="Ali_K_Sahifa"/>
              </a:rPr>
              <a:t> </a:t>
            </a:r>
            <a:r>
              <a:rPr lang="ar-SA" sz="2800" b="1" dirty="0" err="1">
                <a:latin typeface="Times New Roman"/>
                <a:ea typeface="Times New Roman"/>
                <a:cs typeface="Ali_K_Sahifa"/>
              </a:rPr>
              <a:t>دةطاتة</a:t>
            </a:r>
            <a:r>
              <a:rPr lang="ar-SA" sz="2800" b="1" dirty="0">
                <a:latin typeface="Times New Roman"/>
                <a:ea typeface="Times New Roman"/>
                <a:cs typeface="Ali_K_Sahifa"/>
              </a:rPr>
              <a:t> سفر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(120)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a:t>
            </a:r>
            <a:r>
              <a:rPr lang="ar-SA" sz="2800" b="1" dirty="0">
                <a:latin typeface="Times New Roman"/>
                <a:ea typeface="Times New Roman"/>
                <a:cs typeface="Ali_K_Sahifa"/>
              </a:rPr>
              <a:t> </a:t>
            </a:r>
            <a:r>
              <a:rPr lang="ar-SA" sz="2800" b="1" dirty="0" err="1">
                <a:latin typeface="Times New Roman"/>
                <a:ea typeface="Times New Roman"/>
                <a:cs typeface="Ali_K_Sahifa"/>
              </a:rPr>
              <a:t>بهيَنيَت</a:t>
            </a:r>
            <a:r>
              <a:rPr lang="ar-SA" sz="2800" b="1" dirty="0">
                <a:latin typeface="Times New Roman"/>
                <a:ea typeface="Times New Roman"/>
                <a:cs typeface="Ali_K_Sahifa"/>
              </a:rPr>
              <a:t>، </a:t>
            </a:r>
            <a:r>
              <a:rPr lang="ar-SA" sz="2800" b="1" dirty="0" err="1">
                <a:latin typeface="Times New Roman"/>
                <a:ea typeface="Times New Roman"/>
                <a:cs typeface="Ali_K_Sahifa"/>
              </a:rPr>
              <a:t>بؤية</a:t>
            </a:r>
            <a:r>
              <a:rPr lang="ar-SA" sz="2800" b="1" dirty="0">
                <a:latin typeface="Times New Roman"/>
                <a:ea typeface="Times New Roman"/>
                <a:cs typeface="Ali_K_Sahifa"/>
              </a:rPr>
              <a:t> </a:t>
            </a:r>
            <a:r>
              <a:rPr lang="ar-SA" sz="2800" b="1" dirty="0" err="1">
                <a:latin typeface="Times New Roman"/>
                <a:ea typeface="Times New Roman"/>
                <a:cs typeface="Ali_K_Sahifa"/>
              </a:rPr>
              <a:t>تيَضوونى</a:t>
            </a:r>
            <a:r>
              <a:rPr lang="ar-SA" sz="2800" b="1" dirty="0">
                <a:latin typeface="Times New Roman"/>
                <a:ea typeface="Times New Roman"/>
                <a:cs typeface="Ali_K_Sahifa"/>
              </a:rPr>
              <a:t> </a:t>
            </a:r>
            <a:r>
              <a:rPr lang="ar-SA" sz="2800" b="1" dirty="0" err="1">
                <a:latin typeface="Times New Roman"/>
                <a:ea typeface="Times New Roman"/>
                <a:cs typeface="Ali_K_Sahifa"/>
              </a:rPr>
              <a:t>هةلى</a:t>
            </a:r>
            <a:r>
              <a:rPr lang="ar-SA" sz="2800" b="1" dirty="0">
                <a:latin typeface="Times New Roman"/>
                <a:ea typeface="Times New Roman"/>
                <a:cs typeface="Ali_K_Sahifa"/>
              </a:rPr>
              <a:t> </a:t>
            </a:r>
            <a:r>
              <a:rPr lang="ar-SA" sz="2800" b="1" dirty="0" err="1">
                <a:latin typeface="Times New Roman"/>
                <a:ea typeface="Times New Roman"/>
                <a:cs typeface="Ali_K_Sahifa"/>
              </a:rPr>
              <a:t>جيَطرةوةى</a:t>
            </a:r>
            <a:r>
              <a:rPr lang="ar-SA" sz="2800" b="1" dirty="0">
                <a:latin typeface="Times New Roman"/>
                <a:ea typeface="Times New Roman"/>
                <a:cs typeface="Ali_K_Sahifa"/>
              </a:rPr>
              <a:t> </a:t>
            </a:r>
            <a:r>
              <a:rPr lang="ar-SA" sz="2800" b="1" dirty="0" err="1">
                <a:latin typeface="Times New Roman"/>
                <a:ea typeface="Times New Roman"/>
                <a:cs typeface="Ali_K_Sahifa"/>
              </a:rPr>
              <a:t>طةنم</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ولآتى</a:t>
            </a:r>
            <a:r>
              <a:rPr lang="ar-SA" sz="2800" b="1" dirty="0">
                <a:latin typeface="Times New Roman"/>
                <a:ea typeface="Times New Roman"/>
                <a:cs typeface="Ali_K_Sahifa"/>
              </a:rPr>
              <a:t> (ب) </a:t>
            </a:r>
            <a:r>
              <a:rPr lang="ar-SA" sz="2800" b="1" dirty="0" err="1">
                <a:latin typeface="Times New Roman"/>
                <a:ea typeface="Times New Roman"/>
                <a:cs typeface="Ali_K_Sahifa"/>
              </a:rPr>
              <a:t>بريتيية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a:t>
            </a:r>
            <a:endParaRPr lang="en-US" sz="2800" b="1" dirty="0">
              <a:latin typeface="Times New Roman"/>
              <a:ea typeface="Times New Roman"/>
            </a:endParaRPr>
          </a:p>
          <a:p>
            <a:pPr algn="justLow"/>
            <a:r>
              <a:rPr lang="ar-SA" sz="2800" b="1" dirty="0">
                <a:latin typeface="Times New Roman"/>
                <a:ea typeface="Times New Roman"/>
                <a:cs typeface="Ali_K_Sahifa"/>
              </a:rPr>
              <a:t>                 10 </a:t>
            </a:r>
            <a:r>
              <a:rPr lang="ar-SA" sz="2800" b="1" dirty="0" err="1">
                <a:latin typeface="Times New Roman"/>
                <a:ea typeface="Times New Roman"/>
                <a:cs typeface="Ali_K_Sahifa"/>
              </a:rPr>
              <a:t>طةنم</a:t>
            </a:r>
            <a:r>
              <a:rPr lang="ar-SA" sz="2800" b="1" dirty="0">
                <a:latin typeface="Times New Roman"/>
                <a:ea typeface="Times New Roman"/>
                <a:cs typeface="Ali_K_Sahifa"/>
              </a:rPr>
              <a:t> = 20 </a:t>
            </a:r>
            <a:r>
              <a:rPr lang="ar-SA" sz="2800" b="1" dirty="0" err="1" smtClean="0">
                <a:latin typeface="Times New Roman"/>
                <a:ea typeface="Times New Roman"/>
                <a:cs typeface="Ali_K_Sahifa"/>
              </a:rPr>
              <a:t>قوماش</a:t>
            </a:r>
            <a:endParaRPr lang="ar-IQ" sz="2800" b="1" dirty="0" smtClean="0">
              <a:latin typeface="Times New Roman"/>
              <a:ea typeface="Times New Roman"/>
              <a:cs typeface="Ali_K_Sahifa"/>
            </a:endParaRPr>
          </a:p>
          <a:p>
            <a:pPr indent="252095" algn="justLow">
              <a:lnSpc>
                <a:spcPct val="95000"/>
              </a:lnSpc>
            </a:pPr>
            <a:r>
              <a:rPr lang="ar-SA" sz="2800" b="1" dirty="0" err="1">
                <a:latin typeface="Times New Roman"/>
                <a:ea typeface="Times New Roman"/>
                <a:cs typeface="Ali_K_Sahifa"/>
              </a:rPr>
              <a:t>دةتوانريَت</a:t>
            </a:r>
            <a:r>
              <a:rPr lang="ar-SA" sz="2800" b="1" dirty="0">
                <a:latin typeface="Times New Roman"/>
                <a:ea typeface="Times New Roman"/>
                <a:cs typeface="Ali_K_Sahifa"/>
              </a:rPr>
              <a:t> </a:t>
            </a:r>
            <a:r>
              <a:rPr lang="ar-SA" sz="2800" b="1" dirty="0" err="1">
                <a:latin typeface="Times New Roman"/>
                <a:ea typeface="Times New Roman"/>
                <a:cs typeface="Ali_K_Sahifa"/>
              </a:rPr>
              <a:t>خشتةى</a:t>
            </a:r>
            <a:r>
              <a:rPr lang="ar-SA" sz="2800" b="1" dirty="0">
                <a:latin typeface="Times New Roman"/>
                <a:ea typeface="Times New Roman"/>
                <a:cs typeface="Ali_K_Sahifa"/>
              </a:rPr>
              <a:t> </a:t>
            </a:r>
            <a:r>
              <a:rPr lang="ar-SA" sz="2800" b="1" dirty="0" err="1">
                <a:latin typeface="Times New Roman"/>
                <a:ea typeface="Times New Roman"/>
                <a:cs typeface="Ali_K_Sahifa"/>
              </a:rPr>
              <a:t>تواناكانى</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بةرهةمهيَنانى</a:t>
            </a:r>
            <a:r>
              <a:rPr lang="ar-SA" sz="2800" b="1" dirty="0">
                <a:latin typeface="Times New Roman"/>
                <a:ea typeface="Times New Roman"/>
                <a:cs typeface="Ali_K_Sahifa"/>
              </a:rPr>
              <a:t> </a:t>
            </a:r>
            <a:r>
              <a:rPr lang="ar-SA" sz="2800" b="1" dirty="0" err="1">
                <a:latin typeface="Times New Roman"/>
                <a:ea typeface="Times New Roman"/>
                <a:cs typeface="Ali_K_Sahifa"/>
              </a:rPr>
              <a:t>هةردوو</a:t>
            </a:r>
            <a:r>
              <a:rPr lang="ar-SA" sz="2800" b="1" dirty="0">
                <a:latin typeface="Times New Roman"/>
                <a:ea typeface="Times New Roman"/>
                <a:cs typeface="Ali_K_Sahifa"/>
              </a:rPr>
              <a:t> ولآت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ميانةى</a:t>
            </a:r>
            <a:r>
              <a:rPr lang="ar-SA" sz="2800" b="1" dirty="0">
                <a:latin typeface="Times New Roman"/>
                <a:ea typeface="Times New Roman"/>
                <a:cs typeface="Ali_K_Sahifa"/>
              </a:rPr>
              <a:t> </a:t>
            </a:r>
            <a:r>
              <a:rPr lang="ar-SA" sz="2800" b="1" dirty="0" err="1">
                <a:latin typeface="Times New Roman"/>
                <a:ea typeface="Times New Roman"/>
                <a:cs typeface="Ali_K_Sahifa"/>
              </a:rPr>
              <a:t>ئةم</a:t>
            </a:r>
            <a:r>
              <a:rPr lang="ar-SA" sz="2800" b="1" dirty="0">
                <a:latin typeface="Times New Roman"/>
                <a:ea typeface="Times New Roman"/>
                <a:cs typeface="Ali_K_Sahifa"/>
              </a:rPr>
              <a:t> </a:t>
            </a:r>
            <a:r>
              <a:rPr lang="ar-SA" sz="2800" b="1" dirty="0" err="1">
                <a:latin typeface="Times New Roman"/>
                <a:ea typeface="Times New Roman"/>
                <a:cs typeface="Ali_K_Sahifa"/>
              </a:rPr>
              <a:t>دوو</a:t>
            </a:r>
            <a:r>
              <a:rPr lang="ar-SA" sz="2800" b="1" dirty="0">
                <a:latin typeface="Times New Roman"/>
                <a:ea typeface="Times New Roman"/>
                <a:cs typeface="Ali_K_Sahifa"/>
              </a:rPr>
              <a:t> </a:t>
            </a:r>
            <a:r>
              <a:rPr lang="ar-SA" sz="2800" b="1" dirty="0" err="1">
                <a:latin typeface="Times New Roman"/>
                <a:ea typeface="Times New Roman"/>
                <a:cs typeface="Ali_K_Sahifa"/>
              </a:rPr>
              <a:t>شيَوة</a:t>
            </a:r>
            <a:r>
              <a:rPr lang="ar-SA" sz="2800" b="1" dirty="0">
                <a:latin typeface="Times New Roman"/>
                <a:ea typeface="Times New Roman"/>
                <a:cs typeface="Ali_K_Sahifa"/>
              </a:rPr>
              <a:t> </a:t>
            </a:r>
            <a:r>
              <a:rPr lang="ar-SA" sz="2800" b="1" dirty="0" err="1">
                <a:latin typeface="Times New Roman"/>
                <a:ea typeface="Times New Roman"/>
                <a:cs typeface="Ali_K_Sahifa"/>
              </a:rPr>
              <a:t>بةيانيية</a:t>
            </a:r>
            <a:r>
              <a:rPr lang="ar-SA" sz="2800" b="1" dirty="0">
                <a:latin typeface="Times New Roman"/>
                <a:ea typeface="Times New Roman"/>
                <a:cs typeface="Ali_K_Sahifa"/>
              </a:rPr>
              <a:t> </a:t>
            </a:r>
            <a:r>
              <a:rPr lang="ar-SA" sz="2800" b="1" dirty="0" err="1">
                <a:latin typeface="Times New Roman"/>
                <a:ea typeface="Times New Roman"/>
                <a:cs typeface="Ali_K_Sahifa"/>
              </a:rPr>
              <a:t>رِوون</a:t>
            </a:r>
            <a:r>
              <a:rPr lang="ar-SA" sz="2800" b="1" dirty="0">
                <a:latin typeface="Times New Roman"/>
                <a:ea typeface="Times New Roman"/>
                <a:cs typeface="Ali_K_Sahifa"/>
              </a:rPr>
              <a:t> </a:t>
            </a:r>
            <a:r>
              <a:rPr lang="ar-SA" sz="2800" b="1" dirty="0" err="1">
                <a:latin typeface="Times New Roman"/>
                <a:ea typeface="Times New Roman"/>
                <a:cs typeface="Ali_K_Sahifa"/>
              </a:rPr>
              <a:t>بكةينةوة</a:t>
            </a:r>
            <a:r>
              <a:rPr lang="ar-SA" sz="2800" b="1" dirty="0">
                <a:latin typeface="Times New Roman"/>
                <a:ea typeface="Times New Roman"/>
                <a:cs typeface="Ali_K_Sahifa"/>
              </a:rPr>
              <a:t>:-</a:t>
            </a:r>
            <a:endParaRPr lang="en-US" sz="2800" b="1" dirty="0">
              <a:latin typeface="Times New Roman"/>
              <a:ea typeface="Times New Roman"/>
              <a:cs typeface="Ali_K_Sahifa"/>
            </a:endParaRPr>
          </a:p>
          <a:p>
            <a:pPr algn="justLow"/>
            <a:endParaRPr lang="en-US" sz="2800" b="1" dirty="0">
              <a:effectLst/>
              <a:latin typeface="Times New Roman"/>
              <a:ea typeface="Times New Roman"/>
            </a:endParaRPr>
          </a:p>
        </p:txBody>
      </p:sp>
    </p:spTree>
    <p:extLst>
      <p:ext uri="{BB962C8B-B14F-4D97-AF65-F5344CB8AC3E}">
        <p14:creationId xmlns:p14="http://schemas.microsoft.com/office/powerpoint/2010/main" val="11968881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s-47"/>
          <p:cNvPicPr>
            <a:picLocks noChangeAspect="1" noChangeArrowheads="1"/>
          </p:cNvPicPr>
          <p:nvPr/>
        </p:nvPicPr>
        <p:blipFill>
          <a:blip r:embed="rId2">
            <a:extLst>
              <a:ext uri="{28A0092B-C50C-407E-A947-70E740481C1C}">
                <a14:useLocalDpi xmlns:a14="http://schemas.microsoft.com/office/drawing/2010/main" val="0"/>
              </a:ext>
            </a:extLst>
          </a:blip>
          <a:srcRect t="6819" b="51598"/>
          <a:stretch>
            <a:fillRect/>
          </a:stretch>
        </p:blipFill>
        <p:spPr bwMode="auto">
          <a:xfrm>
            <a:off x="838200" y="304800"/>
            <a:ext cx="7543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9156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47"/>
          <p:cNvPicPr>
            <a:picLocks noChangeAspect="1" noChangeArrowheads="1"/>
          </p:cNvPicPr>
          <p:nvPr/>
        </p:nvPicPr>
        <p:blipFill>
          <a:blip r:embed="rId2">
            <a:extLst>
              <a:ext uri="{28A0092B-C50C-407E-A947-70E740481C1C}">
                <a14:useLocalDpi xmlns:a14="http://schemas.microsoft.com/office/drawing/2010/main" val="0"/>
              </a:ext>
            </a:extLst>
          </a:blip>
          <a:srcRect t="59773"/>
          <a:stretch>
            <a:fillRect/>
          </a:stretch>
        </p:blipFill>
        <p:spPr bwMode="auto">
          <a:xfrm>
            <a:off x="1331259" y="1066800"/>
            <a:ext cx="6934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033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1"/>
            <a:ext cx="8382000" cy="5629233"/>
          </a:xfrm>
          <a:prstGeom prst="rect">
            <a:avLst/>
          </a:prstGeom>
        </p:spPr>
        <p:txBody>
          <a:bodyPr wrap="square">
            <a:spAutoFit/>
          </a:bodyPr>
          <a:lstStyle/>
          <a:p>
            <a:pPr marL="342900" lvl="0" indent="-342900" algn="justLow">
              <a:buFont typeface="+mj-lt"/>
              <a:buAutoNum type="arabicParenR"/>
              <a:tabLst>
                <a:tab pos="228600" algn="l"/>
              </a:tabLst>
            </a:pPr>
            <a:r>
              <a:rPr lang="en-US" sz="2000" u="sng" dirty="0">
                <a:latin typeface="Ali_K_Samik"/>
                <a:ea typeface="Times New Roman"/>
              </a:rPr>
              <a:t> </a:t>
            </a:r>
            <a:r>
              <a:rPr lang="ar-IQ" sz="2800" u="sng" dirty="0">
                <a:latin typeface="Times New Roman"/>
                <a:ea typeface="Times New Roman"/>
                <a:cs typeface="Ali_K_Samik"/>
              </a:rPr>
              <a:t>سياسةتي بازرطاني: </a:t>
            </a:r>
            <a:endParaRPr lang="en-US" sz="2800" dirty="0">
              <a:latin typeface="Times New Roman"/>
              <a:ea typeface="Times New Roman"/>
            </a:endParaRPr>
          </a:p>
          <a:p>
            <a:pPr indent="252095" algn="justLow">
              <a:lnSpc>
                <a:spcPct val="95000"/>
              </a:lnSpc>
            </a:pPr>
            <a:r>
              <a:rPr lang="ar-IQ" sz="2800" b="1" dirty="0">
                <a:latin typeface="Times New Roman"/>
                <a:ea typeface="Times New Roman"/>
                <a:cs typeface="Ali_K_Sahifa"/>
              </a:rPr>
              <a:t>ئاستةنطي زؤر لةبةردةم ئالَوطؤرِي نيَودةولَةتي هةية، لة بةرامبةر ئةوةدا لة ئالَوطؤرِي ناوخؤ هيض ئاستةنطيَك نيية، لة طرنطترين ئةو ئاستةنطانةش كة لةبةردةم ئالَوطؤري بازرطاني هةية، بريتيية لة: </a:t>
            </a:r>
            <a:endParaRPr lang="en-US" sz="2800" b="1" dirty="0">
              <a:latin typeface="Times New Roman"/>
              <a:ea typeface="Times New Roman"/>
            </a:endParaRPr>
          </a:p>
          <a:p>
            <a:pPr marL="180340" indent="-180340" algn="justLow"/>
            <a:r>
              <a:rPr lang="ar-IQ" sz="2800" b="1" dirty="0">
                <a:latin typeface="Times New Roman"/>
                <a:ea typeface="Times New Roman"/>
                <a:cs typeface="Ali_K_Sahifa"/>
              </a:rPr>
              <a:t>ا- باجي طومرطي: ئةمةش بة سةر بازرطاني دةرةكي دةسةثيَنريَت.</a:t>
            </a:r>
            <a:endParaRPr lang="en-US" sz="2800" b="1" dirty="0">
              <a:latin typeface="Times New Roman"/>
              <a:ea typeface="Times New Roman"/>
            </a:endParaRPr>
          </a:p>
          <a:p>
            <a:pPr marL="180340" indent="-180340" algn="justLow"/>
            <a:r>
              <a:rPr lang="ar-IQ" sz="2800" b="1" dirty="0">
                <a:latin typeface="Times New Roman"/>
                <a:ea typeface="Times New Roman"/>
                <a:cs typeface="Ali_K_Sahifa"/>
              </a:rPr>
              <a:t>ب- سيستةمي بةشي: بةثيَي ئةو سيستةمة زؤرترين رِادة بؤ هيَناني كالآ لة ولآتيَكةوة بؤ ولآتيكي ديكة دياري دةكريَت.</a:t>
            </a:r>
            <a:endParaRPr lang="en-US" sz="2800" b="1" dirty="0">
              <a:latin typeface="Times New Roman"/>
              <a:ea typeface="Times New Roman"/>
            </a:endParaRPr>
          </a:p>
          <a:p>
            <a:pPr marL="180340" indent="-180340" algn="justLow"/>
            <a:r>
              <a:rPr lang="ar-IQ" sz="2800" b="1" dirty="0">
                <a:latin typeface="Times New Roman"/>
                <a:ea typeface="Times New Roman"/>
                <a:cs typeface="Ali_K_Sahifa"/>
              </a:rPr>
              <a:t>ج- ثالَثشتي كردني هةناردة: حكومةت برِيَكي دياريكراو لة ثارة بةو بازرطانانة دةدات، كة كالآ هةناردةي دةرةوة دةكةن، هةذماركردني ئةو برِةش لة سةر بنضينةي يةكة دةبيَت.</a:t>
            </a:r>
            <a:endParaRPr lang="en-US" sz="2800" b="1" dirty="0">
              <a:latin typeface="Times New Roman"/>
              <a:ea typeface="Times New Roman"/>
            </a:endParaRPr>
          </a:p>
          <a:p>
            <a:pPr marL="180340" indent="-180340" algn="justLow"/>
            <a:r>
              <a:rPr lang="ar-IQ" sz="2800" b="1" dirty="0">
                <a:latin typeface="Times New Roman"/>
                <a:ea typeface="Times New Roman"/>
                <a:cs typeface="Ali_K_Sahifa"/>
              </a:rPr>
              <a:t>د- ضاوديَري لة سةر نرخي ئالويَري: هةنديَك لة ولآتان ئاستةنط لة بةردةم طؤرِيني دراوي ولآتةكةي بؤ دراوي ديكة دروست دةكات، بؤ نموونة طؤرِيني دراوي روثيةي هيندي بؤ دراوةكاني ديكة.</a:t>
            </a:r>
            <a:endParaRPr lang="en-US" sz="2800" b="1" dirty="0">
              <a:effectLst/>
              <a:latin typeface="Times New Roman"/>
              <a:ea typeface="Times New Roman"/>
            </a:endParaRPr>
          </a:p>
        </p:txBody>
      </p:sp>
    </p:spTree>
    <p:extLst>
      <p:ext uri="{BB962C8B-B14F-4D97-AF65-F5344CB8AC3E}">
        <p14:creationId xmlns:p14="http://schemas.microsoft.com/office/powerpoint/2010/main" val="41831455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85800" y="457200"/>
            <a:ext cx="7620000" cy="6124754"/>
          </a:xfrm>
          <a:prstGeom prst="rect">
            <a:avLst/>
          </a:prstGeom>
        </p:spPr>
        <p:txBody>
          <a:bodyPr wrap="square">
            <a:spAutoFit/>
          </a:bodyPr>
          <a:lstStyle/>
          <a:p>
            <a:pPr algn="just"/>
            <a:r>
              <a:rPr lang="en-US" dirty="0">
                <a:latin typeface="Ali_K_Samik"/>
                <a:ea typeface="Times New Roman"/>
              </a:rPr>
              <a:t> </a:t>
            </a:r>
            <a:r>
              <a:rPr lang="ar-SA" sz="2800" b="1" dirty="0" err="1">
                <a:latin typeface="Times New Roman"/>
                <a:ea typeface="Times New Roman"/>
                <a:cs typeface="Ali_K_Sahifa"/>
              </a:rPr>
              <a:t>هةر</a:t>
            </a:r>
            <a:r>
              <a:rPr lang="ar-SA" sz="2800" b="1" dirty="0">
                <a:latin typeface="Times New Roman"/>
                <a:ea typeface="Times New Roman"/>
                <a:cs typeface="Ali_K_Sahifa"/>
              </a:rPr>
              <a:t> خالَيَك </a:t>
            </a:r>
            <a:r>
              <a:rPr lang="ar-SA" sz="2800" b="1" dirty="0" err="1">
                <a:latin typeface="Times New Roman"/>
                <a:ea typeface="Times New Roman"/>
                <a:cs typeface="Ali_K_Sahifa"/>
              </a:rPr>
              <a:t>لةسةر</a:t>
            </a:r>
            <a:r>
              <a:rPr lang="ar-SA" sz="2800" b="1" dirty="0">
                <a:latin typeface="Times New Roman"/>
                <a:ea typeface="Times New Roman"/>
                <a:cs typeface="Ali_K_Sahifa"/>
              </a:rPr>
              <a:t> </a:t>
            </a:r>
            <a:r>
              <a:rPr lang="ar-SA" sz="2800" b="1" dirty="0" err="1">
                <a:latin typeface="Times New Roman"/>
                <a:ea typeface="Times New Roman"/>
                <a:cs typeface="Ali_K_Sahifa"/>
              </a:rPr>
              <a:t>ضةماوةى</a:t>
            </a:r>
            <a:r>
              <a:rPr lang="ar-SA" sz="2800" b="1" dirty="0">
                <a:latin typeface="Times New Roman"/>
                <a:ea typeface="Times New Roman"/>
                <a:cs typeface="Ali_K_Sahifa"/>
              </a:rPr>
              <a:t> </a:t>
            </a:r>
            <a:r>
              <a:rPr lang="ar-SA" sz="2800" b="1" dirty="0" err="1">
                <a:latin typeface="Times New Roman"/>
                <a:ea typeface="Times New Roman"/>
                <a:cs typeface="Ali_K_Sahifa"/>
              </a:rPr>
              <a:t>تواناكانى</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بةرهةمهيَنان</a:t>
            </a:r>
            <a:r>
              <a:rPr lang="ar-SA" sz="2800" b="1" dirty="0">
                <a:latin typeface="Times New Roman"/>
                <a:ea typeface="Times New Roman"/>
                <a:cs typeface="Ali_K_Sahifa"/>
              </a:rPr>
              <a:t> </a:t>
            </a:r>
            <a:r>
              <a:rPr lang="ar-SA" sz="2800" b="1" dirty="0" err="1">
                <a:latin typeface="Times New Roman"/>
                <a:ea typeface="Times New Roman"/>
                <a:cs typeface="Ali_K_Sahifa"/>
              </a:rPr>
              <a:t>بريتيية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ثيَكهاتةى</a:t>
            </a:r>
            <a:r>
              <a:rPr lang="ar-SA" sz="2800" b="1" dirty="0">
                <a:latin typeface="Times New Roman"/>
                <a:ea typeface="Times New Roman"/>
                <a:cs typeface="Ali_K_Sahifa"/>
              </a:rPr>
              <a:t>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كة</a:t>
            </a:r>
            <a:r>
              <a:rPr lang="ar-SA" sz="2800" b="1" dirty="0">
                <a:latin typeface="Times New Roman"/>
                <a:ea typeface="Times New Roman"/>
                <a:cs typeface="Ali_K_Sahifa"/>
              </a:rPr>
              <a:t> ولآت </a:t>
            </a:r>
            <a:r>
              <a:rPr lang="ar-SA" sz="2800" b="1" dirty="0" err="1">
                <a:latin typeface="Times New Roman"/>
                <a:ea typeface="Times New Roman"/>
                <a:cs typeface="Ali_K_Sahifa"/>
              </a:rPr>
              <a:t>دةتوانيَت</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بةرهةمى</a:t>
            </a:r>
            <a:r>
              <a:rPr lang="ar-SA" sz="2800" b="1" dirty="0">
                <a:latin typeface="Times New Roman"/>
                <a:ea typeface="Times New Roman"/>
                <a:cs typeface="Ali_K_Sahifa"/>
              </a:rPr>
              <a:t> </a:t>
            </a:r>
            <a:r>
              <a:rPr lang="ar-SA" sz="2800" b="1" dirty="0" err="1">
                <a:latin typeface="Times New Roman"/>
                <a:ea typeface="Times New Roman"/>
                <a:cs typeface="Ali_K_Sahifa"/>
              </a:rPr>
              <a:t>بهيَنيَت</a:t>
            </a:r>
            <a:r>
              <a:rPr lang="ar-SA" sz="2800" b="1" dirty="0">
                <a:latin typeface="Times New Roman"/>
                <a:ea typeface="Times New Roman"/>
                <a:cs typeface="Ali_K_Sahifa"/>
              </a:rPr>
              <a:t>، </a:t>
            </a:r>
            <a:r>
              <a:rPr lang="ar-SA" sz="2800" b="1" dirty="0" err="1">
                <a:latin typeface="Times New Roman"/>
                <a:ea typeface="Times New Roman"/>
                <a:cs typeface="Ali_K_Sahifa"/>
              </a:rPr>
              <a:t>بؤ</a:t>
            </a:r>
            <a:r>
              <a:rPr lang="ar-SA" sz="2800" b="1" dirty="0">
                <a:latin typeface="Times New Roman"/>
                <a:ea typeface="Times New Roman"/>
                <a:cs typeface="Ali_K_Sahifa"/>
              </a:rPr>
              <a:t> </a:t>
            </a:r>
            <a:r>
              <a:rPr lang="ar-SA" sz="2800" b="1" dirty="0" err="1">
                <a:latin typeface="Times New Roman"/>
                <a:ea typeface="Times New Roman"/>
                <a:cs typeface="Ali_K_Sahifa"/>
              </a:rPr>
              <a:t>نموونة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خالَى</a:t>
            </a:r>
            <a:r>
              <a:rPr lang="ar-SA" sz="2800" b="1" dirty="0">
                <a:latin typeface="Times New Roman"/>
                <a:ea typeface="Times New Roman"/>
                <a:cs typeface="Ali_K_Sahifa"/>
              </a:rPr>
              <a:t> (س)، </a:t>
            </a:r>
            <a:r>
              <a:rPr lang="ar-SA" sz="2800" b="1" dirty="0" err="1">
                <a:latin typeface="Times New Roman"/>
                <a:ea typeface="Times New Roman"/>
                <a:cs typeface="Ali_K_Sahifa"/>
              </a:rPr>
              <a:t>ولآتى</a:t>
            </a:r>
            <a:r>
              <a:rPr lang="ar-SA" sz="2800" b="1" dirty="0">
                <a:latin typeface="Times New Roman"/>
                <a:ea typeface="Times New Roman"/>
                <a:cs typeface="Ali_K_Sahifa"/>
              </a:rPr>
              <a:t> (أ) </a:t>
            </a:r>
            <a:r>
              <a:rPr lang="ar-SA" sz="2800" b="1" dirty="0" err="1">
                <a:latin typeface="Times New Roman"/>
                <a:ea typeface="Times New Roman"/>
                <a:cs typeface="Ali_K_Sahifa"/>
              </a:rPr>
              <a:t>دةتوانيَت</a:t>
            </a:r>
            <a:r>
              <a:rPr lang="ar-SA" sz="2800" b="1" dirty="0">
                <a:latin typeface="Times New Roman"/>
                <a:ea typeface="Times New Roman"/>
                <a:cs typeface="Ali_K_Sahifa"/>
              </a:rPr>
              <a:t> (90) </a:t>
            </a:r>
            <a:r>
              <a:rPr lang="ar-SA" sz="2800" b="1" dirty="0" err="1">
                <a:latin typeface="Times New Roman"/>
                <a:ea typeface="Times New Roman"/>
                <a:cs typeface="Ali_K_Sahifa"/>
              </a:rPr>
              <a:t>مليؤن</a:t>
            </a:r>
            <a:r>
              <a:rPr lang="ar-SA" sz="2800" b="1" dirty="0">
                <a:latin typeface="Times New Roman"/>
                <a:ea typeface="Times New Roman"/>
                <a:cs typeface="Ali_K_Sahifa"/>
              </a:rPr>
              <a:t> </a:t>
            </a:r>
            <a:r>
              <a:rPr lang="ar-SA" sz="2800" b="1" dirty="0" err="1">
                <a:latin typeface="Times New Roman"/>
                <a:ea typeface="Times New Roman"/>
                <a:cs typeface="Ali_K_Sahifa"/>
              </a:rPr>
              <a:t>يةكة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(60) </a:t>
            </a:r>
            <a:r>
              <a:rPr lang="ar-SA" sz="2800" b="1" dirty="0" err="1">
                <a:latin typeface="Times New Roman"/>
                <a:ea typeface="Times New Roman"/>
                <a:cs typeface="Ali_K_Sahifa"/>
              </a:rPr>
              <a:t>مليؤن</a:t>
            </a:r>
            <a:r>
              <a:rPr lang="ar-SA" sz="2800" b="1" dirty="0">
                <a:latin typeface="Times New Roman"/>
                <a:ea typeface="Times New Roman"/>
                <a:cs typeface="Ali_K_Sahifa"/>
              </a:rPr>
              <a:t> </a:t>
            </a:r>
            <a:r>
              <a:rPr lang="ar-SA" sz="2800" b="1" dirty="0" err="1">
                <a:latin typeface="Times New Roman"/>
                <a:ea typeface="Times New Roman"/>
                <a:cs typeface="Ali_K_Sahifa"/>
              </a:rPr>
              <a:t>يةكة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a:t>
            </a:r>
            <a:r>
              <a:rPr lang="ar-SA" sz="2800" b="1" dirty="0">
                <a:latin typeface="Times New Roman"/>
                <a:ea typeface="Times New Roman"/>
                <a:cs typeface="Ali_K_Sahifa"/>
              </a:rPr>
              <a:t> </a:t>
            </a:r>
            <a:r>
              <a:rPr lang="ar-SA" sz="2800" b="1" dirty="0" err="1">
                <a:latin typeface="Times New Roman"/>
                <a:ea typeface="Times New Roman"/>
                <a:cs typeface="Ali_K_Sahifa"/>
              </a:rPr>
              <a:t>بهيَنيَت</a:t>
            </a:r>
            <a:r>
              <a:rPr lang="ar-SA" sz="2800" b="1" dirty="0">
                <a:latin typeface="Times New Roman"/>
                <a:ea typeface="Times New Roman"/>
                <a:cs typeface="Ali_K_Sahifa"/>
              </a:rPr>
              <a:t>، </a:t>
            </a:r>
            <a:r>
              <a:rPr lang="ar-SA" sz="2800" b="1" dirty="0" err="1">
                <a:latin typeface="Times New Roman"/>
                <a:ea typeface="Times New Roman"/>
                <a:cs typeface="Ali_K_Sahifa"/>
              </a:rPr>
              <a:t>هةروةها</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خالَى</a:t>
            </a:r>
            <a:r>
              <a:rPr lang="ar-SA" sz="2800" b="1" dirty="0">
                <a:latin typeface="Times New Roman"/>
                <a:ea typeface="Times New Roman"/>
                <a:cs typeface="Ali_K_Sahifa"/>
              </a:rPr>
              <a:t> (ص) </a:t>
            </a:r>
            <a:r>
              <a:rPr lang="ar-SA" sz="2800" b="1" dirty="0" err="1">
                <a:latin typeface="Times New Roman"/>
                <a:ea typeface="Times New Roman"/>
                <a:cs typeface="Ali_K_Sahifa"/>
              </a:rPr>
              <a:t>ولآتى</a:t>
            </a:r>
            <a:r>
              <a:rPr lang="ar-SA" sz="2800" b="1" dirty="0">
                <a:latin typeface="Times New Roman"/>
                <a:ea typeface="Times New Roman"/>
                <a:cs typeface="Ali_K_Sahifa"/>
              </a:rPr>
              <a:t> (ب) </a:t>
            </a:r>
            <a:r>
              <a:rPr lang="ar-SA" sz="2800" b="1" dirty="0" err="1">
                <a:latin typeface="Times New Roman"/>
                <a:ea typeface="Times New Roman"/>
                <a:cs typeface="Ali_K_Sahifa"/>
              </a:rPr>
              <a:t>دةتوانيَت</a:t>
            </a:r>
            <a:r>
              <a:rPr lang="ar-SA" sz="2800" b="1" dirty="0">
                <a:latin typeface="Times New Roman"/>
                <a:ea typeface="Times New Roman"/>
                <a:cs typeface="Ali_K_Sahifa"/>
              </a:rPr>
              <a:t> (40) </a:t>
            </a:r>
            <a:r>
              <a:rPr lang="ar-SA" sz="2800" b="1" dirty="0" err="1">
                <a:latin typeface="Times New Roman"/>
                <a:ea typeface="Times New Roman"/>
                <a:cs typeface="Ali_K_Sahifa"/>
              </a:rPr>
              <a:t>مليؤن</a:t>
            </a:r>
            <a:r>
              <a:rPr lang="ar-SA" sz="2800" b="1" dirty="0">
                <a:latin typeface="Times New Roman"/>
                <a:ea typeface="Times New Roman"/>
                <a:cs typeface="Ali_K_Sahifa"/>
              </a:rPr>
              <a:t> </a:t>
            </a:r>
            <a:r>
              <a:rPr lang="ar-SA" sz="2800" b="1" dirty="0" err="1">
                <a:latin typeface="Times New Roman"/>
                <a:ea typeface="Times New Roman"/>
                <a:cs typeface="Ali_K_Sahifa"/>
              </a:rPr>
              <a:t>يةكة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طةنم</a:t>
            </a:r>
            <a:r>
              <a:rPr lang="ar-SA" sz="2800" b="1" dirty="0">
                <a:latin typeface="Times New Roman"/>
                <a:ea typeface="Times New Roman"/>
                <a:cs typeface="Ali_K_Sahifa"/>
              </a:rPr>
              <a:t> و (40) </a:t>
            </a:r>
            <a:r>
              <a:rPr lang="ar-SA" sz="2800" b="1" dirty="0" err="1">
                <a:latin typeface="Times New Roman"/>
                <a:ea typeface="Times New Roman"/>
                <a:cs typeface="Ali_K_Sahifa"/>
              </a:rPr>
              <a:t>مليؤن</a:t>
            </a:r>
            <a:r>
              <a:rPr lang="ar-SA" sz="2800" b="1" dirty="0">
                <a:latin typeface="Times New Roman"/>
                <a:ea typeface="Times New Roman"/>
                <a:cs typeface="Ali_K_Sahifa"/>
              </a:rPr>
              <a:t> </a:t>
            </a:r>
            <a:r>
              <a:rPr lang="ar-SA" sz="2800" b="1" dirty="0" err="1">
                <a:latin typeface="Times New Roman"/>
                <a:ea typeface="Times New Roman"/>
                <a:cs typeface="Ali_K_Sahifa"/>
              </a:rPr>
              <a:t>يةكة</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a:t>
            </a:r>
            <a:r>
              <a:rPr lang="ar-SA" sz="2800" b="1" dirty="0">
                <a:latin typeface="Times New Roman"/>
                <a:ea typeface="Times New Roman"/>
                <a:cs typeface="Ali_K_Sahifa"/>
              </a:rPr>
              <a:t> </a:t>
            </a:r>
            <a:r>
              <a:rPr lang="ar-SA" sz="2800" b="1" dirty="0" err="1">
                <a:latin typeface="Times New Roman"/>
                <a:ea typeface="Times New Roman"/>
                <a:cs typeface="Ali_K_Sahifa"/>
              </a:rPr>
              <a:t>بهيَنيَت</a:t>
            </a:r>
            <a:r>
              <a:rPr lang="ar-SA" sz="2800" b="1" dirty="0">
                <a:latin typeface="Times New Roman"/>
                <a:ea typeface="Times New Roman"/>
                <a:cs typeface="Ali_K_Sahifa"/>
              </a:rPr>
              <a:t>، </a:t>
            </a:r>
            <a:r>
              <a:rPr lang="ar-SA" sz="2800" b="1" dirty="0" err="1">
                <a:latin typeface="Times New Roman"/>
                <a:ea typeface="Times New Roman"/>
                <a:cs typeface="Ali_K_Sahifa"/>
              </a:rPr>
              <a:t>بةلآم</a:t>
            </a:r>
            <a:r>
              <a:rPr lang="ar-SA" sz="2800" b="1" dirty="0">
                <a:latin typeface="Times New Roman"/>
                <a:ea typeface="Times New Roman"/>
                <a:cs typeface="Ali_K_Sahifa"/>
              </a:rPr>
              <a:t> </a:t>
            </a:r>
            <a:r>
              <a:rPr lang="ar-SA" sz="2800" b="1" dirty="0" err="1">
                <a:latin typeface="Times New Roman"/>
                <a:ea typeface="Times New Roman"/>
                <a:cs typeface="Ali_K_Sahifa"/>
              </a:rPr>
              <a:t>ئةو</a:t>
            </a:r>
            <a:r>
              <a:rPr lang="ar-SA" sz="2800" b="1" dirty="0">
                <a:latin typeface="Times New Roman"/>
                <a:ea typeface="Times New Roman"/>
                <a:cs typeface="Ali_K_Sahifa"/>
              </a:rPr>
              <a:t> </a:t>
            </a:r>
            <a:r>
              <a:rPr lang="ar-SA" sz="2800" b="1" dirty="0" err="1">
                <a:latin typeface="Times New Roman"/>
                <a:ea typeface="Times New Roman"/>
                <a:cs typeface="Ali_K_Sahifa"/>
              </a:rPr>
              <a:t>خالَانةى</a:t>
            </a:r>
            <a:r>
              <a:rPr lang="ar-SA" sz="2800" b="1" dirty="0">
                <a:latin typeface="Times New Roman"/>
                <a:ea typeface="Times New Roman"/>
                <a:cs typeface="Ali_K_Sahifa"/>
              </a:rPr>
              <a:t> </a:t>
            </a:r>
            <a:r>
              <a:rPr lang="ar-SA" sz="2800" b="1" dirty="0" err="1">
                <a:latin typeface="Times New Roman"/>
                <a:ea typeface="Times New Roman"/>
                <a:cs typeface="Ali_K_Sahifa"/>
              </a:rPr>
              <a:t>دةكةونة</a:t>
            </a:r>
            <a:r>
              <a:rPr lang="ar-SA" sz="2800" b="1" dirty="0">
                <a:latin typeface="Times New Roman"/>
                <a:ea typeface="Times New Roman"/>
                <a:cs typeface="Ali_K_Sahifa"/>
              </a:rPr>
              <a:t> خوار </a:t>
            </a:r>
            <a:r>
              <a:rPr lang="ar-SA" sz="2800" b="1" dirty="0" err="1">
                <a:latin typeface="Times New Roman"/>
                <a:ea typeface="Times New Roman"/>
                <a:cs typeface="Ali_K_Sahifa"/>
              </a:rPr>
              <a:t>ئةو</a:t>
            </a:r>
            <a:r>
              <a:rPr lang="ar-SA" sz="2800" b="1" dirty="0">
                <a:latin typeface="Times New Roman"/>
                <a:ea typeface="Times New Roman"/>
                <a:cs typeface="Ali_K_Sahifa"/>
              </a:rPr>
              <a:t> </a:t>
            </a:r>
            <a:r>
              <a:rPr lang="ar-SA" sz="2800" b="1" dirty="0" err="1">
                <a:latin typeface="Times New Roman"/>
                <a:ea typeface="Times New Roman"/>
                <a:cs typeface="Ali_K_Sahifa"/>
              </a:rPr>
              <a:t>ضةماوةية</a:t>
            </a:r>
            <a:r>
              <a:rPr lang="ar-SA" sz="2800" b="1" dirty="0">
                <a:latin typeface="Times New Roman"/>
                <a:ea typeface="Times New Roman"/>
                <a:cs typeface="Ali_K_Sahifa"/>
              </a:rPr>
              <a:t> </a:t>
            </a:r>
            <a:r>
              <a:rPr lang="ar-SA" sz="2800" b="1" dirty="0" err="1">
                <a:latin typeface="Times New Roman"/>
                <a:ea typeface="Times New Roman"/>
                <a:cs typeface="Ali_K_Sahifa"/>
              </a:rPr>
              <a:t>ماناى</a:t>
            </a:r>
            <a:r>
              <a:rPr lang="ar-SA" sz="2800" b="1" dirty="0">
                <a:latin typeface="Times New Roman"/>
                <a:ea typeface="Times New Roman"/>
                <a:cs typeface="Ali_K_Sahifa"/>
              </a:rPr>
              <a:t> </a:t>
            </a:r>
            <a:r>
              <a:rPr lang="ar-SA" sz="2800" b="1" dirty="0" err="1">
                <a:latin typeface="Times New Roman"/>
                <a:ea typeface="Times New Roman"/>
                <a:cs typeface="Ali_K_Sahifa"/>
              </a:rPr>
              <a:t>ئةوةية</a:t>
            </a:r>
            <a:r>
              <a:rPr lang="ar-SA" sz="2800" b="1" dirty="0">
                <a:latin typeface="Times New Roman"/>
                <a:ea typeface="Times New Roman"/>
                <a:cs typeface="Ali_K_Sahifa"/>
              </a:rPr>
              <a:t> هيَشتا </a:t>
            </a:r>
            <a:r>
              <a:rPr lang="ar-SA" sz="2800" b="1" dirty="0" err="1">
                <a:latin typeface="Times New Roman"/>
                <a:ea typeface="Times New Roman"/>
                <a:cs typeface="Ali_K_Sahifa"/>
              </a:rPr>
              <a:t>هةنديَك</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دةرامةتة</a:t>
            </a:r>
            <a:r>
              <a:rPr lang="ar-SA" sz="2800" b="1" dirty="0">
                <a:latin typeface="Times New Roman"/>
                <a:ea typeface="Times New Roman"/>
                <a:cs typeface="Ali_K_Sahifa"/>
              </a:rPr>
              <a:t> </a:t>
            </a:r>
            <a:r>
              <a:rPr lang="ar-SA" sz="2800" b="1" dirty="0" err="1">
                <a:latin typeface="Times New Roman"/>
                <a:ea typeface="Times New Roman"/>
                <a:cs typeface="Ali_K_Sahifa"/>
              </a:rPr>
              <a:t>سروشتى</a:t>
            </a:r>
            <a:r>
              <a:rPr lang="ar-SA" sz="2800" b="1" dirty="0">
                <a:latin typeface="Times New Roman"/>
                <a:ea typeface="Times New Roman"/>
                <a:cs typeface="Ali_K_Sahifa"/>
              </a:rPr>
              <a:t> و </a:t>
            </a:r>
            <a:r>
              <a:rPr lang="ar-SA" sz="2800" b="1" dirty="0" err="1">
                <a:latin typeface="Times New Roman"/>
                <a:ea typeface="Times New Roman"/>
                <a:cs typeface="Ali_K_Sahifa"/>
              </a:rPr>
              <a:t>مرؤييةكانى</a:t>
            </a:r>
            <a:r>
              <a:rPr lang="ar-SA" sz="2800" b="1" dirty="0">
                <a:latin typeface="Times New Roman"/>
                <a:ea typeface="Times New Roman"/>
                <a:cs typeface="Ali_K_Sahifa"/>
              </a:rPr>
              <a:t> </a:t>
            </a:r>
            <a:r>
              <a:rPr lang="ar-SA" sz="2800" b="1" dirty="0" err="1">
                <a:latin typeface="Times New Roman"/>
                <a:ea typeface="Times New Roman"/>
                <a:cs typeface="Ali_K_Sahifa"/>
              </a:rPr>
              <a:t>بةكارنةهيَناوة</a:t>
            </a:r>
            <a:r>
              <a:rPr lang="ar-SA" sz="2800" b="1" dirty="0">
                <a:latin typeface="Times New Roman"/>
                <a:ea typeface="Times New Roman"/>
                <a:cs typeface="Ali_K_Sahifa"/>
              </a:rPr>
              <a:t>، و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هةمان</a:t>
            </a:r>
            <a:r>
              <a:rPr lang="ar-SA" sz="2800" b="1" dirty="0">
                <a:latin typeface="Times New Roman"/>
                <a:ea typeface="Times New Roman"/>
                <a:cs typeface="Ali_K_Sahifa"/>
              </a:rPr>
              <a:t> </a:t>
            </a:r>
            <a:r>
              <a:rPr lang="ar-SA" sz="2800" b="1" dirty="0" err="1">
                <a:latin typeface="Times New Roman"/>
                <a:ea typeface="Times New Roman"/>
                <a:cs typeface="Ali_K_Sahifa"/>
              </a:rPr>
              <a:t>كاتدا</a:t>
            </a:r>
            <a:r>
              <a:rPr lang="ar-SA" sz="2800" b="1" dirty="0">
                <a:latin typeface="Times New Roman"/>
                <a:ea typeface="Times New Roman"/>
                <a:cs typeface="Ali_K_Sahifa"/>
              </a:rPr>
              <a:t> </a:t>
            </a:r>
            <a:r>
              <a:rPr lang="ar-SA" sz="2800" b="1" dirty="0" err="1">
                <a:latin typeface="Times New Roman"/>
                <a:ea typeface="Times New Roman"/>
                <a:cs typeface="Ali_K_Sahifa"/>
              </a:rPr>
              <a:t>نةيتوانيوة</a:t>
            </a:r>
            <a:r>
              <a:rPr lang="ar-SA" sz="2800" b="1" dirty="0">
                <a:latin typeface="Times New Roman"/>
                <a:ea typeface="Times New Roman"/>
                <a:cs typeface="Ali_K_Sahifa"/>
              </a:rPr>
              <a:t> </a:t>
            </a:r>
            <a:r>
              <a:rPr lang="ar-SA" sz="2800" b="1" dirty="0" err="1">
                <a:latin typeface="Times New Roman"/>
                <a:ea typeface="Times New Roman"/>
                <a:cs typeface="Ali_K_Sahifa"/>
              </a:rPr>
              <a:t>باشترين</a:t>
            </a:r>
            <a:r>
              <a:rPr lang="ar-SA" sz="2800" b="1" dirty="0">
                <a:latin typeface="Times New Roman"/>
                <a:ea typeface="Times New Roman"/>
                <a:cs typeface="Ali_K_Sahifa"/>
              </a:rPr>
              <a:t> </a:t>
            </a:r>
            <a:r>
              <a:rPr lang="ar-SA" sz="2800" b="1" dirty="0" err="1">
                <a:latin typeface="Times New Roman"/>
                <a:ea typeface="Times New Roman"/>
                <a:cs typeface="Ali_K_Sahifa"/>
              </a:rPr>
              <a:t>تةكنؤلؤذيا</a:t>
            </a:r>
            <a:r>
              <a:rPr lang="ar-SA" sz="2800" b="1" dirty="0">
                <a:latin typeface="Times New Roman"/>
                <a:ea typeface="Times New Roman"/>
                <a:cs typeface="Ali_K_Sahifa"/>
              </a:rPr>
              <a:t> </a:t>
            </a:r>
            <a:r>
              <a:rPr lang="ar-SA" sz="2800" b="1" dirty="0" err="1">
                <a:latin typeface="Times New Roman"/>
                <a:ea typeface="Times New Roman"/>
                <a:cs typeface="Ali_K_Sahifa"/>
              </a:rPr>
              <a:t>بةكاربهيَنيَت</a:t>
            </a:r>
            <a:r>
              <a:rPr lang="ar-SA" sz="2800" b="1" dirty="0">
                <a:latin typeface="Times New Roman"/>
                <a:ea typeface="Times New Roman"/>
                <a:cs typeface="Ali_K_Sahifa"/>
              </a:rPr>
              <a:t>. </a:t>
            </a:r>
            <a:r>
              <a:rPr lang="ar-SA" sz="2800" b="1" dirty="0" err="1">
                <a:latin typeface="Times New Roman"/>
                <a:ea typeface="Times New Roman"/>
                <a:cs typeface="Ali_K_Sahifa"/>
              </a:rPr>
              <a:t>بةلآم</a:t>
            </a:r>
            <a:r>
              <a:rPr lang="ar-SA" sz="2800" b="1" dirty="0">
                <a:latin typeface="Times New Roman"/>
                <a:ea typeface="Times New Roman"/>
                <a:cs typeface="Ali_K_Sahifa"/>
              </a:rPr>
              <a:t> </a:t>
            </a:r>
            <a:r>
              <a:rPr lang="ar-SA" sz="2800" b="1" dirty="0" err="1">
                <a:latin typeface="Times New Roman"/>
                <a:ea typeface="Times New Roman"/>
                <a:cs typeface="Ali_K_Sahifa"/>
              </a:rPr>
              <a:t>ئةو</a:t>
            </a:r>
            <a:r>
              <a:rPr lang="ar-SA" sz="2800" b="1" dirty="0">
                <a:latin typeface="Times New Roman"/>
                <a:ea typeface="Times New Roman"/>
                <a:cs typeface="Ali_K_Sahifa"/>
              </a:rPr>
              <a:t> </a:t>
            </a:r>
            <a:r>
              <a:rPr lang="ar-SA" sz="2800" b="1" dirty="0" err="1">
                <a:latin typeface="Times New Roman"/>
                <a:ea typeface="Times New Roman"/>
                <a:cs typeface="Ali_K_Sahifa"/>
              </a:rPr>
              <a:t>خالَانةى</a:t>
            </a:r>
            <a:r>
              <a:rPr lang="ar-SA" sz="2800" b="1" dirty="0">
                <a:latin typeface="Times New Roman"/>
                <a:ea typeface="Times New Roman"/>
                <a:cs typeface="Ali_K_Sahifa"/>
              </a:rPr>
              <a:t> </a:t>
            </a:r>
            <a:r>
              <a:rPr lang="ar-SA" sz="2800" b="1" dirty="0" err="1">
                <a:latin typeface="Times New Roman"/>
                <a:ea typeface="Times New Roman"/>
                <a:cs typeface="Ali_K_Sahifa"/>
              </a:rPr>
              <a:t>دةكةونة</a:t>
            </a:r>
            <a:r>
              <a:rPr lang="ar-SA" sz="2800" b="1" dirty="0">
                <a:latin typeface="Times New Roman"/>
                <a:ea typeface="Times New Roman"/>
                <a:cs typeface="Ali_K_Sahifa"/>
              </a:rPr>
              <a:t> </a:t>
            </a:r>
            <a:r>
              <a:rPr lang="ar-SA" sz="2800" b="1" dirty="0" err="1">
                <a:latin typeface="Times New Roman"/>
                <a:ea typeface="Times New Roman"/>
                <a:cs typeface="Ali_K_Sahifa"/>
              </a:rPr>
              <a:t>سةرةوةى</a:t>
            </a:r>
            <a:r>
              <a:rPr lang="ar-SA" sz="2800" b="1" dirty="0">
                <a:latin typeface="Times New Roman"/>
                <a:ea typeface="Times New Roman"/>
                <a:cs typeface="Ali_K_Sahifa"/>
              </a:rPr>
              <a:t> </a:t>
            </a:r>
            <a:r>
              <a:rPr lang="ar-SA" sz="2800" b="1" dirty="0" err="1">
                <a:latin typeface="Times New Roman"/>
                <a:ea typeface="Times New Roman"/>
                <a:cs typeface="Ali_K_Sahifa"/>
              </a:rPr>
              <a:t>ضةماوةى</a:t>
            </a:r>
            <a:r>
              <a:rPr lang="ar-SA" sz="2800" b="1" dirty="0">
                <a:latin typeface="Times New Roman"/>
                <a:ea typeface="Times New Roman"/>
                <a:cs typeface="Ali_K_Sahifa"/>
              </a:rPr>
              <a:t> </a:t>
            </a:r>
            <a:r>
              <a:rPr lang="ar-SA" sz="2800" b="1" dirty="0" err="1">
                <a:latin typeface="Times New Roman"/>
                <a:ea typeface="Times New Roman"/>
                <a:cs typeface="Ali_K_Sahifa"/>
              </a:rPr>
              <a:t>تواناكانى</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بةرهةمهيَنان</a:t>
            </a:r>
            <a:r>
              <a:rPr lang="ar-SA" sz="2800" b="1" dirty="0">
                <a:latin typeface="Times New Roman"/>
                <a:ea typeface="Times New Roman"/>
                <a:cs typeface="Ali_K_Sahifa"/>
              </a:rPr>
              <a:t>، </a:t>
            </a:r>
            <a:r>
              <a:rPr lang="ar-SA" sz="2800" b="1" dirty="0" err="1">
                <a:latin typeface="Times New Roman"/>
                <a:ea typeface="Times New Roman"/>
                <a:cs typeface="Ali_K_Sahifa"/>
              </a:rPr>
              <a:t>ئةمةش</a:t>
            </a:r>
            <a:r>
              <a:rPr lang="ar-SA" sz="2800" b="1" dirty="0">
                <a:latin typeface="Times New Roman"/>
                <a:ea typeface="Times New Roman"/>
                <a:cs typeface="Ali_K_Sahifa"/>
              </a:rPr>
              <a:t> </a:t>
            </a:r>
            <a:r>
              <a:rPr lang="ar-SA" sz="2800" b="1" dirty="0" err="1">
                <a:latin typeface="Times New Roman"/>
                <a:ea typeface="Times New Roman"/>
                <a:cs typeface="Ali_K_Sahifa"/>
              </a:rPr>
              <a:t>ماناى</a:t>
            </a:r>
            <a:r>
              <a:rPr lang="ar-SA" sz="2800" b="1" dirty="0">
                <a:latin typeface="Times New Roman"/>
                <a:ea typeface="Times New Roman"/>
                <a:cs typeface="Ali_K_Sahifa"/>
              </a:rPr>
              <a:t> </a:t>
            </a:r>
            <a:r>
              <a:rPr lang="ar-SA" sz="2800" b="1" dirty="0" err="1">
                <a:latin typeface="Times New Roman"/>
                <a:ea typeface="Times New Roman"/>
                <a:cs typeface="Ali_K_Sahifa"/>
              </a:rPr>
              <a:t>ئةوة</a:t>
            </a:r>
            <a:r>
              <a:rPr lang="ar-SA" sz="2800" b="1" dirty="0">
                <a:latin typeface="Times New Roman"/>
                <a:ea typeface="Times New Roman"/>
                <a:cs typeface="Ali_K_Sahifa"/>
              </a:rPr>
              <a:t> </a:t>
            </a:r>
            <a:r>
              <a:rPr lang="ar-SA" sz="2800" b="1" dirty="0" err="1">
                <a:latin typeface="Times New Roman"/>
                <a:ea typeface="Times New Roman"/>
                <a:cs typeface="Ali_K_Sahifa"/>
              </a:rPr>
              <a:t>دةطةيةنيَت</a:t>
            </a:r>
            <a:r>
              <a:rPr lang="ar-SA" sz="2800" b="1" dirty="0">
                <a:latin typeface="Times New Roman"/>
                <a:ea typeface="Times New Roman"/>
                <a:cs typeface="Ali_K_Sahifa"/>
              </a:rPr>
              <a:t>، </a:t>
            </a:r>
            <a:r>
              <a:rPr lang="ar-SA" sz="2800" b="1" dirty="0" err="1">
                <a:latin typeface="Times New Roman"/>
                <a:ea typeface="Times New Roman"/>
                <a:cs typeface="Ali_K_Sahifa"/>
              </a:rPr>
              <a:t>ئةو</a:t>
            </a:r>
            <a:r>
              <a:rPr lang="ar-SA" sz="2800" b="1" dirty="0">
                <a:latin typeface="Times New Roman"/>
                <a:ea typeface="Times New Roman"/>
                <a:cs typeface="Ali_K_Sahifa"/>
              </a:rPr>
              <a:t> ولآتة </a:t>
            </a:r>
            <a:r>
              <a:rPr lang="ar-SA" sz="2800" b="1" dirty="0" err="1">
                <a:latin typeface="Times New Roman"/>
                <a:ea typeface="Times New Roman"/>
                <a:cs typeface="Ali_K_Sahifa"/>
              </a:rPr>
              <a:t>بةو</a:t>
            </a:r>
            <a:r>
              <a:rPr lang="ar-SA" sz="2800" b="1" dirty="0">
                <a:latin typeface="Times New Roman"/>
                <a:ea typeface="Times New Roman"/>
                <a:cs typeface="Ali_K_Sahifa"/>
              </a:rPr>
              <a:t> </a:t>
            </a:r>
            <a:r>
              <a:rPr lang="ar-SA" sz="2800" b="1" dirty="0" err="1">
                <a:latin typeface="Times New Roman"/>
                <a:ea typeface="Times New Roman"/>
                <a:cs typeface="Ali_K_Sahifa"/>
              </a:rPr>
              <a:t>دةرامةت</a:t>
            </a:r>
            <a:r>
              <a:rPr lang="ar-SA" sz="2800" b="1" dirty="0">
                <a:latin typeface="Times New Roman"/>
                <a:ea typeface="Times New Roman"/>
                <a:cs typeface="Ali_K_Sahifa"/>
              </a:rPr>
              <a:t> و </a:t>
            </a:r>
            <a:r>
              <a:rPr lang="ar-SA" sz="2800" b="1" dirty="0" err="1">
                <a:latin typeface="Times New Roman"/>
                <a:ea typeface="Times New Roman"/>
                <a:cs typeface="Ali_K_Sahifa"/>
              </a:rPr>
              <a:t>تةكنؤلؤذيايةى</a:t>
            </a:r>
            <a:r>
              <a:rPr lang="ar-SA" sz="2800" b="1" dirty="0">
                <a:latin typeface="Times New Roman"/>
                <a:ea typeface="Times New Roman"/>
                <a:cs typeface="Ali_K_Sahifa"/>
              </a:rPr>
              <a:t> </a:t>
            </a:r>
            <a:r>
              <a:rPr lang="ar-SA" sz="2800" b="1" dirty="0" err="1">
                <a:latin typeface="Times New Roman"/>
                <a:ea typeface="Times New Roman"/>
                <a:cs typeface="Ali_K_Sahifa"/>
              </a:rPr>
              <a:t>كة</a:t>
            </a:r>
            <a:r>
              <a:rPr lang="ar-SA" sz="2800" b="1" dirty="0">
                <a:latin typeface="Times New Roman"/>
                <a:ea typeface="Times New Roman"/>
                <a:cs typeface="Ali_K_Sahifa"/>
              </a:rPr>
              <a:t> </a:t>
            </a:r>
            <a:r>
              <a:rPr lang="ar-SA" sz="2800" b="1" dirty="0" err="1">
                <a:latin typeface="Times New Roman"/>
                <a:ea typeface="Times New Roman"/>
                <a:cs typeface="Ali_K_Sahifa"/>
              </a:rPr>
              <a:t>هةيةتى</a:t>
            </a:r>
            <a:r>
              <a:rPr lang="ar-SA" sz="2800" b="1" dirty="0">
                <a:latin typeface="Times New Roman"/>
                <a:ea typeface="Times New Roman"/>
                <a:cs typeface="Ali_K_Sahifa"/>
              </a:rPr>
              <a:t> هيَشتا </a:t>
            </a:r>
            <a:r>
              <a:rPr lang="ar-SA" sz="2800" b="1" dirty="0" err="1">
                <a:latin typeface="Times New Roman"/>
                <a:ea typeface="Times New Roman"/>
                <a:cs typeface="Ali_K_Sahifa"/>
              </a:rPr>
              <a:t>ثيَى</a:t>
            </a:r>
            <a:r>
              <a:rPr lang="ar-SA" sz="2800" b="1" dirty="0">
                <a:latin typeface="Times New Roman"/>
                <a:ea typeface="Times New Roman"/>
                <a:cs typeface="Ali_K_Sahifa"/>
              </a:rPr>
              <a:t> </a:t>
            </a:r>
            <a:r>
              <a:rPr lang="ar-SA" sz="2800" b="1" dirty="0" err="1">
                <a:latin typeface="Times New Roman"/>
                <a:ea typeface="Times New Roman"/>
                <a:cs typeface="Ali_K_Sahifa"/>
              </a:rPr>
              <a:t>نةطةيشتووة</a:t>
            </a:r>
            <a:r>
              <a:rPr lang="ar-SA" sz="2800" b="1" dirty="0">
                <a:latin typeface="Times New Roman"/>
                <a:ea typeface="Times New Roman"/>
                <a:cs typeface="Ali_K_Sahifa"/>
              </a:rPr>
              <a:t>، واتة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دةرةوةى</a:t>
            </a:r>
            <a:r>
              <a:rPr lang="ar-SA" sz="2800" b="1" dirty="0">
                <a:latin typeface="Times New Roman"/>
                <a:ea typeface="Times New Roman"/>
                <a:cs typeface="Ali_K_Sahifa"/>
              </a:rPr>
              <a:t> </a:t>
            </a:r>
            <a:r>
              <a:rPr lang="ar-SA" sz="2800" b="1" dirty="0" err="1">
                <a:latin typeface="Times New Roman"/>
                <a:ea typeface="Times New Roman"/>
                <a:cs typeface="Ali_K_Sahifa"/>
              </a:rPr>
              <a:t>تواناكانى</a:t>
            </a:r>
            <a:r>
              <a:rPr lang="ar-SA" sz="2800" b="1" dirty="0">
                <a:latin typeface="Times New Roman"/>
                <a:ea typeface="Times New Roman"/>
                <a:cs typeface="Ali_K_Sahifa"/>
              </a:rPr>
              <a:t> </a:t>
            </a:r>
            <a:r>
              <a:rPr lang="ar-SA" sz="2800" b="1" dirty="0" err="1">
                <a:latin typeface="Times New Roman"/>
                <a:ea typeface="Times New Roman"/>
                <a:cs typeface="Ali_K_Sahifa"/>
              </a:rPr>
              <a:t>ئةو</a:t>
            </a:r>
            <a:r>
              <a:rPr lang="ar-SA" sz="2800" b="1" dirty="0">
                <a:latin typeface="Times New Roman"/>
                <a:ea typeface="Times New Roman"/>
                <a:cs typeface="Ali_K_Sahifa"/>
              </a:rPr>
              <a:t> </a:t>
            </a:r>
            <a:r>
              <a:rPr lang="ar-SA" sz="2800" b="1" dirty="0" err="1">
                <a:latin typeface="Times New Roman"/>
                <a:ea typeface="Times New Roman"/>
                <a:cs typeface="Ali_K_Sahifa"/>
              </a:rPr>
              <a:t>ولآتةية</a:t>
            </a:r>
            <a:r>
              <a:rPr lang="ar-SA" sz="2800" b="1" dirty="0">
                <a:latin typeface="Times New Roman"/>
                <a:ea typeface="Times New Roman"/>
                <a:cs typeface="Ali_K_Sahifa"/>
              </a:rPr>
              <a:t>، </a:t>
            </a:r>
            <a:r>
              <a:rPr lang="ar-SA" sz="2800" b="1" dirty="0" err="1">
                <a:latin typeface="Times New Roman"/>
                <a:ea typeface="Times New Roman"/>
                <a:cs typeface="Ali_K_Sahifa"/>
              </a:rPr>
              <a:t>هةروةها</a:t>
            </a:r>
            <a:r>
              <a:rPr lang="ar-SA" sz="2800" b="1" dirty="0">
                <a:latin typeface="Times New Roman"/>
                <a:ea typeface="Times New Roman"/>
                <a:cs typeface="Ali_K_Sahifa"/>
              </a:rPr>
              <a:t> </a:t>
            </a:r>
            <a:r>
              <a:rPr lang="ar-SA" sz="2800" b="1" dirty="0" err="1">
                <a:latin typeface="Times New Roman"/>
                <a:ea typeface="Times New Roman"/>
                <a:cs typeface="Ali_K_Sahifa"/>
              </a:rPr>
              <a:t>تواناكانى</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بةرهةمهيَنان</a:t>
            </a:r>
            <a:r>
              <a:rPr lang="ar-SA" sz="2800" b="1" dirty="0">
                <a:latin typeface="Times New Roman"/>
                <a:ea typeface="Times New Roman"/>
                <a:cs typeface="Ali_K_Sahifa"/>
              </a:rPr>
              <a:t> </a:t>
            </a:r>
            <a:r>
              <a:rPr lang="ar-SA" sz="2800" b="1" dirty="0" err="1">
                <a:latin typeface="Times New Roman"/>
                <a:ea typeface="Times New Roman"/>
                <a:cs typeface="Ali_K_Sahifa"/>
              </a:rPr>
              <a:t>لارى</a:t>
            </a:r>
            <a:r>
              <a:rPr lang="ar-SA" sz="2800" b="1" dirty="0">
                <a:latin typeface="Times New Roman"/>
                <a:ea typeface="Times New Roman"/>
                <a:cs typeface="Ali_K_Sahifa"/>
              </a:rPr>
              <a:t> </a:t>
            </a:r>
            <a:r>
              <a:rPr lang="ar-SA" sz="2800" b="1" dirty="0" err="1">
                <a:latin typeface="Times New Roman"/>
                <a:ea typeface="Times New Roman"/>
                <a:cs typeface="Ali_K_Sahifa"/>
              </a:rPr>
              <a:t>ساليبة</a:t>
            </a:r>
            <a:r>
              <a:rPr lang="ar-SA" sz="2800" b="1" dirty="0">
                <a:latin typeface="Times New Roman"/>
                <a:ea typeface="Times New Roman"/>
                <a:cs typeface="Ali_K_Sahifa"/>
              </a:rPr>
              <a:t>، </a:t>
            </a:r>
            <a:r>
              <a:rPr lang="ar-SA" sz="2800" b="1" dirty="0" err="1">
                <a:latin typeface="Times New Roman"/>
                <a:ea typeface="Times New Roman"/>
                <a:cs typeface="Ali_K_Sahifa"/>
              </a:rPr>
              <a:t>ئةمةش</a:t>
            </a:r>
            <a:r>
              <a:rPr lang="ar-SA" sz="2800" b="1" dirty="0">
                <a:latin typeface="Times New Roman"/>
                <a:ea typeface="Times New Roman"/>
                <a:cs typeface="Ali_K_Sahifa"/>
              </a:rPr>
              <a:t> </a:t>
            </a:r>
            <a:r>
              <a:rPr lang="ar-SA" sz="2800" b="1" dirty="0" err="1">
                <a:latin typeface="Times New Roman"/>
                <a:ea typeface="Times New Roman"/>
                <a:cs typeface="Ali_K_Sahifa"/>
              </a:rPr>
              <a:t>ئةوة</a:t>
            </a:r>
            <a:r>
              <a:rPr lang="ar-SA" sz="2800" b="1" dirty="0">
                <a:latin typeface="Times New Roman"/>
                <a:ea typeface="Times New Roman"/>
                <a:cs typeface="Ali_K_Sahifa"/>
              </a:rPr>
              <a:t> </a:t>
            </a:r>
            <a:r>
              <a:rPr lang="ar-SA" sz="2800" b="1" dirty="0" err="1">
                <a:latin typeface="Times New Roman"/>
                <a:ea typeface="Times New Roman"/>
                <a:cs typeface="Ali_K_Sahifa"/>
              </a:rPr>
              <a:t>دةطةيةنيَت</a:t>
            </a:r>
            <a:r>
              <a:rPr lang="ar-SA" sz="2800" b="1" dirty="0">
                <a:latin typeface="Times New Roman"/>
                <a:ea typeface="Times New Roman"/>
                <a:cs typeface="Ali_K_Sahifa"/>
              </a:rPr>
              <a:t>، </a:t>
            </a:r>
            <a:r>
              <a:rPr lang="ar-SA" sz="2800" b="1" dirty="0" err="1">
                <a:latin typeface="Times New Roman"/>
                <a:ea typeface="Times New Roman"/>
                <a:cs typeface="Ali_K_Sahifa"/>
              </a:rPr>
              <a:t>ئةطةر</a:t>
            </a:r>
            <a:r>
              <a:rPr lang="ar-SA" sz="2800" b="1" dirty="0">
                <a:latin typeface="Times New Roman"/>
                <a:ea typeface="Times New Roman"/>
                <a:cs typeface="Ali_K_Sahifa"/>
              </a:rPr>
              <a:t> ولآتيَك </a:t>
            </a:r>
            <a:r>
              <a:rPr lang="ar-SA" sz="2800" b="1" dirty="0" err="1">
                <a:latin typeface="Times New Roman"/>
                <a:ea typeface="Times New Roman"/>
                <a:cs typeface="Ali_K_Sahifa"/>
              </a:rPr>
              <a:t>ويستى</a:t>
            </a:r>
            <a:r>
              <a:rPr lang="ar-SA" sz="2800" b="1" dirty="0">
                <a:latin typeface="Times New Roman"/>
                <a:ea typeface="Times New Roman"/>
                <a:cs typeface="Ali_K_Sahifa"/>
              </a:rPr>
              <a:t> </a:t>
            </a:r>
            <a:r>
              <a:rPr lang="ar-SA" sz="2800" b="1" dirty="0" err="1">
                <a:latin typeface="Times New Roman"/>
                <a:ea typeface="Times New Roman"/>
                <a:cs typeface="Ali_K_Sahifa"/>
              </a:rPr>
              <a:t>زياتر</a:t>
            </a:r>
            <a:r>
              <a:rPr lang="ar-SA" sz="2800" b="1" dirty="0">
                <a:latin typeface="Times New Roman"/>
                <a:ea typeface="Times New Roman"/>
                <a:cs typeface="Ali_K_Sahifa"/>
              </a:rPr>
              <a:t> </a:t>
            </a:r>
            <a:r>
              <a:rPr lang="ar-SA" sz="2800" b="1" dirty="0" err="1">
                <a:latin typeface="Times New Roman"/>
                <a:ea typeface="Times New Roman"/>
                <a:cs typeface="Ali_K_Sahifa"/>
              </a:rPr>
              <a:t>طةنم</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a:t>
            </a:r>
            <a:r>
              <a:rPr lang="ar-SA" sz="2800" b="1" dirty="0">
                <a:latin typeface="Times New Roman"/>
                <a:ea typeface="Times New Roman"/>
                <a:cs typeface="Ali_K_Sahifa"/>
              </a:rPr>
              <a:t> </a:t>
            </a:r>
            <a:r>
              <a:rPr lang="ar-SA" sz="2800" b="1" dirty="0" err="1">
                <a:latin typeface="Times New Roman"/>
                <a:ea typeface="Times New Roman"/>
                <a:cs typeface="Ali_K_Sahifa"/>
              </a:rPr>
              <a:t>بهيَنيَت</a:t>
            </a:r>
            <a:r>
              <a:rPr lang="ar-SA" sz="2800" b="1" dirty="0">
                <a:latin typeface="Times New Roman"/>
                <a:ea typeface="Times New Roman"/>
                <a:cs typeface="Ali_K_Sahifa"/>
              </a:rPr>
              <a:t> </a:t>
            </a:r>
            <a:r>
              <a:rPr lang="ar-SA" sz="2800" b="1" dirty="0" err="1">
                <a:latin typeface="Times New Roman"/>
                <a:ea typeface="Times New Roman"/>
                <a:cs typeface="Ali_K_Sahifa"/>
              </a:rPr>
              <a:t>لةسةرى</a:t>
            </a:r>
            <a:r>
              <a:rPr lang="ar-SA" sz="2800" b="1" dirty="0">
                <a:latin typeface="Times New Roman"/>
                <a:ea typeface="Times New Roman"/>
                <a:cs typeface="Ali_K_Sahifa"/>
              </a:rPr>
              <a:t> </a:t>
            </a:r>
            <a:r>
              <a:rPr lang="ar-SA" sz="2800" b="1" dirty="0" err="1">
                <a:latin typeface="Times New Roman"/>
                <a:ea typeface="Times New Roman"/>
                <a:cs typeface="Ali_K_Sahifa"/>
              </a:rPr>
              <a:t>ثيَويستة</a:t>
            </a:r>
            <a:r>
              <a:rPr lang="ar-SA" sz="2800" b="1" dirty="0">
                <a:latin typeface="Times New Roman"/>
                <a:ea typeface="Times New Roman"/>
                <a:cs typeface="Ali_K_Sahifa"/>
              </a:rPr>
              <a:t> </a:t>
            </a:r>
            <a:r>
              <a:rPr lang="ar-SA" sz="2800" b="1" dirty="0" err="1">
                <a:latin typeface="Times New Roman"/>
                <a:ea typeface="Times New Roman"/>
                <a:cs typeface="Ali_K_Sahifa"/>
              </a:rPr>
              <a:t>قوربانى</a:t>
            </a:r>
            <a:r>
              <a:rPr lang="ar-SA" sz="2800" b="1" dirty="0">
                <a:latin typeface="Times New Roman"/>
                <a:ea typeface="Times New Roman"/>
                <a:cs typeface="Ali_K_Sahifa"/>
              </a:rPr>
              <a:t> </a:t>
            </a:r>
            <a:r>
              <a:rPr lang="ar-SA" sz="2800" b="1" dirty="0" err="1">
                <a:latin typeface="Times New Roman"/>
                <a:ea typeface="Times New Roman"/>
                <a:cs typeface="Ali_K_Sahifa"/>
              </a:rPr>
              <a:t>بة</a:t>
            </a:r>
            <a:r>
              <a:rPr lang="ar-SA" sz="2800" b="1" dirty="0">
                <a:latin typeface="Times New Roman"/>
                <a:ea typeface="Times New Roman"/>
                <a:cs typeface="Ali_K_Sahifa"/>
              </a:rPr>
              <a:t> </a:t>
            </a:r>
            <a:r>
              <a:rPr lang="ar-SA" sz="2800" b="1" dirty="0" err="1">
                <a:latin typeface="Times New Roman"/>
                <a:ea typeface="Times New Roman"/>
                <a:cs typeface="Ali_K_Sahifa"/>
              </a:rPr>
              <a:t>هةنديَك</a:t>
            </a:r>
            <a:r>
              <a:rPr lang="ar-SA" sz="2800" b="1" dirty="0">
                <a:latin typeface="Times New Roman"/>
                <a:ea typeface="Times New Roman"/>
                <a:cs typeface="Ali_K_Sahifa"/>
              </a:rPr>
              <a:t> </a:t>
            </a:r>
            <a:r>
              <a:rPr lang="ar-SA" sz="2800" b="1" dirty="0" err="1">
                <a:latin typeface="Times New Roman"/>
                <a:ea typeface="Times New Roman"/>
                <a:cs typeface="Ali_K_Sahifa"/>
              </a:rPr>
              <a:t>لة</a:t>
            </a:r>
            <a:r>
              <a:rPr lang="ar-SA" sz="2800" b="1" dirty="0">
                <a:latin typeface="Times New Roman"/>
                <a:ea typeface="Times New Roman"/>
                <a:cs typeface="Ali_K_Sahifa"/>
              </a:rPr>
              <a:t> </a:t>
            </a:r>
            <a:r>
              <a:rPr lang="ar-SA" sz="2800" b="1" dirty="0" err="1">
                <a:latin typeface="Times New Roman"/>
                <a:ea typeface="Times New Roman"/>
                <a:cs typeface="Ali_K_Sahifa"/>
              </a:rPr>
              <a:t>بةرهةمى</a:t>
            </a:r>
            <a:r>
              <a:rPr lang="ar-SA" sz="2800" b="1" dirty="0">
                <a:latin typeface="Times New Roman"/>
                <a:ea typeface="Times New Roman"/>
                <a:cs typeface="Ali_K_Sahifa"/>
              </a:rPr>
              <a:t> </a:t>
            </a:r>
            <a:r>
              <a:rPr lang="ar-SA" sz="2800" b="1" dirty="0" err="1">
                <a:latin typeface="Times New Roman"/>
                <a:ea typeface="Times New Roman"/>
                <a:cs typeface="Ali_K_Sahifa"/>
              </a:rPr>
              <a:t>قوماش</a:t>
            </a:r>
            <a:r>
              <a:rPr lang="ar-SA" sz="2800" b="1" dirty="0">
                <a:latin typeface="Times New Roman"/>
                <a:ea typeface="Times New Roman"/>
                <a:cs typeface="Ali_K_Sahifa"/>
              </a:rPr>
              <a:t> </a:t>
            </a:r>
            <a:r>
              <a:rPr lang="ar-SA" sz="2800" b="1" dirty="0" err="1">
                <a:latin typeface="Times New Roman"/>
                <a:ea typeface="Times New Roman"/>
                <a:cs typeface="Ali_K_Sahifa"/>
              </a:rPr>
              <a:t>بدات</a:t>
            </a:r>
            <a:r>
              <a:rPr lang="ar-SA" sz="2800" b="1" dirty="0">
                <a:latin typeface="Times New Roman"/>
                <a:ea typeface="Times New Roman"/>
                <a:cs typeface="Ali_K_Sahifa"/>
              </a:rPr>
              <a:t>، </a:t>
            </a:r>
            <a:endParaRPr lang="ar-IQ" sz="2800" b="1" dirty="0"/>
          </a:p>
        </p:txBody>
      </p:sp>
    </p:spTree>
    <p:extLst>
      <p:ext uri="{BB962C8B-B14F-4D97-AF65-F5344CB8AC3E}">
        <p14:creationId xmlns:p14="http://schemas.microsoft.com/office/powerpoint/2010/main" val="9026184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1000" y="349696"/>
            <a:ext cx="8305800" cy="5764655"/>
          </a:xfrm>
          <a:prstGeom prst="rect">
            <a:avLst/>
          </a:prstGeom>
        </p:spPr>
        <p:txBody>
          <a:bodyPr wrap="square">
            <a:spAutoFit/>
          </a:bodyPr>
          <a:lstStyle/>
          <a:p>
            <a:pPr indent="252095" algn="justLow">
              <a:lnSpc>
                <a:spcPct val="95000"/>
              </a:lnSpc>
            </a:pPr>
            <a:r>
              <a:rPr lang="ar-SA" sz="2400" b="1" dirty="0" err="1">
                <a:latin typeface="Times New Roman"/>
                <a:ea typeface="Times New Roman"/>
                <a:cs typeface="Ali_K_Sahifa"/>
              </a:rPr>
              <a:t>بيَجطة</a:t>
            </a:r>
            <a:r>
              <a:rPr lang="ar-SA" sz="2400" b="1" dirty="0">
                <a:latin typeface="Times New Roman"/>
                <a:ea typeface="Times New Roman"/>
                <a:cs typeface="Ali_K_Sahifa"/>
              </a:rPr>
              <a:t> </a:t>
            </a:r>
            <a:r>
              <a:rPr lang="ar-SA" sz="2400" b="1" dirty="0" err="1">
                <a:latin typeface="Times New Roman"/>
                <a:ea typeface="Times New Roman"/>
                <a:cs typeface="Ali_K_Sahifa"/>
              </a:rPr>
              <a:t>لةمانة</a:t>
            </a:r>
            <a:r>
              <a:rPr lang="ar-SA" sz="2400" b="1" dirty="0">
                <a:latin typeface="Times New Roman"/>
                <a:ea typeface="Times New Roman"/>
                <a:cs typeface="Ali_K_Sahifa"/>
              </a:rPr>
              <a:t> </a:t>
            </a:r>
            <a:r>
              <a:rPr lang="ar-SA" sz="2400" b="1" dirty="0" err="1">
                <a:latin typeface="Times New Roman"/>
                <a:ea typeface="Times New Roman"/>
                <a:cs typeface="Ali_K_Sahifa"/>
              </a:rPr>
              <a:t>ضةماوةى</a:t>
            </a:r>
            <a:r>
              <a:rPr lang="ar-SA" sz="2400" b="1" dirty="0">
                <a:latin typeface="Times New Roman"/>
                <a:ea typeface="Times New Roman"/>
                <a:cs typeface="Ali_K_Sahifa"/>
              </a:rPr>
              <a:t> </a:t>
            </a:r>
            <a:r>
              <a:rPr lang="ar-SA" sz="2400" b="1" dirty="0" err="1">
                <a:latin typeface="Times New Roman"/>
                <a:ea typeface="Times New Roman"/>
                <a:cs typeface="Ali_K_Sahifa"/>
              </a:rPr>
              <a:t>تواناكانى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a:t>
            </a:r>
            <a:r>
              <a:rPr lang="ar-SA" sz="2400" b="1" dirty="0" err="1">
                <a:latin typeface="Times New Roman"/>
                <a:ea typeface="Times New Roman"/>
                <a:cs typeface="Ali_K_Sahifa"/>
              </a:rPr>
              <a:t>هيَليَكى</a:t>
            </a:r>
            <a:r>
              <a:rPr lang="ar-SA" sz="2400" b="1" dirty="0">
                <a:latin typeface="Times New Roman"/>
                <a:ea typeface="Times New Roman"/>
                <a:cs typeface="Ali_K_Sahifa"/>
              </a:rPr>
              <a:t> </a:t>
            </a:r>
            <a:r>
              <a:rPr lang="ar-SA" sz="2400" b="1" dirty="0" err="1">
                <a:latin typeface="Times New Roman"/>
                <a:ea typeface="Times New Roman"/>
                <a:cs typeface="Ali_K_Sahifa"/>
              </a:rPr>
              <a:t>رِاستة</a:t>
            </a:r>
            <a:r>
              <a:rPr lang="ar-SA" sz="2400" b="1" dirty="0">
                <a:latin typeface="Times New Roman"/>
                <a:ea typeface="Times New Roman"/>
                <a:cs typeface="Ali_K_Sahifa"/>
              </a:rPr>
              <a:t>، </a:t>
            </a:r>
            <a:r>
              <a:rPr lang="ar-SA" sz="2400" b="1" dirty="0" err="1">
                <a:latin typeface="Times New Roman"/>
                <a:ea typeface="Times New Roman"/>
                <a:cs typeface="Ali_K_Sahifa"/>
              </a:rPr>
              <a:t>ئةمةش</a:t>
            </a:r>
            <a:r>
              <a:rPr lang="ar-SA" sz="2400" b="1" dirty="0">
                <a:latin typeface="Times New Roman"/>
                <a:ea typeface="Times New Roman"/>
                <a:cs typeface="Ali_K_Sahifa"/>
              </a:rPr>
              <a:t> </a:t>
            </a:r>
            <a:r>
              <a:rPr lang="ar-SA" sz="2400" b="1" dirty="0" err="1">
                <a:latin typeface="Times New Roman"/>
                <a:ea typeface="Times New Roman"/>
                <a:cs typeface="Ali_K_Sahifa"/>
              </a:rPr>
              <a:t>ضةسثاوى</a:t>
            </a:r>
            <a:r>
              <a:rPr lang="ar-SA" sz="2400" b="1" dirty="0">
                <a:latin typeface="Times New Roman"/>
                <a:ea typeface="Times New Roman"/>
                <a:cs typeface="Ali_K_Sahifa"/>
              </a:rPr>
              <a:t> </a:t>
            </a:r>
            <a:r>
              <a:rPr lang="ar-SA" sz="2400" b="1" dirty="0" err="1">
                <a:latin typeface="Times New Roman"/>
                <a:ea typeface="Times New Roman"/>
                <a:cs typeface="Ali_K_Sahifa"/>
              </a:rPr>
              <a:t>تيَضوونى</a:t>
            </a:r>
            <a:r>
              <a:rPr lang="ar-SA" sz="2400" b="1" dirty="0">
                <a:latin typeface="Times New Roman"/>
                <a:ea typeface="Times New Roman"/>
                <a:cs typeface="Ali_K_Sahifa"/>
              </a:rPr>
              <a:t> </a:t>
            </a:r>
            <a:r>
              <a:rPr lang="ar-SA" sz="2400" b="1" dirty="0" err="1">
                <a:latin typeface="Times New Roman"/>
                <a:ea typeface="Times New Roman"/>
                <a:cs typeface="Ali_K_Sahifa"/>
              </a:rPr>
              <a:t>هةلى</a:t>
            </a:r>
            <a:r>
              <a:rPr lang="ar-SA" sz="2400" b="1" dirty="0">
                <a:latin typeface="Times New Roman"/>
                <a:ea typeface="Times New Roman"/>
                <a:cs typeface="Ali_K_Sahifa"/>
              </a:rPr>
              <a:t> </a:t>
            </a:r>
            <a:r>
              <a:rPr lang="ar-SA" sz="2400" b="1" dirty="0" err="1">
                <a:latin typeface="Times New Roman"/>
                <a:ea typeface="Times New Roman"/>
                <a:cs typeface="Ali_K_Sahifa"/>
              </a:rPr>
              <a:t>جيَطرةوة</a:t>
            </a:r>
            <a:r>
              <a:rPr lang="ar-SA" sz="2400" b="1" dirty="0">
                <a:latin typeface="Times New Roman"/>
                <a:ea typeface="Times New Roman"/>
                <a:cs typeface="Ali_K_Sahifa"/>
              </a:rPr>
              <a:t> </a:t>
            </a:r>
            <a:r>
              <a:rPr lang="ar-SA" sz="2400" b="1" dirty="0" err="1">
                <a:latin typeface="Times New Roman"/>
                <a:ea typeface="Times New Roman"/>
                <a:cs typeface="Ali_K_Sahifa"/>
              </a:rPr>
              <a:t>دةداتة</a:t>
            </a:r>
            <a:r>
              <a:rPr lang="ar-SA" sz="2400" b="1" dirty="0">
                <a:latin typeface="Times New Roman"/>
                <a:ea typeface="Times New Roman"/>
                <a:cs typeface="Ali_K_Sahifa"/>
              </a:rPr>
              <a:t> </a:t>
            </a:r>
            <a:r>
              <a:rPr lang="ar-SA" sz="2400" b="1" dirty="0" err="1">
                <a:latin typeface="Times New Roman"/>
                <a:ea typeface="Times New Roman"/>
                <a:cs typeface="Ali_K_Sahifa"/>
              </a:rPr>
              <a:t>دةستةوة</a:t>
            </a:r>
            <a:r>
              <a:rPr lang="ar-SA" sz="2400" b="1" dirty="0">
                <a:latin typeface="Times New Roman"/>
                <a:ea typeface="Times New Roman"/>
                <a:cs typeface="Ali_K_Sahifa"/>
              </a:rPr>
              <a:t>، واتة </a:t>
            </a:r>
            <a:r>
              <a:rPr lang="ar-SA" sz="2400" b="1" dirty="0" err="1">
                <a:latin typeface="Times New Roman"/>
                <a:ea typeface="Times New Roman"/>
                <a:cs typeface="Ali_K_Sahifa"/>
              </a:rPr>
              <a:t>ئةطةر</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(أ) </a:t>
            </a:r>
            <a:r>
              <a:rPr lang="ar-SA" sz="2400" b="1" dirty="0" err="1">
                <a:latin typeface="Times New Roman"/>
                <a:ea typeface="Times New Roman"/>
                <a:cs typeface="Ali_K_Sahifa"/>
              </a:rPr>
              <a:t>ويستى</a:t>
            </a:r>
            <a:r>
              <a:rPr lang="ar-SA" sz="2400" b="1" dirty="0">
                <a:latin typeface="Times New Roman"/>
                <a:ea typeface="Times New Roman"/>
                <a:cs typeface="Ali_K_Sahifa"/>
              </a:rPr>
              <a:t> </a:t>
            </a:r>
            <a:r>
              <a:rPr lang="ar-SA" sz="2400" b="1" dirty="0" err="1">
                <a:latin typeface="Times New Roman"/>
                <a:ea typeface="Times New Roman"/>
                <a:cs typeface="Ali_K_Sahifa"/>
              </a:rPr>
              <a:t>يةكةى</a:t>
            </a:r>
            <a:r>
              <a:rPr lang="ar-SA" sz="2400" b="1" dirty="0">
                <a:latin typeface="Times New Roman"/>
                <a:ea typeface="Times New Roman"/>
                <a:cs typeface="Ali_K_Sahifa"/>
              </a:rPr>
              <a:t> </a:t>
            </a:r>
            <a:r>
              <a:rPr lang="ar-SA" sz="2400" b="1" dirty="0" err="1">
                <a:latin typeface="Times New Roman"/>
                <a:ea typeface="Times New Roman"/>
                <a:cs typeface="Ali_K_Sahifa"/>
              </a:rPr>
              <a:t>زياتر</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a:t>
            </a:r>
            <a:r>
              <a:rPr lang="ar-SA" sz="2400" b="1" dirty="0" err="1">
                <a:latin typeface="Times New Roman"/>
                <a:ea typeface="Times New Roman"/>
                <a:cs typeface="Ali_K_Sahifa"/>
              </a:rPr>
              <a:t>بهيَنيَت</a:t>
            </a:r>
            <a:r>
              <a:rPr lang="ar-SA" sz="2400" b="1" dirty="0">
                <a:latin typeface="Times New Roman"/>
                <a:ea typeface="Times New Roman"/>
                <a:cs typeface="Ali_K_Sahifa"/>
              </a:rPr>
              <a:t>، </a:t>
            </a:r>
            <a:r>
              <a:rPr lang="ar-SA" sz="2400" b="1" dirty="0" err="1">
                <a:latin typeface="Times New Roman"/>
                <a:ea typeface="Times New Roman"/>
                <a:cs typeface="Ali_K_Sahifa"/>
              </a:rPr>
              <a:t>ئةوا</a:t>
            </a:r>
            <a:r>
              <a:rPr lang="ar-SA" sz="2400" b="1" dirty="0">
                <a:latin typeface="Times New Roman"/>
                <a:ea typeface="Times New Roman"/>
                <a:cs typeface="Ali_K_Sahifa"/>
              </a:rPr>
              <a:t> </a:t>
            </a:r>
            <a:r>
              <a:rPr lang="ar-SA" sz="2400" b="1" dirty="0" err="1">
                <a:latin typeface="Times New Roman"/>
                <a:ea typeface="Times New Roman"/>
                <a:cs typeface="Ali_K_Sahifa"/>
              </a:rPr>
              <a:t>دةبىَ</a:t>
            </a:r>
            <a:r>
              <a:rPr lang="ar-SA" sz="2400" b="1" dirty="0">
                <a:latin typeface="Times New Roman"/>
                <a:ea typeface="Times New Roman"/>
                <a:cs typeface="Ali_K_Sahifa"/>
              </a:rPr>
              <a:t> </a:t>
            </a:r>
            <a:r>
              <a:rPr lang="ar-SA" sz="2400" b="1" dirty="0" err="1">
                <a:latin typeface="Times New Roman"/>
                <a:ea typeface="Times New Roman"/>
                <a:cs typeface="Ali_K_Sahifa"/>
              </a:rPr>
              <a:t>بؤ</a:t>
            </a:r>
            <a:r>
              <a:rPr lang="ar-SA" sz="2400" b="1" dirty="0">
                <a:latin typeface="Times New Roman"/>
                <a:ea typeface="Times New Roman"/>
                <a:cs typeface="Ali_K_Sahifa"/>
              </a:rPr>
              <a:t> </a:t>
            </a:r>
            <a:r>
              <a:rPr lang="ar-SA" sz="2400" b="1" dirty="0" err="1">
                <a:latin typeface="Times New Roman"/>
                <a:ea typeface="Times New Roman"/>
                <a:cs typeface="Ali_K_Sahifa"/>
              </a:rPr>
              <a:t>هةر</a:t>
            </a:r>
            <a:r>
              <a:rPr lang="ar-SA" sz="2400" b="1" dirty="0">
                <a:latin typeface="Times New Roman"/>
                <a:ea typeface="Times New Roman"/>
                <a:cs typeface="Ali_K_Sahifa"/>
              </a:rPr>
              <a:t> </a:t>
            </a:r>
            <a:r>
              <a:rPr lang="ar-SA" sz="2400" b="1" dirty="0" err="1">
                <a:latin typeface="Times New Roman"/>
                <a:ea typeface="Times New Roman"/>
                <a:cs typeface="Ali_K_Sahifa"/>
              </a:rPr>
              <a:t>يةكةيةك</a:t>
            </a:r>
            <a:r>
              <a:rPr lang="ar-SA" sz="2400" b="1" dirty="0">
                <a:latin typeface="Times New Roman"/>
                <a:ea typeface="Times New Roman"/>
                <a:cs typeface="Ali_K_Sahifa"/>
              </a:rPr>
              <a:t> واز </a:t>
            </a:r>
            <a:r>
              <a:rPr lang="ar-SA" sz="2400" b="1" dirty="0" err="1">
                <a:latin typeface="Times New Roman"/>
                <a:ea typeface="Times New Roman"/>
                <a:cs typeface="Ali_K_Sahifa"/>
              </a:rPr>
              <a:t>لة</a:t>
            </a:r>
            <a:r>
              <a:rPr lang="ar-SA" sz="2400" b="1" dirty="0">
                <a:latin typeface="Times New Roman"/>
                <a:ea typeface="Times New Roman"/>
                <a:cs typeface="Ali_K_Sahifa"/>
              </a:rPr>
              <a:t> (2\3) ى </a:t>
            </a:r>
            <a:r>
              <a:rPr lang="ar-SA" sz="2400" b="1" dirty="0" err="1">
                <a:latin typeface="Times New Roman"/>
                <a:ea typeface="Times New Roman"/>
                <a:cs typeface="Ali_K_Sahifa"/>
              </a:rPr>
              <a:t>يةكةى</a:t>
            </a:r>
            <a:r>
              <a:rPr lang="ar-SA" sz="2400" b="1" dirty="0">
                <a:latin typeface="Times New Roman"/>
                <a:ea typeface="Times New Roman"/>
                <a:cs typeface="Ali_K_Sahifa"/>
              </a:rPr>
              <a:t>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بهيَنيَت</a:t>
            </a:r>
            <a:r>
              <a:rPr lang="ar-SA" sz="2400" b="1" dirty="0">
                <a:latin typeface="Times New Roman"/>
                <a:ea typeface="Times New Roman"/>
                <a:cs typeface="Ali_K_Sahifa"/>
              </a:rPr>
              <a:t>، </a:t>
            </a:r>
            <a:r>
              <a:rPr lang="ar-SA" sz="2400" b="1" dirty="0" err="1">
                <a:latin typeface="Times New Roman"/>
                <a:ea typeface="Times New Roman"/>
                <a:cs typeface="Ali_K_Sahifa"/>
              </a:rPr>
              <a:t>هةروةها</a:t>
            </a:r>
            <a:r>
              <a:rPr lang="ar-SA" sz="2400" b="1" dirty="0">
                <a:latin typeface="Times New Roman"/>
                <a:ea typeface="Times New Roman"/>
                <a:cs typeface="Ali_K_Sahifa"/>
              </a:rPr>
              <a:t> </a:t>
            </a:r>
            <a:r>
              <a:rPr lang="ar-SA" sz="2400" b="1" dirty="0" err="1">
                <a:latin typeface="Times New Roman"/>
                <a:ea typeface="Times New Roman"/>
                <a:cs typeface="Ali_K_Sahifa"/>
              </a:rPr>
              <a:t>لةسةر</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(ب) </a:t>
            </a:r>
            <a:r>
              <a:rPr lang="ar-SA" sz="2400" b="1" dirty="0" err="1">
                <a:latin typeface="Times New Roman"/>
                <a:ea typeface="Times New Roman"/>
                <a:cs typeface="Ali_K_Sahifa"/>
              </a:rPr>
              <a:t>ثيَويستة</a:t>
            </a:r>
            <a:r>
              <a:rPr lang="ar-SA" sz="2400" b="1" dirty="0">
                <a:latin typeface="Times New Roman"/>
                <a:ea typeface="Times New Roman"/>
                <a:cs typeface="Ali_K_Sahifa"/>
              </a:rPr>
              <a:t> واز </a:t>
            </a:r>
            <a:r>
              <a:rPr lang="ar-SA" sz="2400" b="1" dirty="0" err="1">
                <a:latin typeface="Times New Roman"/>
                <a:ea typeface="Times New Roman"/>
                <a:cs typeface="Ali_K_Sahifa"/>
              </a:rPr>
              <a:t>لة</a:t>
            </a:r>
            <a:r>
              <a:rPr lang="ar-SA" sz="2400" b="1" dirty="0">
                <a:latin typeface="Times New Roman"/>
                <a:ea typeface="Times New Roman"/>
                <a:cs typeface="Ali_K_Sahifa"/>
              </a:rPr>
              <a:t> (2) دانة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a:t>
            </a:r>
            <a:r>
              <a:rPr lang="ar-SA" sz="2400" b="1" dirty="0" err="1">
                <a:latin typeface="Times New Roman"/>
                <a:ea typeface="Times New Roman"/>
                <a:cs typeface="Ali_K_Sahifa"/>
              </a:rPr>
              <a:t>بهيَنيَت</a:t>
            </a:r>
            <a:r>
              <a:rPr lang="ar-SA" sz="2400" b="1" dirty="0">
                <a:latin typeface="Times New Roman"/>
                <a:ea typeface="Times New Roman"/>
                <a:cs typeface="Ali_K_Sahifa"/>
              </a:rPr>
              <a:t>.</a:t>
            </a:r>
            <a:endParaRPr lang="en-US" sz="2400" b="1" dirty="0">
              <a:latin typeface="Times New Roman"/>
              <a:ea typeface="Times New Roman"/>
            </a:endParaRPr>
          </a:p>
          <a:p>
            <a:pPr indent="252095">
              <a:lnSpc>
                <a:spcPct val="95000"/>
              </a:lnSpc>
            </a:pPr>
            <a:r>
              <a:rPr lang="en-US" dirty="0">
                <a:latin typeface="Times New Roman"/>
                <a:ea typeface="Times New Roman"/>
                <a:cs typeface="Ali_K_Samik"/>
              </a:rPr>
              <a:t> </a:t>
            </a:r>
            <a:r>
              <a:rPr lang="ar-SA" sz="2400" u="dbl" dirty="0" err="1" smtClean="0">
                <a:latin typeface="Times New Roman"/>
                <a:ea typeface="Times New Roman"/>
                <a:cs typeface="Ali_K_Samik"/>
              </a:rPr>
              <a:t>سيَيةم:تيَضوونى</a:t>
            </a:r>
            <a:r>
              <a:rPr lang="ar-SA" sz="2400" u="dbl" dirty="0" smtClean="0">
                <a:latin typeface="Times New Roman"/>
                <a:ea typeface="Times New Roman"/>
                <a:cs typeface="Ali_K_Samik"/>
              </a:rPr>
              <a:t> </a:t>
            </a:r>
            <a:r>
              <a:rPr lang="ar-SA" sz="2400" u="dbl" dirty="0" err="1">
                <a:latin typeface="Times New Roman"/>
                <a:ea typeface="Times New Roman"/>
                <a:cs typeface="Ali_K_Samik"/>
              </a:rPr>
              <a:t>هةلى</a:t>
            </a:r>
            <a:r>
              <a:rPr lang="ar-SA" sz="2400" u="dbl" dirty="0">
                <a:latin typeface="Times New Roman"/>
                <a:ea typeface="Times New Roman"/>
                <a:cs typeface="Ali_K_Samik"/>
              </a:rPr>
              <a:t> </a:t>
            </a:r>
            <a:r>
              <a:rPr lang="ar-SA" sz="2400" u="dbl" dirty="0" err="1">
                <a:latin typeface="Times New Roman"/>
                <a:ea typeface="Times New Roman"/>
                <a:cs typeface="Ali_K_Samik"/>
              </a:rPr>
              <a:t>جيَطرةوة</a:t>
            </a:r>
            <a:r>
              <a:rPr lang="ar-SA" sz="2400" u="dbl" dirty="0">
                <a:latin typeface="Times New Roman"/>
                <a:ea typeface="Times New Roman"/>
                <a:cs typeface="Ali_K_Samik"/>
              </a:rPr>
              <a:t> و نرخى </a:t>
            </a:r>
            <a:r>
              <a:rPr lang="ar-SA" sz="2400" u="dbl" dirty="0" err="1">
                <a:latin typeface="Times New Roman"/>
                <a:ea typeface="Times New Roman"/>
                <a:cs typeface="Ali_K_Samik"/>
              </a:rPr>
              <a:t>رِيَذةيى</a:t>
            </a:r>
            <a:r>
              <a:rPr lang="ar-SA" sz="2400" u="dbl" dirty="0">
                <a:latin typeface="Times New Roman"/>
                <a:ea typeface="Times New Roman"/>
                <a:cs typeface="Ali_K_Samik"/>
              </a:rPr>
              <a:t> </a:t>
            </a:r>
            <a:r>
              <a:rPr lang="ar-SA" sz="2400" u="dbl" dirty="0" err="1">
                <a:latin typeface="Times New Roman"/>
                <a:ea typeface="Times New Roman"/>
                <a:cs typeface="Ali_K_Samik"/>
              </a:rPr>
              <a:t>كالآكان</a:t>
            </a:r>
            <a:r>
              <a:rPr lang="ar-SA" sz="2400" u="dbl" dirty="0">
                <a:latin typeface="Times New Roman"/>
                <a:ea typeface="Times New Roman"/>
                <a:cs typeface="Ali_K_Samik"/>
              </a:rPr>
              <a:t>:-</a:t>
            </a:r>
            <a:endParaRPr lang="en-US" sz="2400" dirty="0">
              <a:latin typeface="Times New Roman"/>
              <a:ea typeface="Times New Roman"/>
            </a:endParaRPr>
          </a:p>
          <a:p>
            <a:pPr indent="252095" algn="justLow">
              <a:lnSpc>
                <a:spcPct val="95000"/>
              </a:lnSpc>
            </a:pPr>
            <a:r>
              <a:rPr lang="ar-SA" sz="2400" b="1" dirty="0" err="1">
                <a:latin typeface="Times New Roman"/>
                <a:ea typeface="Times New Roman"/>
                <a:cs typeface="Ali_K_Sahifa"/>
              </a:rPr>
              <a:t>لةمةو</a:t>
            </a:r>
            <a:r>
              <a:rPr lang="ar-SA" sz="2400" b="1" dirty="0">
                <a:latin typeface="Times New Roman"/>
                <a:ea typeface="Times New Roman"/>
                <a:cs typeface="Ali_K_Sahifa"/>
              </a:rPr>
              <a:t> </a:t>
            </a:r>
            <a:r>
              <a:rPr lang="ar-SA" sz="2400" b="1" dirty="0" err="1">
                <a:latin typeface="Times New Roman"/>
                <a:ea typeface="Times New Roman"/>
                <a:cs typeface="Ali_K_Sahifa"/>
              </a:rPr>
              <a:t>ثيَش</a:t>
            </a:r>
            <a:r>
              <a:rPr lang="ar-SA" sz="2400" b="1" dirty="0">
                <a:latin typeface="Times New Roman"/>
                <a:ea typeface="Times New Roman"/>
                <a:cs typeface="Ali_K_Sahifa"/>
              </a:rPr>
              <a:t> </a:t>
            </a:r>
            <a:r>
              <a:rPr lang="ar-SA" sz="2400" b="1" dirty="0" err="1">
                <a:latin typeface="Times New Roman"/>
                <a:ea typeface="Times New Roman"/>
                <a:cs typeface="Ali_K_Sahifa"/>
              </a:rPr>
              <a:t>تيَبينى</a:t>
            </a:r>
            <a:r>
              <a:rPr lang="ar-SA" sz="2400" b="1" dirty="0">
                <a:latin typeface="Times New Roman"/>
                <a:ea typeface="Times New Roman"/>
                <a:cs typeface="Ali_K_Sahifa"/>
              </a:rPr>
              <a:t> </a:t>
            </a:r>
            <a:r>
              <a:rPr lang="ar-SA" sz="2400" b="1" dirty="0" err="1">
                <a:latin typeface="Times New Roman"/>
                <a:ea typeface="Times New Roman"/>
                <a:cs typeface="Ali_K_Sahifa"/>
              </a:rPr>
              <a:t>ئةوةمان</a:t>
            </a:r>
            <a:r>
              <a:rPr lang="ar-SA" sz="2400" b="1" dirty="0">
                <a:latin typeface="Times New Roman"/>
                <a:ea typeface="Times New Roman"/>
                <a:cs typeface="Ali_K_Sahifa"/>
              </a:rPr>
              <a:t> كرد، </a:t>
            </a:r>
            <a:r>
              <a:rPr lang="ar-SA" sz="2400" b="1" dirty="0" err="1">
                <a:latin typeface="Times New Roman"/>
                <a:ea typeface="Times New Roman"/>
                <a:cs typeface="Ali_K_Sahifa"/>
              </a:rPr>
              <a:t>كة</a:t>
            </a:r>
            <a:r>
              <a:rPr lang="ar-SA" sz="2400" b="1" dirty="0">
                <a:latin typeface="Times New Roman"/>
                <a:ea typeface="Times New Roman"/>
                <a:cs typeface="Ali_K_Sahifa"/>
              </a:rPr>
              <a:t> </a:t>
            </a:r>
            <a:r>
              <a:rPr lang="ar-SA" sz="2400" b="1" dirty="0" err="1">
                <a:latin typeface="Times New Roman"/>
                <a:ea typeface="Times New Roman"/>
                <a:cs typeface="Ali_K_Sahifa"/>
              </a:rPr>
              <a:t>تيَضوونى</a:t>
            </a:r>
            <a:r>
              <a:rPr lang="ar-SA" sz="2400" b="1" dirty="0">
                <a:latin typeface="Times New Roman"/>
                <a:ea typeface="Times New Roman"/>
                <a:cs typeface="Ali_K_Sahifa"/>
              </a:rPr>
              <a:t> </a:t>
            </a:r>
            <a:r>
              <a:rPr lang="ar-SA" sz="2400" b="1" dirty="0" err="1">
                <a:latin typeface="Times New Roman"/>
                <a:ea typeface="Times New Roman"/>
                <a:cs typeface="Ali_K_Sahifa"/>
              </a:rPr>
              <a:t>هةلى</a:t>
            </a:r>
            <a:r>
              <a:rPr lang="ar-SA" sz="2400" b="1" dirty="0">
                <a:latin typeface="Times New Roman"/>
                <a:ea typeface="Times New Roman"/>
                <a:cs typeface="Ali_K_Sahifa"/>
              </a:rPr>
              <a:t> </a:t>
            </a:r>
            <a:r>
              <a:rPr lang="ar-SA" sz="2400" b="1" dirty="0" err="1">
                <a:latin typeface="Times New Roman"/>
                <a:ea typeface="Times New Roman"/>
                <a:cs typeface="Ali_K_Sahifa"/>
              </a:rPr>
              <a:t>جيَطرةوةى</a:t>
            </a:r>
            <a:r>
              <a:rPr lang="ar-SA" sz="2400" b="1" dirty="0">
                <a:latin typeface="Times New Roman"/>
                <a:ea typeface="Times New Roman"/>
                <a:cs typeface="Ali_K_Sahifa"/>
              </a:rPr>
              <a:t>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يةكسانة</a:t>
            </a:r>
            <a:r>
              <a:rPr lang="ar-SA" sz="2400" b="1" dirty="0">
                <a:latin typeface="Times New Roman"/>
                <a:ea typeface="Times New Roman"/>
                <a:cs typeface="Ali_K_Sahifa"/>
              </a:rPr>
              <a:t> </a:t>
            </a:r>
            <a:r>
              <a:rPr lang="ar-SA" sz="2400" b="1" dirty="0" err="1">
                <a:latin typeface="Times New Roman"/>
                <a:ea typeface="Times New Roman"/>
                <a:cs typeface="Ali_K_Sahifa"/>
              </a:rPr>
              <a:t>بةو</a:t>
            </a:r>
            <a:r>
              <a:rPr lang="ar-SA" sz="2400" b="1" dirty="0">
                <a:latin typeface="Times New Roman"/>
                <a:ea typeface="Times New Roman"/>
                <a:cs typeface="Ali_K_Sahifa"/>
              </a:rPr>
              <a:t> برِة </a:t>
            </a:r>
            <a:r>
              <a:rPr lang="ar-SA" sz="2400" b="1" dirty="0" err="1">
                <a:latin typeface="Times New Roman"/>
                <a:ea typeface="Times New Roman"/>
                <a:cs typeface="Ali_K_Sahifa"/>
              </a:rPr>
              <a:t>قوماشةى</a:t>
            </a:r>
            <a:r>
              <a:rPr lang="ar-SA" sz="2400" b="1" dirty="0">
                <a:latin typeface="Times New Roman"/>
                <a:ea typeface="Times New Roman"/>
                <a:cs typeface="Ali_K_Sahifa"/>
              </a:rPr>
              <a:t> </a:t>
            </a:r>
            <a:r>
              <a:rPr lang="ar-SA" sz="2400" b="1" dirty="0" err="1">
                <a:latin typeface="Times New Roman"/>
                <a:ea typeface="Times New Roman"/>
                <a:cs typeface="Ali_K_Sahifa"/>
              </a:rPr>
              <a:t>كة</a:t>
            </a:r>
            <a:r>
              <a:rPr lang="ar-SA" sz="2400" b="1" dirty="0">
                <a:latin typeface="Times New Roman"/>
                <a:ea typeface="Times New Roman"/>
                <a:cs typeface="Ali_K_Sahifa"/>
              </a:rPr>
              <a:t> </a:t>
            </a:r>
            <a:r>
              <a:rPr lang="ar-SA" sz="2400" b="1" dirty="0" err="1">
                <a:latin typeface="Times New Roman"/>
                <a:ea typeface="Times New Roman"/>
                <a:cs typeface="Ali_K_Sahifa"/>
              </a:rPr>
              <a:t>قوربانى</a:t>
            </a:r>
            <a:r>
              <a:rPr lang="ar-SA" sz="2400" b="1" dirty="0">
                <a:latin typeface="Times New Roman"/>
                <a:ea typeface="Times New Roman"/>
                <a:cs typeface="Ali_K_Sahifa"/>
              </a:rPr>
              <a:t> </a:t>
            </a:r>
            <a:r>
              <a:rPr lang="ar-SA" sz="2400" b="1" dirty="0" err="1">
                <a:latin typeface="Times New Roman"/>
                <a:ea typeface="Times New Roman"/>
                <a:cs typeface="Ali_K_Sahifa"/>
              </a:rPr>
              <a:t>ثيَداوة</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ثيَناو</a:t>
            </a:r>
            <a:r>
              <a:rPr lang="ar-SA" sz="2400" b="1" dirty="0">
                <a:latin typeface="Times New Roman"/>
                <a:ea typeface="Times New Roman"/>
                <a:cs typeface="Ali_K_Sahifa"/>
              </a:rPr>
              <a:t> </a:t>
            </a:r>
            <a:r>
              <a:rPr lang="ar-SA" sz="2400" b="1" dirty="0" err="1">
                <a:latin typeface="Times New Roman"/>
                <a:ea typeface="Times New Roman"/>
                <a:cs typeface="Ali_K_Sahifa"/>
              </a:rPr>
              <a:t>دابينكردنى</a:t>
            </a:r>
            <a:r>
              <a:rPr lang="ar-SA" sz="2400" b="1" dirty="0">
                <a:latin typeface="Times New Roman"/>
                <a:ea typeface="Times New Roman"/>
                <a:cs typeface="Ali_K_Sahifa"/>
              </a:rPr>
              <a:t> </a:t>
            </a:r>
            <a:r>
              <a:rPr lang="ar-SA" sz="2400" b="1" dirty="0" err="1">
                <a:latin typeface="Times New Roman"/>
                <a:ea typeface="Times New Roman"/>
                <a:cs typeface="Ali_K_Sahifa"/>
              </a:rPr>
              <a:t>دةرامةتى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بةرهةمدارى</a:t>
            </a:r>
            <a:r>
              <a:rPr lang="ar-SA" sz="2400" b="1" dirty="0">
                <a:latin typeface="Times New Roman"/>
                <a:ea typeface="Times New Roman"/>
                <a:cs typeface="Ali_K_Sahifa"/>
              </a:rPr>
              <a:t>، </a:t>
            </a:r>
            <a:r>
              <a:rPr lang="ar-SA" sz="2400" b="1" dirty="0" err="1">
                <a:latin typeface="Times New Roman"/>
                <a:ea typeface="Times New Roman"/>
                <a:cs typeface="Ali_K_Sahifa"/>
              </a:rPr>
              <a:t>كة</a:t>
            </a:r>
            <a:r>
              <a:rPr lang="ar-SA" sz="2400" b="1" dirty="0">
                <a:latin typeface="Times New Roman"/>
                <a:ea typeface="Times New Roman"/>
                <a:cs typeface="Ali_K_Sahifa"/>
              </a:rPr>
              <a:t> </a:t>
            </a:r>
            <a:r>
              <a:rPr lang="ar-SA" sz="2400" b="1" dirty="0" err="1">
                <a:latin typeface="Times New Roman"/>
                <a:ea typeface="Times New Roman"/>
                <a:cs typeface="Ali_K_Sahifa"/>
              </a:rPr>
              <a:t>بةشى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بةرهةمهيَنانى</a:t>
            </a:r>
            <a:r>
              <a:rPr lang="ar-SA" sz="2400" b="1" dirty="0">
                <a:latin typeface="Times New Roman"/>
                <a:ea typeface="Times New Roman"/>
                <a:cs typeface="Ali_K_Sahifa"/>
              </a:rPr>
              <a:t> </a:t>
            </a:r>
            <a:r>
              <a:rPr lang="ar-SA" sz="2400" b="1" dirty="0" err="1">
                <a:latin typeface="Times New Roman"/>
                <a:ea typeface="Times New Roman"/>
                <a:cs typeface="Ali_K_Sahifa"/>
              </a:rPr>
              <a:t>يةكةى</a:t>
            </a:r>
            <a:r>
              <a:rPr lang="ar-SA" sz="2400" b="1" dirty="0">
                <a:latin typeface="Times New Roman"/>
                <a:ea typeface="Times New Roman"/>
                <a:cs typeface="Ali_K_Sahifa"/>
              </a:rPr>
              <a:t> </a:t>
            </a:r>
            <a:r>
              <a:rPr lang="ar-SA" sz="2400" b="1" dirty="0" err="1">
                <a:latin typeface="Times New Roman"/>
                <a:ea typeface="Times New Roman"/>
                <a:cs typeface="Ali_K_Sahifa"/>
              </a:rPr>
              <a:t>زياترى</a:t>
            </a:r>
            <a:r>
              <a:rPr lang="ar-SA" sz="2400" b="1" dirty="0">
                <a:latin typeface="Times New Roman"/>
                <a:ea typeface="Times New Roman"/>
                <a:cs typeface="Ali_K_Sahifa"/>
              </a:rPr>
              <a:t>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دةكات</a:t>
            </a:r>
            <a:r>
              <a:rPr lang="ar-SA" sz="2400" b="1" dirty="0">
                <a:latin typeface="Times New Roman"/>
                <a:ea typeface="Times New Roman"/>
                <a:cs typeface="Ali_K_Sahifa"/>
              </a:rPr>
              <a:t>. </a:t>
            </a:r>
            <a:r>
              <a:rPr lang="ar-SA" sz="2400" b="1" dirty="0" err="1">
                <a:latin typeface="Times New Roman"/>
                <a:ea typeface="Times New Roman"/>
                <a:cs typeface="Ali_K_Sahifa"/>
              </a:rPr>
              <a:t>ئةويش</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ميانةى</a:t>
            </a:r>
            <a:r>
              <a:rPr lang="ar-SA" sz="2400" b="1" dirty="0">
                <a:latin typeface="Times New Roman"/>
                <a:ea typeface="Times New Roman"/>
                <a:cs typeface="Ali_K_Sahifa"/>
              </a:rPr>
              <a:t> </a:t>
            </a:r>
            <a:r>
              <a:rPr lang="ar-SA" sz="2400" b="1" dirty="0" err="1">
                <a:latin typeface="Times New Roman"/>
                <a:ea typeface="Times New Roman"/>
                <a:cs typeface="Ali_K_Sahifa"/>
              </a:rPr>
              <a:t>لارى</a:t>
            </a:r>
            <a:r>
              <a:rPr lang="ar-SA" sz="2400" b="1" dirty="0">
                <a:latin typeface="Times New Roman"/>
                <a:ea typeface="Times New Roman"/>
                <a:cs typeface="Ali_K_Sahifa"/>
              </a:rPr>
              <a:t> </a:t>
            </a:r>
            <a:r>
              <a:rPr lang="ar-SA" sz="2400" b="1" dirty="0" err="1">
                <a:latin typeface="Times New Roman"/>
                <a:ea typeface="Times New Roman"/>
                <a:cs typeface="Ali_K_Sahifa"/>
              </a:rPr>
              <a:t>ضةماوةى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a:t>
            </a:r>
            <a:r>
              <a:rPr lang="ar-SA" sz="2400" b="1" dirty="0" err="1">
                <a:latin typeface="Times New Roman"/>
                <a:ea typeface="Times New Roman"/>
                <a:cs typeface="Ali_K_Sahifa"/>
              </a:rPr>
              <a:t>دةبيَت</a:t>
            </a:r>
            <a:r>
              <a:rPr lang="ar-SA" sz="2400" b="1" dirty="0">
                <a:latin typeface="Times New Roman"/>
                <a:ea typeface="Times New Roman"/>
                <a:cs typeface="Ali_K_Sahifa"/>
              </a:rPr>
              <a:t>، يان </a:t>
            </a:r>
            <a:r>
              <a:rPr lang="ar-SA" sz="2400" b="1" dirty="0" err="1">
                <a:latin typeface="Times New Roman"/>
                <a:ea typeface="Times New Roman"/>
                <a:cs typeface="Ali_K_Sahifa"/>
              </a:rPr>
              <a:t>هةنديَك</a:t>
            </a:r>
            <a:r>
              <a:rPr lang="ar-SA" sz="2400" b="1" dirty="0">
                <a:latin typeface="Times New Roman"/>
                <a:ea typeface="Times New Roman"/>
                <a:cs typeface="Ali_K_Sahifa"/>
              </a:rPr>
              <a:t> جار </a:t>
            </a:r>
            <a:r>
              <a:rPr lang="ar-SA" sz="2400" b="1" dirty="0" err="1">
                <a:latin typeface="Times New Roman"/>
                <a:ea typeface="Times New Roman"/>
                <a:cs typeface="Ali_K_Sahifa"/>
              </a:rPr>
              <a:t>ثيَى</a:t>
            </a:r>
            <a:r>
              <a:rPr lang="ar-SA" sz="2400" b="1" dirty="0">
                <a:latin typeface="Times New Roman"/>
                <a:ea typeface="Times New Roman"/>
                <a:cs typeface="Ali_K_Sahifa"/>
              </a:rPr>
              <a:t> </a:t>
            </a:r>
            <a:r>
              <a:rPr lang="ar-SA" sz="2400" b="1" dirty="0" err="1">
                <a:latin typeface="Times New Roman"/>
                <a:ea typeface="Times New Roman"/>
                <a:cs typeface="Ali_K_Sahifa"/>
              </a:rPr>
              <a:t>دةوتريَت</a:t>
            </a:r>
            <a:r>
              <a:rPr lang="ar-SA" sz="2400" b="1" dirty="0">
                <a:latin typeface="Times New Roman"/>
                <a:ea typeface="Times New Roman"/>
                <a:cs typeface="Ali_K_Sahifa"/>
              </a:rPr>
              <a:t> </a:t>
            </a:r>
            <a:r>
              <a:rPr lang="ar-SA" sz="2400" b="1" dirty="0" err="1">
                <a:latin typeface="Times New Roman"/>
                <a:ea typeface="Times New Roman"/>
                <a:cs typeface="Ali_K_Sahifa"/>
              </a:rPr>
              <a:t>تيَكرِاي</a:t>
            </a:r>
            <a:r>
              <a:rPr lang="ar-SA" sz="2400" b="1" dirty="0">
                <a:latin typeface="Times New Roman"/>
                <a:ea typeface="Times New Roman"/>
                <a:cs typeface="Ali_K_Sahifa"/>
              </a:rPr>
              <a:t> </a:t>
            </a:r>
            <a:r>
              <a:rPr lang="ar-SA" sz="2400" b="1" dirty="0" err="1">
                <a:latin typeface="Times New Roman"/>
                <a:ea typeface="Times New Roman"/>
                <a:cs typeface="Ali_K_Sahifa"/>
              </a:rPr>
              <a:t>رِادةدارى</a:t>
            </a:r>
            <a:r>
              <a:rPr lang="ar-SA" sz="2400" b="1" dirty="0">
                <a:latin typeface="Times New Roman"/>
                <a:ea typeface="Times New Roman"/>
                <a:cs typeface="Ali_K_Sahifa"/>
              </a:rPr>
              <a:t> </a:t>
            </a:r>
            <a:r>
              <a:rPr lang="ar-SA" sz="2400" b="1" dirty="0" err="1">
                <a:latin typeface="Times New Roman"/>
                <a:ea typeface="Times New Roman"/>
                <a:cs typeface="Ali_K_Sahifa"/>
              </a:rPr>
              <a:t>ضةماوةى</a:t>
            </a:r>
            <a:r>
              <a:rPr lang="ar-SA" sz="2400" b="1" dirty="0">
                <a:latin typeface="Times New Roman"/>
                <a:ea typeface="Times New Roman"/>
                <a:cs typeface="Ali_K_Sahifa"/>
              </a:rPr>
              <a:t> </a:t>
            </a:r>
            <a:r>
              <a:rPr lang="ar-SA" sz="2400" b="1" dirty="0" err="1">
                <a:latin typeface="Times New Roman"/>
                <a:ea typeface="Times New Roman"/>
                <a:cs typeface="Ali_K_Sahifa"/>
              </a:rPr>
              <a:t>تواناكانى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a:t>
            </a:r>
            <a:r>
              <a:rPr lang="en-US" sz="2400" b="1" dirty="0">
                <a:latin typeface="Times New Roman"/>
                <a:ea typeface="Times New Roman"/>
                <a:cs typeface="Ali_K_Sahifa"/>
              </a:rPr>
              <a:t>The Marginal Rate of Transformation </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ميانةى</a:t>
            </a:r>
            <a:r>
              <a:rPr lang="ar-SA" sz="2400" b="1" dirty="0">
                <a:latin typeface="Times New Roman"/>
                <a:ea typeface="Times New Roman"/>
                <a:cs typeface="Ali_K_Sahifa"/>
              </a:rPr>
              <a:t> </a:t>
            </a:r>
            <a:r>
              <a:rPr lang="ar-SA" sz="2400" b="1" dirty="0" err="1">
                <a:latin typeface="Times New Roman"/>
                <a:ea typeface="Times New Roman"/>
                <a:cs typeface="Ali_K_Sahifa"/>
              </a:rPr>
              <a:t>شيَوةى</a:t>
            </a:r>
            <a:r>
              <a:rPr lang="ar-SA" sz="2400" b="1" dirty="0">
                <a:latin typeface="Times New Roman"/>
                <a:ea typeface="Times New Roman"/>
                <a:cs typeface="Ali_K_Sahifa"/>
              </a:rPr>
              <a:t> </a:t>
            </a:r>
            <a:r>
              <a:rPr lang="ar-SA" sz="2400" b="1" dirty="0" err="1">
                <a:latin typeface="Times New Roman"/>
                <a:ea typeface="Times New Roman"/>
                <a:cs typeface="Ali_K_Sahifa"/>
              </a:rPr>
              <a:t>بةيانى</a:t>
            </a:r>
            <a:r>
              <a:rPr lang="ar-SA" sz="2400" b="1" dirty="0">
                <a:latin typeface="Times New Roman"/>
                <a:ea typeface="Times New Roman"/>
                <a:cs typeface="Ali_K_Sahifa"/>
              </a:rPr>
              <a:t> (1)</a:t>
            </a:r>
            <a:r>
              <a:rPr lang="ar-SA" sz="2400" b="1" dirty="0" err="1">
                <a:latin typeface="Times New Roman"/>
                <a:ea typeface="Times New Roman"/>
                <a:cs typeface="Ali_K_Sahifa"/>
              </a:rPr>
              <a:t>دا</a:t>
            </a:r>
            <a:r>
              <a:rPr lang="ar-SA" sz="2400" b="1" dirty="0">
                <a:latin typeface="Times New Roman"/>
                <a:ea typeface="Times New Roman"/>
                <a:cs typeface="Ali_K_Sahifa"/>
              </a:rPr>
              <a:t> </a:t>
            </a:r>
            <a:r>
              <a:rPr lang="ar-SA" sz="2400" b="1" dirty="0" err="1">
                <a:latin typeface="Times New Roman"/>
                <a:ea typeface="Times New Roman"/>
                <a:cs typeface="Ali_K_Sahifa"/>
              </a:rPr>
              <a:t>دةبينين</a:t>
            </a:r>
            <a:r>
              <a:rPr lang="ar-SA" sz="2400" b="1" dirty="0">
                <a:latin typeface="Times New Roman"/>
                <a:ea typeface="Times New Roman"/>
                <a:cs typeface="Ali_K_Sahifa"/>
              </a:rPr>
              <a:t> </a:t>
            </a:r>
            <a:r>
              <a:rPr lang="ar-SA" sz="2400" b="1" dirty="0" err="1">
                <a:latin typeface="Times New Roman"/>
                <a:ea typeface="Times New Roman"/>
                <a:cs typeface="Ali_K_Sahifa"/>
              </a:rPr>
              <a:t>لارى</a:t>
            </a:r>
            <a:r>
              <a:rPr lang="ar-SA" sz="2400" b="1" dirty="0">
                <a:latin typeface="Times New Roman"/>
                <a:ea typeface="Times New Roman"/>
                <a:cs typeface="Ali_K_Sahifa"/>
              </a:rPr>
              <a:t> </a:t>
            </a:r>
            <a:r>
              <a:rPr lang="ar-SA" sz="2400" b="1" dirty="0" err="1">
                <a:latin typeface="Times New Roman"/>
                <a:ea typeface="Times New Roman"/>
                <a:cs typeface="Ali_K_Sahifa"/>
              </a:rPr>
              <a:t>ضةماوةى</a:t>
            </a:r>
            <a:r>
              <a:rPr lang="ar-SA" sz="2400" b="1" dirty="0">
                <a:latin typeface="Times New Roman"/>
                <a:ea typeface="Times New Roman"/>
                <a:cs typeface="Ali_K_Sahifa"/>
              </a:rPr>
              <a:t> </a:t>
            </a:r>
            <a:r>
              <a:rPr lang="ar-SA" sz="2400" b="1" dirty="0" err="1">
                <a:latin typeface="Times New Roman"/>
                <a:ea typeface="Times New Roman"/>
                <a:cs typeface="Ali_K_Sahifa"/>
              </a:rPr>
              <a:t>تواناكانى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(أ) </a:t>
            </a:r>
            <a:r>
              <a:rPr lang="ar-SA" sz="2400" b="1" dirty="0" err="1">
                <a:latin typeface="Times New Roman"/>
                <a:ea typeface="Times New Roman"/>
                <a:cs typeface="Ali_K_Sahifa"/>
              </a:rPr>
              <a:t>بريتيية</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120\180 = 2\3 = </a:t>
            </a:r>
            <a:r>
              <a:rPr lang="ar-SA" sz="2400" b="1" dirty="0" err="1">
                <a:latin typeface="Times New Roman"/>
                <a:ea typeface="Times New Roman"/>
                <a:cs typeface="Ali_K_Sahifa"/>
              </a:rPr>
              <a:t>تيَضوونى</a:t>
            </a:r>
            <a:r>
              <a:rPr lang="ar-SA" sz="2400" b="1" dirty="0">
                <a:latin typeface="Times New Roman"/>
                <a:ea typeface="Times New Roman"/>
                <a:cs typeface="Ali_K_Sahifa"/>
              </a:rPr>
              <a:t> </a:t>
            </a:r>
            <a:r>
              <a:rPr lang="ar-SA" sz="2400" b="1" dirty="0" err="1">
                <a:latin typeface="Times New Roman"/>
                <a:ea typeface="Times New Roman"/>
                <a:cs typeface="Ali_K_Sahifa"/>
              </a:rPr>
              <a:t>هةلى</a:t>
            </a:r>
            <a:r>
              <a:rPr lang="ar-SA" sz="2400" b="1" dirty="0">
                <a:latin typeface="Times New Roman"/>
                <a:ea typeface="Times New Roman"/>
                <a:cs typeface="Ali_K_Sahifa"/>
              </a:rPr>
              <a:t> </a:t>
            </a:r>
            <a:r>
              <a:rPr lang="ar-SA" sz="2400" b="1" dirty="0" err="1">
                <a:latin typeface="Times New Roman"/>
                <a:ea typeface="Times New Roman"/>
                <a:cs typeface="Ali_K_Sahifa"/>
              </a:rPr>
              <a:t>جيَطرةوةى</a:t>
            </a:r>
            <a:r>
              <a:rPr lang="ar-SA" sz="2400" b="1" dirty="0">
                <a:latin typeface="Times New Roman"/>
                <a:ea typeface="Times New Roman"/>
                <a:cs typeface="Ali_K_Sahifa"/>
              </a:rPr>
              <a:t>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ئةو</a:t>
            </a:r>
            <a:r>
              <a:rPr lang="ar-SA" sz="2400" b="1" dirty="0">
                <a:latin typeface="Times New Roman"/>
                <a:ea typeface="Times New Roman"/>
                <a:cs typeface="Ali_K_Sahifa"/>
              </a:rPr>
              <a:t> </a:t>
            </a:r>
            <a:r>
              <a:rPr lang="ar-SA" sz="2400" b="1" dirty="0" err="1">
                <a:latin typeface="Times New Roman"/>
                <a:ea typeface="Times New Roman"/>
                <a:cs typeface="Ali_K_Sahifa"/>
              </a:rPr>
              <a:t>لاريةش</a:t>
            </a:r>
            <a:r>
              <a:rPr lang="ar-SA" sz="2400" b="1" dirty="0">
                <a:latin typeface="Times New Roman"/>
                <a:ea typeface="Times New Roman"/>
                <a:cs typeface="Ali_K_Sahifa"/>
              </a:rPr>
              <a:t> </a:t>
            </a:r>
            <a:r>
              <a:rPr lang="ar-SA" sz="2400" b="1" dirty="0" err="1">
                <a:latin typeface="Times New Roman"/>
                <a:ea typeface="Times New Roman"/>
                <a:cs typeface="Ali_K_Sahifa"/>
              </a:rPr>
              <a:t>بة</a:t>
            </a:r>
            <a:r>
              <a:rPr lang="ar-SA" sz="2400" b="1" dirty="0">
                <a:latin typeface="Times New Roman"/>
                <a:ea typeface="Times New Roman"/>
                <a:cs typeface="Ali_K_Sahifa"/>
              </a:rPr>
              <a:t> </a:t>
            </a:r>
            <a:r>
              <a:rPr lang="ar-SA" sz="2400" b="1" dirty="0" err="1">
                <a:latin typeface="Times New Roman"/>
                <a:ea typeface="Times New Roman"/>
                <a:cs typeface="Ali_K_Sahifa"/>
              </a:rPr>
              <a:t>ضةسثاوى</a:t>
            </a:r>
            <a:r>
              <a:rPr lang="ar-SA" sz="2400" b="1" dirty="0">
                <a:latin typeface="Times New Roman"/>
                <a:ea typeface="Times New Roman"/>
                <a:cs typeface="Ali_K_Sahifa"/>
              </a:rPr>
              <a:t> </a:t>
            </a:r>
            <a:r>
              <a:rPr lang="ar-SA" sz="2400" b="1" dirty="0" err="1">
                <a:latin typeface="Times New Roman"/>
                <a:ea typeface="Times New Roman"/>
                <a:cs typeface="Ali_K_Sahifa"/>
              </a:rPr>
              <a:t>دةميَنيَتةوة</a:t>
            </a:r>
            <a:r>
              <a:rPr lang="ar-SA" sz="2400" b="1" dirty="0">
                <a:latin typeface="Times New Roman"/>
                <a:ea typeface="Times New Roman"/>
                <a:cs typeface="Ali_K_Sahifa"/>
              </a:rPr>
              <a:t>، </a:t>
            </a:r>
            <a:r>
              <a:rPr lang="ar-SA" sz="2400" b="1" dirty="0" err="1">
                <a:latin typeface="Times New Roman"/>
                <a:ea typeface="Times New Roman"/>
                <a:cs typeface="Ali_K_Sahifa"/>
              </a:rPr>
              <a:t>هةروةها</a:t>
            </a:r>
            <a:r>
              <a:rPr lang="ar-SA" sz="2400" b="1" dirty="0">
                <a:latin typeface="Times New Roman"/>
                <a:ea typeface="Times New Roman"/>
                <a:cs typeface="Ali_K_Sahifa"/>
              </a:rPr>
              <a:t> </a:t>
            </a:r>
            <a:r>
              <a:rPr lang="ar-SA" sz="2400" b="1" dirty="0" err="1">
                <a:latin typeface="Times New Roman"/>
                <a:ea typeface="Times New Roman"/>
                <a:cs typeface="Ali_K_Sahifa"/>
              </a:rPr>
              <a:t>لارى</a:t>
            </a:r>
            <a:r>
              <a:rPr lang="ar-SA" sz="2400" b="1" dirty="0">
                <a:latin typeface="Times New Roman"/>
                <a:ea typeface="Times New Roman"/>
                <a:cs typeface="Ali_K_Sahifa"/>
              </a:rPr>
              <a:t> </a:t>
            </a:r>
            <a:r>
              <a:rPr lang="ar-SA" sz="2400" b="1" dirty="0" err="1">
                <a:latin typeface="Times New Roman"/>
                <a:ea typeface="Times New Roman"/>
                <a:cs typeface="Ali_K_Sahifa"/>
              </a:rPr>
              <a:t>ضةماوةى</a:t>
            </a:r>
            <a:r>
              <a:rPr lang="ar-SA" sz="2400" b="1" dirty="0">
                <a:latin typeface="Times New Roman"/>
                <a:ea typeface="Times New Roman"/>
                <a:cs typeface="Ali_K_Sahifa"/>
              </a:rPr>
              <a:t> </a:t>
            </a:r>
            <a:r>
              <a:rPr lang="ar-SA" sz="2400" b="1" dirty="0" err="1">
                <a:latin typeface="Times New Roman"/>
                <a:ea typeface="Times New Roman"/>
                <a:cs typeface="Ali_K_Sahifa"/>
              </a:rPr>
              <a:t>تواناكانى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(ب) </a:t>
            </a:r>
            <a:r>
              <a:rPr lang="ar-SA" sz="2400" b="1" dirty="0" err="1">
                <a:latin typeface="Times New Roman"/>
                <a:ea typeface="Times New Roman"/>
                <a:cs typeface="Ali_K_Sahifa"/>
              </a:rPr>
              <a:t>بريتيية</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120\60 = 2 = </a:t>
            </a:r>
            <a:r>
              <a:rPr lang="ar-SA" sz="2400" b="1" dirty="0" err="1">
                <a:latin typeface="Times New Roman"/>
                <a:ea typeface="Times New Roman"/>
                <a:cs typeface="Ali_K_Sahifa"/>
              </a:rPr>
              <a:t>تيَضوونى</a:t>
            </a:r>
            <a:r>
              <a:rPr lang="ar-SA" sz="2400" b="1" dirty="0">
                <a:latin typeface="Times New Roman"/>
                <a:ea typeface="Times New Roman"/>
                <a:cs typeface="Ali_K_Sahifa"/>
              </a:rPr>
              <a:t> </a:t>
            </a:r>
            <a:r>
              <a:rPr lang="ar-SA" sz="2400" b="1" dirty="0" err="1">
                <a:latin typeface="Times New Roman"/>
                <a:ea typeface="Times New Roman"/>
                <a:cs typeface="Ali_K_Sahifa"/>
              </a:rPr>
              <a:t>هةلى</a:t>
            </a:r>
            <a:r>
              <a:rPr lang="ar-SA" sz="2400" b="1" dirty="0">
                <a:latin typeface="Times New Roman"/>
                <a:ea typeface="Times New Roman"/>
                <a:cs typeface="Ali_K_Sahifa"/>
              </a:rPr>
              <a:t> </a:t>
            </a:r>
            <a:r>
              <a:rPr lang="ar-SA" sz="2400" b="1" dirty="0" err="1">
                <a:latin typeface="Times New Roman"/>
                <a:ea typeface="Times New Roman"/>
                <a:cs typeface="Ali_K_Sahifa"/>
              </a:rPr>
              <a:t>جيَطرةوة</a:t>
            </a:r>
            <a:r>
              <a:rPr lang="ar-SA" sz="2400" b="1" dirty="0">
                <a:latin typeface="Times New Roman"/>
                <a:ea typeface="Times New Roman"/>
                <a:cs typeface="Ali_K_Sahifa"/>
              </a:rPr>
              <a:t> </a:t>
            </a:r>
            <a:r>
              <a:rPr lang="ar-SA" sz="2400" b="1" dirty="0" err="1">
                <a:latin typeface="Times New Roman"/>
                <a:ea typeface="Times New Roman"/>
                <a:cs typeface="Ali_K_Sahifa"/>
              </a:rPr>
              <a:t>بؤ</a:t>
            </a:r>
            <a:r>
              <a:rPr lang="ar-SA" sz="2400" b="1" dirty="0">
                <a:latin typeface="Times New Roman"/>
                <a:ea typeface="Times New Roman"/>
                <a:cs typeface="Ali_K_Sahifa"/>
              </a:rPr>
              <a:t>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بة</a:t>
            </a:r>
            <a:r>
              <a:rPr lang="ar-SA" sz="2400" b="1" dirty="0">
                <a:latin typeface="Times New Roman"/>
                <a:ea typeface="Times New Roman"/>
                <a:cs typeface="Ali_K_Sahifa"/>
              </a:rPr>
              <a:t> </a:t>
            </a:r>
            <a:r>
              <a:rPr lang="ar-SA" sz="2400" b="1" dirty="0" err="1">
                <a:latin typeface="Times New Roman"/>
                <a:ea typeface="Times New Roman"/>
                <a:cs typeface="Ali_K_Sahifa"/>
              </a:rPr>
              <a:t>ضةسثاوى</a:t>
            </a:r>
            <a:r>
              <a:rPr lang="ar-SA" sz="2400" b="1" dirty="0">
                <a:latin typeface="Times New Roman"/>
                <a:ea typeface="Times New Roman"/>
                <a:cs typeface="Ali_K_Sahifa"/>
              </a:rPr>
              <a:t> </a:t>
            </a:r>
            <a:r>
              <a:rPr lang="ar-SA" sz="2400" b="1" dirty="0" err="1">
                <a:latin typeface="Times New Roman"/>
                <a:ea typeface="Times New Roman"/>
                <a:cs typeface="Ali_K_Sahifa"/>
              </a:rPr>
              <a:t>دةميَنيَتةوة</a:t>
            </a:r>
            <a:r>
              <a:rPr lang="ar-SA" sz="2400" b="1" dirty="0">
                <a:latin typeface="Times New Roman"/>
                <a:ea typeface="Times New Roman"/>
                <a:cs typeface="Ali_K_Sahifa"/>
              </a:rPr>
              <a:t>. طريمان نرخى </a:t>
            </a:r>
            <a:r>
              <a:rPr lang="ar-SA" sz="2400" b="1" dirty="0" err="1">
                <a:latin typeface="Times New Roman"/>
                <a:ea typeface="Times New Roman"/>
                <a:cs typeface="Ali_K_Sahifa"/>
              </a:rPr>
              <a:t>يةكسانى</a:t>
            </a:r>
            <a:r>
              <a:rPr lang="ar-SA" sz="2400" b="1" dirty="0">
                <a:latin typeface="Times New Roman"/>
                <a:ea typeface="Times New Roman"/>
                <a:cs typeface="Ali_K_Sahifa"/>
              </a:rPr>
              <a:t> </a:t>
            </a:r>
            <a:r>
              <a:rPr lang="ar-SA" sz="2400" b="1" dirty="0" err="1">
                <a:latin typeface="Times New Roman"/>
                <a:ea typeface="Times New Roman"/>
                <a:cs typeface="Ali_K_Sahifa"/>
              </a:rPr>
              <a:t>تيَضوونى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و </a:t>
            </a:r>
            <a:r>
              <a:rPr lang="ar-SA" sz="2400" b="1" dirty="0" err="1">
                <a:latin typeface="Times New Roman"/>
                <a:ea typeface="Times New Roman"/>
                <a:cs typeface="Ali_K_Sahifa"/>
              </a:rPr>
              <a:t>هةموو</a:t>
            </a:r>
            <a:r>
              <a:rPr lang="ar-SA" sz="2400" b="1" dirty="0">
                <a:latin typeface="Times New Roman"/>
                <a:ea typeface="Times New Roman"/>
                <a:cs typeface="Ali_K_Sahifa"/>
              </a:rPr>
              <a:t> ولآتيَك </a:t>
            </a:r>
            <a:r>
              <a:rPr lang="ar-SA" sz="2400" b="1" dirty="0" err="1">
                <a:latin typeface="Times New Roman"/>
                <a:ea typeface="Times New Roman"/>
                <a:cs typeface="Ali_K_Sahifa"/>
              </a:rPr>
              <a:t>هةردوو</a:t>
            </a:r>
            <a:r>
              <a:rPr lang="ar-SA" sz="2400" b="1" dirty="0">
                <a:latin typeface="Times New Roman"/>
                <a:ea typeface="Times New Roman"/>
                <a:cs typeface="Ali_K_Sahifa"/>
              </a:rPr>
              <a:t> </a:t>
            </a:r>
            <a:r>
              <a:rPr lang="ar-SA" sz="2400" b="1" dirty="0" err="1">
                <a:latin typeface="Times New Roman"/>
                <a:ea typeface="Times New Roman"/>
                <a:cs typeface="Ali_K_Sahifa"/>
              </a:rPr>
              <a:t>كالآ</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a:t>
            </a:r>
            <a:r>
              <a:rPr lang="ar-SA" sz="2400" b="1" dirty="0" err="1">
                <a:latin typeface="Times New Roman"/>
                <a:ea typeface="Times New Roman"/>
                <a:cs typeface="Ali_K_Sahifa"/>
              </a:rPr>
              <a:t>دةهيَنن</a:t>
            </a:r>
            <a:r>
              <a:rPr lang="ar-SA" sz="2400" b="1" dirty="0">
                <a:latin typeface="Times New Roman"/>
                <a:ea typeface="Times New Roman"/>
                <a:cs typeface="Ali_K_Sahifa"/>
              </a:rPr>
              <a:t>، </a:t>
            </a:r>
            <a:r>
              <a:rPr lang="ar-SA" sz="2400" b="1" dirty="0" err="1">
                <a:latin typeface="Times New Roman"/>
                <a:ea typeface="Times New Roman"/>
                <a:cs typeface="Ali_K_Sahifa"/>
              </a:rPr>
              <a:t>ئةوا</a:t>
            </a:r>
            <a:r>
              <a:rPr lang="ar-SA" sz="2400" b="1" dirty="0">
                <a:latin typeface="Times New Roman"/>
                <a:ea typeface="Times New Roman"/>
                <a:cs typeface="Ali_K_Sahifa"/>
              </a:rPr>
              <a:t> </a:t>
            </a:r>
            <a:r>
              <a:rPr lang="ar-SA" sz="2400" b="1" dirty="0" err="1">
                <a:latin typeface="Times New Roman"/>
                <a:ea typeface="Times New Roman"/>
                <a:cs typeface="Ali_K_Sahifa"/>
              </a:rPr>
              <a:t>تيَضوونى</a:t>
            </a:r>
            <a:r>
              <a:rPr lang="ar-SA" sz="2400" b="1" dirty="0">
                <a:latin typeface="Times New Roman"/>
                <a:ea typeface="Times New Roman"/>
                <a:cs typeface="Ali_K_Sahifa"/>
              </a:rPr>
              <a:t> </a:t>
            </a:r>
            <a:r>
              <a:rPr lang="ar-SA" sz="2400" b="1" dirty="0" err="1">
                <a:latin typeface="Times New Roman"/>
                <a:ea typeface="Times New Roman"/>
                <a:cs typeface="Ali_K_Sahifa"/>
              </a:rPr>
              <a:t>هةلى</a:t>
            </a:r>
            <a:r>
              <a:rPr lang="ar-SA" sz="2400" b="1" dirty="0">
                <a:latin typeface="Times New Roman"/>
                <a:ea typeface="Times New Roman"/>
                <a:cs typeface="Ali_K_Sahifa"/>
              </a:rPr>
              <a:t> </a:t>
            </a:r>
            <a:r>
              <a:rPr lang="ar-SA" sz="2400" b="1" dirty="0" err="1">
                <a:latin typeface="Times New Roman"/>
                <a:ea typeface="Times New Roman"/>
                <a:cs typeface="Ali_K_Sahifa"/>
              </a:rPr>
              <a:t>جيَطرةوةى</a:t>
            </a:r>
            <a:r>
              <a:rPr lang="ar-SA" sz="2400" b="1" dirty="0">
                <a:latin typeface="Times New Roman"/>
                <a:ea typeface="Times New Roman"/>
                <a:cs typeface="Ali_K_Sahifa"/>
              </a:rPr>
              <a:t>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ئةوا</a:t>
            </a:r>
            <a:r>
              <a:rPr lang="ar-SA" sz="2400" b="1" dirty="0">
                <a:latin typeface="Times New Roman"/>
                <a:ea typeface="Times New Roman"/>
                <a:cs typeface="Ali_K_Sahifa"/>
              </a:rPr>
              <a:t> </a:t>
            </a:r>
            <a:r>
              <a:rPr lang="ar-SA" sz="2400" b="1" dirty="0" err="1">
                <a:latin typeface="Times New Roman"/>
                <a:ea typeface="Times New Roman"/>
                <a:cs typeface="Ali_K_Sahifa"/>
              </a:rPr>
              <a:t>يةكسان</a:t>
            </a:r>
            <a:r>
              <a:rPr lang="ar-SA" sz="2400" b="1" dirty="0">
                <a:latin typeface="Times New Roman"/>
                <a:ea typeface="Times New Roman"/>
                <a:cs typeface="Ali_K_Sahifa"/>
              </a:rPr>
              <a:t> </a:t>
            </a:r>
            <a:r>
              <a:rPr lang="ar-SA" sz="2400" b="1" dirty="0" err="1">
                <a:latin typeface="Times New Roman"/>
                <a:ea typeface="Times New Roman"/>
                <a:cs typeface="Ali_K_Sahifa"/>
              </a:rPr>
              <a:t>دةبيَت</a:t>
            </a:r>
            <a:r>
              <a:rPr lang="ar-SA" sz="2400" b="1" dirty="0">
                <a:latin typeface="Times New Roman"/>
                <a:ea typeface="Times New Roman"/>
                <a:cs typeface="Ali_K_Sahifa"/>
              </a:rPr>
              <a:t> </a:t>
            </a:r>
            <a:r>
              <a:rPr lang="ar-SA" sz="2400" b="1" dirty="0" err="1">
                <a:latin typeface="Times New Roman"/>
                <a:ea typeface="Times New Roman"/>
                <a:cs typeface="Ali_K_Sahifa"/>
              </a:rPr>
              <a:t>بة</a:t>
            </a:r>
            <a:r>
              <a:rPr lang="ar-SA" sz="2400" b="1" dirty="0">
                <a:latin typeface="Times New Roman"/>
                <a:ea typeface="Times New Roman"/>
                <a:cs typeface="Ali_K_Sahifa"/>
              </a:rPr>
              <a:t> نرخى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سةبارةت</a:t>
            </a:r>
            <a:r>
              <a:rPr lang="ar-SA" sz="2400" b="1" dirty="0">
                <a:latin typeface="Times New Roman"/>
                <a:ea typeface="Times New Roman"/>
                <a:cs typeface="Ali_K_Sahifa"/>
              </a:rPr>
              <a:t> </a:t>
            </a:r>
            <a:r>
              <a:rPr lang="ar-SA" sz="2400" b="1" dirty="0" err="1">
                <a:latin typeface="Times New Roman"/>
                <a:ea typeface="Times New Roman"/>
                <a:cs typeface="Ali_K_Sahifa"/>
              </a:rPr>
              <a:t>بة</a:t>
            </a:r>
            <a:r>
              <a:rPr lang="ar-SA" sz="2400" b="1" dirty="0">
                <a:latin typeface="Times New Roman"/>
                <a:ea typeface="Times New Roman"/>
                <a:cs typeface="Ali_K_Sahifa"/>
              </a:rPr>
              <a:t> نرخى </a:t>
            </a:r>
            <a:r>
              <a:rPr lang="ar-SA" sz="2400" b="1" dirty="0" err="1">
                <a:latin typeface="Times New Roman"/>
                <a:ea typeface="Times New Roman"/>
                <a:cs typeface="Ali_K_Sahifa"/>
              </a:rPr>
              <a:t>قوماشةوة</a:t>
            </a:r>
            <a:r>
              <a:rPr lang="ar-SA" sz="2400" b="1" dirty="0">
                <a:latin typeface="Times New Roman"/>
                <a:ea typeface="Times New Roman"/>
                <a:cs typeface="Ali_K_Sahifa"/>
              </a:rPr>
              <a:t>:-</a:t>
            </a:r>
            <a:endParaRPr lang="en-US" sz="2400" b="1" dirty="0">
              <a:effectLst/>
              <a:latin typeface="Times New Roman"/>
              <a:ea typeface="Times New Roman"/>
            </a:endParaRPr>
          </a:p>
        </p:txBody>
      </p:sp>
    </p:spTree>
    <p:extLst>
      <p:ext uri="{BB962C8B-B14F-4D97-AF65-F5344CB8AC3E}">
        <p14:creationId xmlns:p14="http://schemas.microsoft.com/office/powerpoint/2010/main" val="16736942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219200"/>
            <a:ext cx="769619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2586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33400" y="533400"/>
            <a:ext cx="7924800" cy="5509200"/>
          </a:xfrm>
          <a:prstGeom prst="rect">
            <a:avLst/>
          </a:prstGeom>
        </p:spPr>
        <p:txBody>
          <a:bodyPr wrap="square">
            <a:spAutoFit/>
          </a:bodyPr>
          <a:lstStyle/>
          <a:p>
            <a:pPr algn="just"/>
            <a:r>
              <a:rPr lang="ar-SA" dirty="0">
                <a:latin typeface="Times New Roman"/>
                <a:ea typeface="Times New Roman"/>
                <a:cs typeface="Ali_K_Sahifa"/>
              </a:rPr>
              <a:t> </a:t>
            </a:r>
            <a:r>
              <a:rPr lang="ar-SA" sz="3200" b="1" dirty="0" err="1">
                <a:latin typeface="Times New Roman"/>
                <a:ea typeface="Times New Roman"/>
                <a:cs typeface="Ali_K_Sahifa"/>
              </a:rPr>
              <a:t>ئةمةش</a:t>
            </a:r>
            <a:r>
              <a:rPr lang="ar-SA" sz="3200" b="1" dirty="0">
                <a:latin typeface="Times New Roman"/>
                <a:ea typeface="Times New Roman"/>
                <a:cs typeface="Ali_K_Sahifa"/>
              </a:rPr>
              <a:t> </a:t>
            </a:r>
            <a:r>
              <a:rPr lang="ar-SA" sz="3200" b="1" dirty="0" err="1">
                <a:latin typeface="Times New Roman"/>
                <a:ea typeface="Times New Roman"/>
                <a:cs typeface="Ali_K_Sahifa"/>
              </a:rPr>
              <a:t>ماناى</a:t>
            </a:r>
            <a:r>
              <a:rPr lang="ar-SA" sz="3200" b="1" dirty="0">
                <a:latin typeface="Times New Roman"/>
                <a:ea typeface="Times New Roman"/>
                <a:cs typeface="Ali_K_Sahifa"/>
              </a:rPr>
              <a:t> </a:t>
            </a:r>
            <a:r>
              <a:rPr lang="ar-SA" sz="3200" b="1" dirty="0" err="1">
                <a:latin typeface="Times New Roman"/>
                <a:ea typeface="Times New Roman"/>
                <a:cs typeface="Ali_K_Sahifa"/>
              </a:rPr>
              <a:t>ئةوةية</a:t>
            </a:r>
            <a:r>
              <a:rPr lang="ar-SA" sz="3200" b="1" dirty="0">
                <a:latin typeface="Times New Roman"/>
                <a:ea typeface="Times New Roman"/>
                <a:cs typeface="Ali_K_Sahifa"/>
              </a:rPr>
              <a:t> </a:t>
            </a:r>
            <a:r>
              <a:rPr lang="ar-SA" sz="3200" b="1" dirty="0" err="1">
                <a:latin typeface="Times New Roman"/>
                <a:ea typeface="Times New Roman"/>
                <a:cs typeface="Ali_K_Sahifa"/>
              </a:rPr>
              <a:t>كة</a:t>
            </a:r>
            <a:r>
              <a:rPr lang="ar-SA" sz="3200" b="1" dirty="0">
                <a:latin typeface="Times New Roman"/>
                <a:ea typeface="Times New Roman"/>
                <a:cs typeface="Ali_K_Sahifa"/>
              </a:rPr>
              <a:t> </a:t>
            </a:r>
            <a:r>
              <a:rPr lang="ar-SA" sz="3200" b="1" dirty="0" err="1">
                <a:latin typeface="Times New Roman"/>
                <a:ea typeface="Times New Roman"/>
                <a:cs typeface="Ali_K_Sahifa"/>
              </a:rPr>
              <a:t>نزمترين</a:t>
            </a:r>
            <a:r>
              <a:rPr lang="ar-SA" sz="3200" b="1" dirty="0">
                <a:latin typeface="Times New Roman"/>
                <a:ea typeface="Times New Roman"/>
                <a:cs typeface="Ali_K_Sahifa"/>
              </a:rPr>
              <a:t> نرخى </a:t>
            </a:r>
            <a:r>
              <a:rPr lang="ar-SA" sz="3200" b="1" dirty="0" err="1">
                <a:latin typeface="Times New Roman"/>
                <a:ea typeface="Times New Roman"/>
                <a:cs typeface="Ali_K_Sahifa"/>
              </a:rPr>
              <a:t>طةنم</a:t>
            </a:r>
            <a:r>
              <a:rPr lang="ar-SA" sz="3200" b="1" dirty="0">
                <a:latin typeface="Times New Roman"/>
                <a:ea typeface="Times New Roman"/>
                <a:cs typeface="Ali_K_Sahifa"/>
              </a:rPr>
              <a:t> </a:t>
            </a:r>
            <a:r>
              <a:rPr lang="ar-SA" sz="3200" b="1" dirty="0" err="1">
                <a:latin typeface="Times New Roman"/>
                <a:ea typeface="Times New Roman"/>
                <a:cs typeface="Ali_K_Sahifa"/>
              </a:rPr>
              <a:t>سةبارةت</a:t>
            </a:r>
            <a:r>
              <a:rPr lang="ar-SA" sz="3200" b="1" dirty="0">
                <a:latin typeface="Times New Roman"/>
                <a:ea typeface="Times New Roman"/>
                <a:cs typeface="Ali_K_Sahifa"/>
              </a:rPr>
              <a:t> </a:t>
            </a:r>
            <a:r>
              <a:rPr lang="ar-SA" sz="3200" b="1" dirty="0" err="1">
                <a:latin typeface="Times New Roman"/>
                <a:ea typeface="Times New Roman"/>
                <a:cs typeface="Ali_K_Sahifa"/>
              </a:rPr>
              <a:t>بة</a:t>
            </a:r>
            <a:r>
              <a:rPr lang="ar-SA" sz="3200" b="1" dirty="0">
                <a:latin typeface="Times New Roman"/>
                <a:ea typeface="Times New Roman"/>
                <a:cs typeface="Ali_K_Sahifa"/>
              </a:rPr>
              <a:t> نرخى </a:t>
            </a:r>
            <a:r>
              <a:rPr lang="ar-SA" sz="3200" b="1" dirty="0" err="1">
                <a:latin typeface="Times New Roman"/>
                <a:ea typeface="Times New Roman"/>
                <a:cs typeface="Ali_K_Sahifa"/>
              </a:rPr>
              <a:t>قوماش</a:t>
            </a:r>
            <a:r>
              <a:rPr lang="ar-SA" sz="3200" b="1" dirty="0">
                <a:latin typeface="Times New Roman"/>
                <a:ea typeface="Times New Roman"/>
                <a:cs typeface="Ali_K_Sahifa"/>
              </a:rPr>
              <a:t>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ولآتى</a:t>
            </a:r>
            <a:r>
              <a:rPr lang="ar-SA" sz="3200" b="1" dirty="0">
                <a:latin typeface="Times New Roman"/>
                <a:ea typeface="Times New Roman"/>
                <a:cs typeface="Ali_K_Sahifa"/>
              </a:rPr>
              <a:t> (أ) </a:t>
            </a:r>
            <a:r>
              <a:rPr lang="ar-SA" sz="3200" b="1" dirty="0" err="1">
                <a:latin typeface="Times New Roman"/>
                <a:ea typeface="Times New Roman"/>
                <a:cs typeface="Ali_K_Sahifa"/>
              </a:rPr>
              <a:t>يةكسانة</a:t>
            </a:r>
            <a:r>
              <a:rPr lang="ar-SA" sz="3200" b="1" dirty="0">
                <a:latin typeface="Times New Roman"/>
                <a:ea typeface="Times New Roman"/>
                <a:cs typeface="Ali_K_Sahifa"/>
              </a:rPr>
              <a:t> </a:t>
            </a:r>
            <a:r>
              <a:rPr lang="ar-SA" sz="3200" b="1" dirty="0" err="1">
                <a:latin typeface="Times New Roman"/>
                <a:ea typeface="Times New Roman"/>
                <a:cs typeface="Ali_K_Sahifa"/>
              </a:rPr>
              <a:t>بة</a:t>
            </a:r>
            <a:r>
              <a:rPr lang="ar-SA" sz="3200" b="1" dirty="0">
                <a:latin typeface="Times New Roman"/>
                <a:ea typeface="Times New Roman"/>
                <a:cs typeface="Ali_K_Sahifa"/>
              </a:rPr>
              <a:t> (2\3)، </a:t>
            </a:r>
            <a:r>
              <a:rPr lang="ar-SA" sz="3200" b="1" dirty="0" err="1">
                <a:latin typeface="Times New Roman"/>
                <a:ea typeface="Times New Roman"/>
                <a:cs typeface="Ali_K_Sahifa"/>
              </a:rPr>
              <a:t>ئةمةش</a:t>
            </a:r>
            <a:r>
              <a:rPr lang="ar-SA" sz="3200" b="1" dirty="0">
                <a:latin typeface="Times New Roman"/>
                <a:ea typeface="Times New Roman"/>
                <a:cs typeface="Ali_K_Sahifa"/>
              </a:rPr>
              <a:t> </a:t>
            </a:r>
            <a:r>
              <a:rPr lang="ar-SA" sz="3200" b="1" dirty="0" err="1">
                <a:latin typeface="Times New Roman"/>
                <a:ea typeface="Times New Roman"/>
                <a:cs typeface="Ali_K_Sahifa"/>
              </a:rPr>
              <a:t>تايبةتمةندى</a:t>
            </a:r>
            <a:r>
              <a:rPr lang="ar-SA" sz="3200" b="1" dirty="0">
                <a:latin typeface="Times New Roman"/>
                <a:ea typeface="Times New Roman"/>
                <a:cs typeface="Ali_K_Sahifa"/>
              </a:rPr>
              <a:t> </a:t>
            </a:r>
            <a:r>
              <a:rPr lang="ar-SA" sz="3200" b="1" dirty="0" err="1">
                <a:latin typeface="Times New Roman"/>
                <a:ea typeface="Times New Roman"/>
                <a:cs typeface="Ali_K_Sahifa"/>
              </a:rPr>
              <a:t>رِيَذةيى</a:t>
            </a:r>
            <a:r>
              <a:rPr lang="ar-SA" sz="3200" b="1" dirty="0">
                <a:latin typeface="Times New Roman"/>
                <a:ea typeface="Times New Roman"/>
                <a:cs typeface="Ali_K_Sahifa"/>
              </a:rPr>
              <a:t> </a:t>
            </a:r>
            <a:r>
              <a:rPr lang="ar-SA" sz="3200" b="1" dirty="0" err="1">
                <a:latin typeface="Times New Roman"/>
                <a:ea typeface="Times New Roman"/>
                <a:cs typeface="Ali_K_Sahifa"/>
              </a:rPr>
              <a:t>ولآتى</a:t>
            </a:r>
            <a:r>
              <a:rPr lang="ar-SA" sz="3200" b="1" dirty="0">
                <a:latin typeface="Times New Roman"/>
                <a:ea typeface="Times New Roman"/>
                <a:cs typeface="Ali_K_Sahifa"/>
              </a:rPr>
              <a:t> (أ)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طةنم</a:t>
            </a:r>
            <a:r>
              <a:rPr lang="ar-SA" sz="3200" b="1" dirty="0">
                <a:latin typeface="Times New Roman"/>
                <a:ea typeface="Times New Roman"/>
                <a:cs typeface="Ali_K_Sahifa"/>
              </a:rPr>
              <a:t> </a:t>
            </a:r>
            <a:r>
              <a:rPr lang="ar-SA" sz="3200" b="1" dirty="0" err="1">
                <a:latin typeface="Times New Roman"/>
                <a:ea typeface="Times New Roman"/>
                <a:cs typeface="Ali_K_Sahifa"/>
              </a:rPr>
              <a:t>دةطةيةنيَت</a:t>
            </a:r>
            <a:r>
              <a:rPr lang="ar-SA" sz="3200" b="1" dirty="0">
                <a:latin typeface="Times New Roman"/>
                <a:ea typeface="Times New Roman"/>
                <a:cs typeface="Ali_K_Sahifa"/>
              </a:rPr>
              <a:t>. </a:t>
            </a:r>
            <a:r>
              <a:rPr lang="ar-SA" sz="3200" b="1" dirty="0" err="1">
                <a:latin typeface="Times New Roman"/>
                <a:ea typeface="Times New Roman"/>
                <a:cs typeface="Ali_K_Sahifa"/>
              </a:rPr>
              <a:t>بة</a:t>
            </a:r>
            <a:r>
              <a:rPr lang="ar-SA" sz="3200" b="1" dirty="0">
                <a:latin typeface="Times New Roman"/>
                <a:ea typeface="Times New Roman"/>
                <a:cs typeface="Ali_K_Sahifa"/>
              </a:rPr>
              <a:t> </a:t>
            </a:r>
            <a:r>
              <a:rPr lang="ar-SA" sz="3200" b="1" dirty="0" err="1">
                <a:latin typeface="Times New Roman"/>
                <a:ea typeface="Times New Roman"/>
                <a:cs typeface="Ali_K_Sahifa"/>
              </a:rPr>
              <a:t>هةمان</a:t>
            </a:r>
            <a:r>
              <a:rPr lang="ar-SA" sz="3200" b="1" dirty="0">
                <a:latin typeface="Times New Roman"/>
                <a:ea typeface="Times New Roman"/>
                <a:cs typeface="Ali_K_Sahifa"/>
              </a:rPr>
              <a:t> </a:t>
            </a:r>
            <a:r>
              <a:rPr lang="ar-SA" sz="3200" b="1" dirty="0" err="1">
                <a:latin typeface="Times New Roman"/>
                <a:ea typeface="Times New Roman"/>
                <a:cs typeface="Ali_K_Sahifa"/>
              </a:rPr>
              <a:t>شيَوة</a:t>
            </a:r>
            <a:r>
              <a:rPr lang="ar-SA" sz="3200" b="1" dirty="0">
                <a:latin typeface="Times New Roman"/>
                <a:ea typeface="Times New Roman"/>
                <a:cs typeface="Ali_K_Sahifa"/>
              </a:rPr>
              <a:t> </a:t>
            </a:r>
            <a:r>
              <a:rPr lang="ar-SA" sz="3200" b="1" dirty="0" err="1">
                <a:latin typeface="Times New Roman"/>
                <a:ea typeface="Times New Roman"/>
                <a:cs typeface="Ali_K_Sahifa"/>
              </a:rPr>
              <a:t>نزمترين</a:t>
            </a:r>
            <a:r>
              <a:rPr lang="ar-SA" sz="3200" b="1" dirty="0">
                <a:latin typeface="Times New Roman"/>
                <a:ea typeface="Times New Roman"/>
                <a:cs typeface="Ali_K_Sahifa"/>
              </a:rPr>
              <a:t> نرخى </a:t>
            </a:r>
            <a:r>
              <a:rPr lang="ar-SA" sz="3200" b="1" dirty="0" err="1">
                <a:latin typeface="Times New Roman"/>
                <a:ea typeface="Times New Roman"/>
                <a:cs typeface="Ali_K_Sahifa"/>
              </a:rPr>
              <a:t>قوماش</a:t>
            </a:r>
            <a:r>
              <a:rPr lang="ar-SA" sz="3200" b="1" dirty="0">
                <a:latin typeface="Times New Roman"/>
                <a:ea typeface="Times New Roman"/>
                <a:cs typeface="Ali_K_Sahifa"/>
              </a:rPr>
              <a:t> </a:t>
            </a:r>
            <a:r>
              <a:rPr lang="ar-SA" sz="3200" b="1" dirty="0" err="1">
                <a:latin typeface="Times New Roman"/>
                <a:ea typeface="Times New Roman"/>
                <a:cs typeface="Ali_K_Sahifa"/>
              </a:rPr>
              <a:t>سةبارةت</a:t>
            </a:r>
            <a:r>
              <a:rPr lang="ar-SA" sz="3200" b="1" dirty="0">
                <a:latin typeface="Times New Roman"/>
                <a:ea typeface="Times New Roman"/>
                <a:cs typeface="Ali_K_Sahifa"/>
              </a:rPr>
              <a:t> </a:t>
            </a:r>
            <a:r>
              <a:rPr lang="ar-SA" sz="3200" b="1" dirty="0" err="1">
                <a:latin typeface="Times New Roman"/>
                <a:ea typeface="Times New Roman"/>
                <a:cs typeface="Ali_K_Sahifa"/>
              </a:rPr>
              <a:t>بة</a:t>
            </a:r>
            <a:r>
              <a:rPr lang="ar-SA" sz="3200" b="1" dirty="0">
                <a:latin typeface="Times New Roman"/>
                <a:ea typeface="Times New Roman"/>
                <a:cs typeface="Ali_K_Sahifa"/>
              </a:rPr>
              <a:t> نرخى </a:t>
            </a:r>
            <a:r>
              <a:rPr lang="ar-SA" sz="3200" b="1" dirty="0" err="1">
                <a:latin typeface="Times New Roman"/>
                <a:ea typeface="Times New Roman"/>
                <a:cs typeface="Ali_K_Sahifa"/>
              </a:rPr>
              <a:t>طةنمةوة</a:t>
            </a:r>
            <a:r>
              <a:rPr lang="ar-SA" sz="3200" b="1" dirty="0">
                <a:latin typeface="Times New Roman"/>
                <a:ea typeface="Times New Roman"/>
                <a:cs typeface="Ali_K_Sahifa"/>
              </a:rPr>
              <a:t>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ولآتى</a:t>
            </a:r>
            <a:r>
              <a:rPr lang="ar-SA" sz="3200" b="1" dirty="0">
                <a:latin typeface="Times New Roman"/>
                <a:ea typeface="Times New Roman"/>
                <a:cs typeface="Ali_K_Sahifa"/>
              </a:rPr>
              <a:t> (ب) </a:t>
            </a:r>
            <a:r>
              <a:rPr lang="ar-SA" sz="3200" b="1" dirty="0" err="1">
                <a:latin typeface="Times New Roman"/>
                <a:ea typeface="Times New Roman"/>
                <a:cs typeface="Ali_K_Sahifa"/>
              </a:rPr>
              <a:t>بريتيية</a:t>
            </a:r>
            <a:r>
              <a:rPr lang="ar-SA" sz="3200" b="1" dirty="0">
                <a:latin typeface="Times New Roman"/>
                <a:ea typeface="Times New Roman"/>
                <a:cs typeface="Ali_K_Sahifa"/>
              </a:rPr>
              <a:t> </a:t>
            </a:r>
            <a:r>
              <a:rPr lang="ar-SA" sz="3200" b="1" dirty="0" err="1">
                <a:latin typeface="Times New Roman"/>
                <a:ea typeface="Times New Roman"/>
                <a:cs typeface="Ali_K_Sahifa"/>
              </a:rPr>
              <a:t>لة</a:t>
            </a:r>
            <a:r>
              <a:rPr lang="ar-SA" sz="3200" b="1" dirty="0">
                <a:latin typeface="Times New Roman"/>
                <a:ea typeface="Times New Roman"/>
                <a:cs typeface="Ali_K_Sahifa"/>
              </a:rPr>
              <a:t> (1\2) </a:t>
            </a:r>
            <a:r>
              <a:rPr lang="ar-SA" sz="3200" b="1" dirty="0" err="1">
                <a:latin typeface="Times New Roman"/>
                <a:ea typeface="Times New Roman"/>
                <a:cs typeface="Ali_K_Sahifa"/>
              </a:rPr>
              <a:t>ئةمةش</a:t>
            </a:r>
            <a:r>
              <a:rPr lang="ar-SA" sz="3200" b="1" dirty="0">
                <a:latin typeface="Times New Roman"/>
                <a:ea typeface="Times New Roman"/>
                <a:cs typeface="Ali_K_Sahifa"/>
              </a:rPr>
              <a:t> </a:t>
            </a:r>
            <a:r>
              <a:rPr lang="ar-SA" sz="3200" b="1" dirty="0" err="1">
                <a:latin typeface="Times New Roman"/>
                <a:ea typeface="Times New Roman"/>
                <a:cs typeface="Ali_K_Sahifa"/>
              </a:rPr>
              <a:t>ماناى</a:t>
            </a:r>
            <a:r>
              <a:rPr lang="ar-SA" sz="3200" b="1" dirty="0">
                <a:latin typeface="Times New Roman"/>
                <a:ea typeface="Times New Roman"/>
                <a:cs typeface="Ali_K_Sahifa"/>
              </a:rPr>
              <a:t> </a:t>
            </a:r>
            <a:r>
              <a:rPr lang="ar-SA" sz="3200" b="1" dirty="0" err="1">
                <a:latin typeface="Times New Roman"/>
                <a:ea typeface="Times New Roman"/>
                <a:cs typeface="Ali_K_Sahifa"/>
              </a:rPr>
              <a:t>تايبةتمةندى</a:t>
            </a:r>
            <a:r>
              <a:rPr lang="ar-SA" sz="3200" b="1" dirty="0">
                <a:latin typeface="Times New Roman"/>
                <a:ea typeface="Times New Roman"/>
                <a:cs typeface="Ali_K_Sahifa"/>
              </a:rPr>
              <a:t> </a:t>
            </a:r>
            <a:r>
              <a:rPr lang="ar-SA" sz="3200" b="1" dirty="0" err="1">
                <a:latin typeface="Times New Roman"/>
                <a:ea typeface="Times New Roman"/>
                <a:cs typeface="Ali_K_Sahifa"/>
              </a:rPr>
              <a:t>رِيَذةيى</a:t>
            </a:r>
            <a:r>
              <a:rPr lang="ar-SA" sz="3200" b="1" dirty="0">
                <a:latin typeface="Times New Roman"/>
                <a:ea typeface="Times New Roman"/>
                <a:cs typeface="Ali_K_Sahifa"/>
              </a:rPr>
              <a:t>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قوماش</a:t>
            </a:r>
            <a:r>
              <a:rPr lang="ar-SA" sz="3200" b="1" dirty="0">
                <a:latin typeface="Times New Roman"/>
                <a:ea typeface="Times New Roman"/>
                <a:cs typeface="Ali_K_Sahifa"/>
              </a:rPr>
              <a:t> </a:t>
            </a:r>
            <a:r>
              <a:rPr lang="ar-SA" sz="3200" b="1" dirty="0" err="1">
                <a:latin typeface="Times New Roman"/>
                <a:ea typeface="Times New Roman"/>
                <a:cs typeface="Ali_K_Sahifa"/>
              </a:rPr>
              <a:t>دةطةيةنيَت</a:t>
            </a:r>
            <a:r>
              <a:rPr lang="ar-SA" sz="3200" b="1" dirty="0">
                <a:latin typeface="Times New Roman"/>
                <a:ea typeface="Times New Roman"/>
                <a:cs typeface="Ali_K_Sahifa"/>
              </a:rPr>
              <a:t>. </a:t>
            </a:r>
            <a:r>
              <a:rPr lang="ar-SA" sz="3200" b="1" dirty="0" err="1">
                <a:latin typeface="Times New Roman"/>
                <a:ea typeface="Times New Roman"/>
                <a:cs typeface="Ali_K_Sahifa"/>
              </a:rPr>
              <a:t>ئةمةش</a:t>
            </a:r>
            <a:r>
              <a:rPr lang="ar-SA" sz="3200" b="1" dirty="0">
                <a:latin typeface="Times New Roman"/>
                <a:ea typeface="Times New Roman"/>
                <a:cs typeface="Ali_K_Sahifa"/>
              </a:rPr>
              <a:t> </a:t>
            </a:r>
            <a:r>
              <a:rPr lang="ar-SA" sz="3200" b="1" dirty="0" err="1">
                <a:latin typeface="Times New Roman"/>
                <a:ea typeface="Times New Roman"/>
                <a:cs typeface="Ali_K_Sahifa"/>
              </a:rPr>
              <a:t>بة</a:t>
            </a:r>
            <a:r>
              <a:rPr lang="ar-SA" sz="3200" b="1" dirty="0">
                <a:latin typeface="Times New Roman"/>
                <a:ea typeface="Times New Roman"/>
                <a:cs typeface="Ali_K_Sahifa"/>
              </a:rPr>
              <a:t> </a:t>
            </a:r>
            <a:r>
              <a:rPr lang="ar-SA" sz="3200" b="1" dirty="0" err="1">
                <a:latin typeface="Times New Roman"/>
                <a:ea typeface="Times New Roman"/>
                <a:cs typeface="Ali_K_Sahifa"/>
              </a:rPr>
              <a:t>يةك</a:t>
            </a:r>
            <a:r>
              <a:rPr lang="ar-SA" sz="3200" b="1" dirty="0">
                <a:latin typeface="Times New Roman"/>
                <a:ea typeface="Times New Roman"/>
                <a:cs typeface="Ali_K_Sahifa"/>
              </a:rPr>
              <a:t> </a:t>
            </a:r>
            <a:r>
              <a:rPr lang="ar-SA" sz="3200" b="1" dirty="0" err="1">
                <a:latin typeface="Times New Roman"/>
                <a:ea typeface="Times New Roman"/>
                <a:cs typeface="Ali_K_Sahifa"/>
              </a:rPr>
              <a:t>هؤكار</a:t>
            </a:r>
            <a:r>
              <a:rPr lang="ar-SA" sz="3200" b="1" dirty="0">
                <a:latin typeface="Times New Roman"/>
                <a:ea typeface="Times New Roman"/>
                <a:cs typeface="Ali_K_Sahifa"/>
              </a:rPr>
              <a:t> </a:t>
            </a:r>
            <a:r>
              <a:rPr lang="ar-SA" sz="3200" b="1" dirty="0" err="1">
                <a:latin typeface="Times New Roman"/>
                <a:ea typeface="Times New Roman"/>
                <a:cs typeface="Ali_K_Sahifa"/>
              </a:rPr>
              <a:t>دياركراوة</a:t>
            </a:r>
            <a:r>
              <a:rPr lang="ar-SA" sz="3200" b="1" dirty="0">
                <a:latin typeface="Times New Roman"/>
                <a:ea typeface="Times New Roman"/>
                <a:cs typeface="Ali_K_Sahifa"/>
              </a:rPr>
              <a:t>، </a:t>
            </a:r>
            <a:r>
              <a:rPr lang="ar-SA" sz="3200" b="1" dirty="0" err="1">
                <a:latin typeface="Times New Roman"/>
                <a:ea typeface="Times New Roman"/>
                <a:cs typeface="Ali_K_Sahifa"/>
              </a:rPr>
              <a:t>كة</a:t>
            </a:r>
            <a:r>
              <a:rPr lang="ar-SA" sz="3200" b="1" dirty="0">
                <a:latin typeface="Times New Roman"/>
                <a:ea typeface="Times New Roman"/>
                <a:cs typeface="Ali_K_Sahifa"/>
              </a:rPr>
              <a:t> </a:t>
            </a:r>
            <a:r>
              <a:rPr lang="ar-SA" sz="3200" b="1" dirty="0" err="1">
                <a:latin typeface="Times New Roman"/>
                <a:ea typeface="Times New Roman"/>
                <a:cs typeface="Ali_K_Sahifa"/>
              </a:rPr>
              <a:t>بريتيية</a:t>
            </a:r>
            <a:r>
              <a:rPr lang="ar-SA" sz="3200" b="1" dirty="0">
                <a:latin typeface="Times New Roman"/>
                <a:ea typeface="Times New Roman"/>
                <a:cs typeface="Ali_K_Sahifa"/>
              </a:rPr>
              <a:t>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بارودؤخى</a:t>
            </a:r>
            <a:r>
              <a:rPr lang="ar-SA" sz="3200" b="1" dirty="0">
                <a:latin typeface="Times New Roman"/>
                <a:ea typeface="Times New Roman"/>
                <a:cs typeface="Ali_K_Sahifa"/>
              </a:rPr>
              <a:t> </a:t>
            </a:r>
            <a:r>
              <a:rPr lang="ar-SA" sz="3200" b="1" dirty="0" err="1">
                <a:latin typeface="Times New Roman"/>
                <a:ea typeface="Times New Roman"/>
                <a:cs typeface="Ali_K_Sahifa"/>
              </a:rPr>
              <a:t>بةرهةمهيَناندا</a:t>
            </a:r>
            <a:r>
              <a:rPr lang="ar-SA" sz="3200" b="1" dirty="0">
                <a:latin typeface="Times New Roman"/>
                <a:ea typeface="Times New Roman"/>
                <a:cs typeface="Ali_K_Sahifa"/>
              </a:rPr>
              <a:t>، </a:t>
            </a:r>
            <a:r>
              <a:rPr lang="ar-SA" sz="3200" b="1" dirty="0" err="1">
                <a:latin typeface="Times New Roman"/>
                <a:ea typeface="Times New Roman"/>
                <a:cs typeface="Ali_K_Sahifa"/>
              </a:rPr>
              <a:t>بةلآم</a:t>
            </a:r>
            <a:r>
              <a:rPr lang="ar-SA" sz="3200" b="1" dirty="0">
                <a:latin typeface="Times New Roman"/>
                <a:ea typeface="Times New Roman"/>
                <a:cs typeface="Ali_K_Sahifa"/>
              </a:rPr>
              <a:t> </a:t>
            </a:r>
            <a:r>
              <a:rPr lang="ar-SA" sz="3200" b="1" dirty="0" err="1">
                <a:latin typeface="Times New Roman"/>
                <a:ea typeface="Times New Roman"/>
                <a:cs typeface="Ali_K_Sahifa"/>
              </a:rPr>
              <a:t>بارودؤخى</a:t>
            </a:r>
            <a:r>
              <a:rPr lang="ar-SA" sz="3200" b="1" dirty="0">
                <a:latin typeface="Times New Roman"/>
                <a:ea typeface="Times New Roman"/>
                <a:cs typeface="Ali_K_Sahifa"/>
              </a:rPr>
              <a:t> </a:t>
            </a:r>
            <a:r>
              <a:rPr lang="ar-SA" sz="3200" b="1" dirty="0" err="1">
                <a:latin typeface="Times New Roman"/>
                <a:ea typeface="Times New Roman"/>
                <a:cs typeface="Ali_K_Sahifa"/>
              </a:rPr>
              <a:t>خواست</a:t>
            </a:r>
            <a:r>
              <a:rPr lang="ar-SA" sz="3200" b="1" dirty="0">
                <a:latin typeface="Times New Roman"/>
                <a:ea typeface="Times New Roman"/>
                <a:cs typeface="Ali_K_Sahifa"/>
              </a:rPr>
              <a:t> </a:t>
            </a:r>
            <a:r>
              <a:rPr lang="ar-SA" sz="3200" b="1" dirty="0" err="1">
                <a:latin typeface="Times New Roman"/>
                <a:ea typeface="Times New Roman"/>
                <a:cs typeface="Ali_K_Sahifa"/>
              </a:rPr>
              <a:t>لة</a:t>
            </a:r>
            <a:r>
              <a:rPr lang="ar-SA" sz="3200" b="1" dirty="0">
                <a:latin typeface="Times New Roman"/>
                <a:ea typeface="Times New Roman"/>
                <a:cs typeface="Ali_K_Sahifa"/>
              </a:rPr>
              <a:t> دياري </a:t>
            </a:r>
            <a:r>
              <a:rPr lang="ar-SA" sz="3200" b="1" dirty="0" err="1">
                <a:latin typeface="Times New Roman"/>
                <a:ea typeface="Times New Roman"/>
                <a:cs typeface="Ali_K_Sahifa"/>
              </a:rPr>
              <a:t>كردنى</a:t>
            </a:r>
            <a:r>
              <a:rPr lang="ar-SA" sz="3200" b="1" dirty="0">
                <a:latin typeface="Times New Roman"/>
                <a:ea typeface="Times New Roman"/>
                <a:cs typeface="Ali_K_Sahifa"/>
              </a:rPr>
              <a:t> نرخى </a:t>
            </a:r>
            <a:r>
              <a:rPr lang="ar-SA" sz="3200" b="1" dirty="0" err="1">
                <a:latin typeface="Times New Roman"/>
                <a:ea typeface="Times New Roman"/>
                <a:cs typeface="Ali_K_Sahifa"/>
              </a:rPr>
              <a:t>رِيَذةيى</a:t>
            </a:r>
            <a:r>
              <a:rPr lang="ar-SA" sz="3200" b="1" dirty="0">
                <a:latin typeface="Times New Roman"/>
                <a:ea typeface="Times New Roman"/>
                <a:cs typeface="Ali_K_Sahifa"/>
              </a:rPr>
              <a:t> </a:t>
            </a:r>
            <a:r>
              <a:rPr lang="ar-SA" sz="3200" b="1" dirty="0" err="1">
                <a:latin typeface="Times New Roman"/>
                <a:ea typeface="Times New Roman"/>
                <a:cs typeface="Ali_K_Sahifa"/>
              </a:rPr>
              <a:t>هةردوو</a:t>
            </a:r>
            <a:r>
              <a:rPr lang="ar-SA" sz="3200" b="1" dirty="0">
                <a:latin typeface="Times New Roman"/>
                <a:ea typeface="Times New Roman"/>
                <a:cs typeface="Ali_K_Sahifa"/>
              </a:rPr>
              <a:t> </a:t>
            </a:r>
            <a:r>
              <a:rPr lang="ar-SA" sz="3200" b="1" dirty="0" err="1">
                <a:latin typeface="Times New Roman"/>
                <a:ea typeface="Times New Roman"/>
                <a:cs typeface="Ali_K_Sahifa"/>
              </a:rPr>
              <a:t>كالآ</a:t>
            </a:r>
            <a:r>
              <a:rPr lang="ar-SA" sz="3200" b="1" dirty="0">
                <a:latin typeface="Times New Roman"/>
                <a:ea typeface="Times New Roman"/>
                <a:cs typeface="Ali_K_Sahifa"/>
              </a:rPr>
              <a:t> باسى </a:t>
            </a:r>
            <a:r>
              <a:rPr lang="ar-SA" sz="3200" b="1" dirty="0" err="1">
                <a:latin typeface="Times New Roman"/>
                <a:ea typeface="Times New Roman"/>
                <a:cs typeface="Ali_K_Sahifa"/>
              </a:rPr>
              <a:t>نةكراوة</a:t>
            </a:r>
            <a:r>
              <a:rPr lang="ar-SA" sz="3200" b="1" dirty="0">
                <a:latin typeface="Times New Roman"/>
                <a:ea typeface="Times New Roman"/>
                <a:cs typeface="Ali_K_Sahifa"/>
              </a:rPr>
              <a:t>.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ئةنجامدا</a:t>
            </a:r>
            <a:r>
              <a:rPr lang="ar-SA" sz="3200" b="1" dirty="0">
                <a:latin typeface="Times New Roman"/>
                <a:ea typeface="Times New Roman"/>
                <a:cs typeface="Ali_K_Sahifa"/>
              </a:rPr>
              <a:t> </a:t>
            </a:r>
            <a:r>
              <a:rPr lang="ar-SA" sz="3200" b="1" dirty="0" err="1">
                <a:latin typeface="Times New Roman"/>
                <a:ea typeface="Times New Roman"/>
                <a:cs typeface="Ali_K_Sahifa"/>
              </a:rPr>
              <a:t>دةتوانين</a:t>
            </a:r>
            <a:r>
              <a:rPr lang="ar-SA" sz="3200" b="1" dirty="0">
                <a:latin typeface="Times New Roman"/>
                <a:ea typeface="Times New Roman"/>
                <a:cs typeface="Ali_K_Sahifa"/>
              </a:rPr>
              <a:t> بلَيَين، </a:t>
            </a:r>
            <a:r>
              <a:rPr lang="ar-SA" sz="3200" b="1" dirty="0" err="1">
                <a:latin typeface="Times New Roman"/>
                <a:ea typeface="Times New Roman"/>
                <a:cs typeface="Ali_K_Sahifa"/>
              </a:rPr>
              <a:t>كة</a:t>
            </a:r>
            <a:r>
              <a:rPr lang="ar-SA" sz="3200" b="1" dirty="0">
                <a:latin typeface="Times New Roman"/>
                <a:ea typeface="Times New Roman"/>
                <a:cs typeface="Ali_K_Sahifa"/>
              </a:rPr>
              <a:t> </a:t>
            </a:r>
            <a:r>
              <a:rPr lang="ar-SA" sz="3200" b="1" dirty="0" err="1">
                <a:latin typeface="Times New Roman"/>
                <a:ea typeface="Times New Roman"/>
                <a:cs typeface="Ali_K_Sahifa"/>
              </a:rPr>
              <a:t>جياوازى</a:t>
            </a:r>
            <a:r>
              <a:rPr lang="ar-SA" sz="3200" b="1" dirty="0">
                <a:latin typeface="Times New Roman"/>
                <a:ea typeface="Times New Roman"/>
                <a:cs typeface="Ali_K_Sahifa"/>
              </a:rPr>
              <a:t> نرخى </a:t>
            </a:r>
            <a:r>
              <a:rPr lang="ar-SA" sz="3200" b="1" dirty="0" err="1">
                <a:latin typeface="Times New Roman"/>
                <a:ea typeface="Times New Roman"/>
                <a:cs typeface="Ali_K_Sahifa"/>
              </a:rPr>
              <a:t>رِيَذةيى</a:t>
            </a:r>
            <a:r>
              <a:rPr lang="ar-SA" sz="3200" b="1" dirty="0">
                <a:latin typeface="Times New Roman"/>
                <a:ea typeface="Times New Roman"/>
                <a:cs typeface="Ali_K_Sahifa"/>
              </a:rPr>
              <a:t> </a:t>
            </a:r>
            <a:r>
              <a:rPr lang="ar-SA" sz="3200" b="1" dirty="0" err="1">
                <a:latin typeface="Times New Roman"/>
                <a:ea typeface="Times New Roman"/>
                <a:cs typeface="Ali_K_Sahifa"/>
              </a:rPr>
              <a:t>هةردوو</a:t>
            </a:r>
            <a:r>
              <a:rPr lang="ar-SA" sz="3200" b="1" dirty="0">
                <a:latin typeface="Times New Roman"/>
                <a:ea typeface="Times New Roman"/>
                <a:cs typeface="Ali_K_Sahifa"/>
              </a:rPr>
              <a:t> </a:t>
            </a:r>
            <a:r>
              <a:rPr lang="ar-SA" sz="3200" b="1" dirty="0" err="1">
                <a:latin typeface="Times New Roman"/>
                <a:ea typeface="Times New Roman"/>
                <a:cs typeface="Ali_K_Sahifa"/>
              </a:rPr>
              <a:t>كالآ</a:t>
            </a:r>
            <a:r>
              <a:rPr lang="ar-SA" sz="3200" b="1" dirty="0">
                <a:latin typeface="Times New Roman"/>
                <a:ea typeface="Times New Roman"/>
                <a:cs typeface="Ali_K_Sahifa"/>
              </a:rPr>
              <a:t> و </a:t>
            </a:r>
            <a:r>
              <a:rPr lang="ar-SA" sz="3200" b="1" dirty="0" err="1">
                <a:latin typeface="Times New Roman"/>
                <a:ea typeface="Times New Roman"/>
                <a:cs typeface="Ali_K_Sahifa"/>
              </a:rPr>
              <a:t>لة</a:t>
            </a:r>
            <a:r>
              <a:rPr lang="ar-SA" sz="3200" b="1" dirty="0">
                <a:latin typeface="Times New Roman"/>
                <a:ea typeface="Times New Roman"/>
                <a:cs typeface="Ali_K_Sahifa"/>
              </a:rPr>
              <a:t> </a:t>
            </a:r>
            <a:r>
              <a:rPr lang="ar-SA" sz="3200" b="1" dirty="0" err="1">
                <a:latin typeface="Times New Roman"/>
                <a:ea typeface="Times New Roman"/>
                <a:cs typeface="Ali_K_Sahifa"/>
              </a:rPr>
              <a:t>هةردوو</a:t>
            </a:r>
            <a:r>
              <a:rPr lang="ar-SA" sz="3200" b="1" dirty="0">
                <a:latin typeface="Times New Roman"/>
                <a:ea typeface="Times New Roman"/>
                <a:cs typeface="Ali_K_Sahifa"/>
              </a:rPr>
              <a:t> ولآت، </a:t>
            </a:r>
            <a:r>
              <a:rPr lang="ar-SA" sz="3200" b="1" dirty="0" err="1">
                <a:latin typeface="Times New Roman"/>
                <a:ea typeface="Times New Roman"/>
                <a:cs typeface="Ali_K_Sahifa"/>
              </a:rPr>
              <a:t>تايبةتمةندى</a:t>
            </a:r>
            <a:r>
              <a:rPr lang="ar-SA" sz="3200" b="1" dirty="0">
                <a:latin typeface="Times New Roman"/>
                <a:ea typeface="Times New Roman"/>
                <a:cs typeface="Ali_K_Sahifa"/>
              </a:rPr>
              <a:t> </a:t>
            </a:r>
            <a:r>
              <a:rPr lang="ar-SA" sz="3200" b="1" dirty="0" err="1">
                <a:latin typeface="Times New Roman"/>
                <a:ea typeface="Times New Roman"/>
                <a:cs typeface="Ali_K_Sahifa"/>
              </a:rPr>
              <a:t>رِيَذةيى</a:t>
            </a:r>
            <a:r>
              <a:rPr lang="ar-SA" sz="3200" b="1" dirty="0">
                <a:latin typeface="Times New Roman"/>
                <a:ea typeface="Times New Roman"/>
                <a:cs typeface="Ali_K_Sahifa"/>
              </a:rPr>
              <a:t> </a:t>
            </a:r>
            <a:r>
              <a:rPr lang="ar-SA" sz="3200" b="1" dirty="0" err="1">
                <a:latin typeface="Times New Roman"/>
                <a:ea typeface="Times New Roman"/>
                <a:cs typeface="Ali_K_Sahifa"/>
              </a:rPr>
              <a:t>بؤ</a:t>
            </a:r>
            <a:r>
              <a:rPr lang="ar-SA" sz="3200" b="1" dirty="0">
                <a:latin typeface="Times New Roman"/>
                <a:ea typeface="Times New Roman"/>
                <a:cs typeface="Ali_K_Sahifa"/>
              </a:rPr>
              <a:t> </a:t>
            </a:r>
            <a:r>
              <a:rPr lang="ar-SA" sz="3200" b="1" dirty="0" err="1">
                <a:latin typeface="Times New Roman"/>
                <a:ea typeface="Times New Roman"/>
                <a:cs typeface="Ali_K_Sahifa"/>
              </a:rPr>
              <a:t>هةردووكيان</a:t>
            </a:r>
            <a:r>
              <a:rPr lang="ar-SA" sz="3200" b="1" dirty="0">
                <a:latin typeface="Times New Roman"/>
                <a:ea typeface="Times New Roman"/>
                <a:cs typeface="Ali_K_Sahifa"/>
              </a:rPr>
              <a:t> </a:t>
            </a:r>
            <a:r>
              <a:rPr lang="ar-SA" sz="3200" b="1" dirty="0" err="1">
                <a:latin typeface="Times New Roman"/>
                <a:ea typeface="Times New Roman"/>
                <a:cs typeface="Ali_K_Sahifa"/>
              </a:rPr>
              <a:t>دةطةيةنيَت</a:t>
            </a:r>
            <a:r>
              <a:rPr lang="ar-SA" sz="3200" b="1" dirty="0">
                <a:latin typeface="Times New Roman"/>
                <a:ea typeface="Times New Roman"/>
                <a:cs typeface="Ali_K_Sahifa"/>
              </a:rPr>
              <a:t>، </a:t>
            </a:r>
            <a:r>
              <a:rPr lang="ar-SA" sz="3200" b="1" dirty="0" err="1">
                <a:latin typeface="Times New Roman"/>
                <a:ea typeface="Times New Roman"/>
                <a:cs typeface="Ali_K_Sahifa"/>
              </a:rPr>
              <a:t>بةمةش</a:t>
            </a:r>
            <a:r>
              <a:rPr lang="ar-SA" sz="3200" b="1" dirty="0">
                <a:latin typeface="Times New Roman"/>
                <a:ea typeface="Times New Roman"/>
                <a:cs typeface="Ali_K_Sahifa"/>
              </a:rPr>
              <a:t> </a:t>
            </a:r>
            <a:r>
              <a:rPr lang="ar-SA" sz="3200" b="1" dirty="0" err="1">
                <a:latin typeface="Times New Roman"/>
                <a:ea typeface="Times New Roman"/>
                <a:cs typeface="Ali_K_Sahifa"/>
              </a:rPr>
              <a:t>بنضينةى</a:t>
            </a:r>
            <a:r>
              <a:rPr lang="ar-SA" sz="3200" b="1" dirty="0">
                <a:latin typeface="Times New Roman"/>
                <a:ea typeface="Times New Roman"/>
                <a:cs typeface="Ali_K_Sahifa"/>
              </a:rPr>
              <a:t> </a:t>
            </a:r>
            <a:r>
              <a:rPr lang="ar-SA" sz="3200" b="1" dirty="0" err="1">
                <a:latin typeface="Times New Roman"/>
                <a:ea typeface="Times New Roman"/>
                <a:cs typeface="Ali_K_Sahifa"/>
              </a:rPr>
              <a:t>ئةنجامدانى</a:t>
            </a:r>
            <a:r>
              <a:rPr lang="ar-SA" sz="3200" b="1" dirty="0">
                <a:latin typeface="Times New Roman"/>
                <a:ea typeface="Times New Roman"/>
                <a:cs typeface="Ali_K_Sahifa"/>
              </a:rPr>
              <a:t> </a:t>
            </a:r>
            <a:r>
              <a:rPr lang="ar-SA" sz="3200" b="1" dirty="0" err="1">
                <a:latin typeface="Times New Roman"/>
                <a:ea typeface="Times New Roman"/>
                <a:cs typeface="Ali_K_Sahifa"/>
              </a:rPr>
              <a:t>بازرطانى</a:t>
            </a:r>
            <a:r>
              <a:rPr lang="ar-SA" sz="3200" b="1" dirty="0">
                <a:latin typeface="Times New Roman"/>
                <a:ea typeface="Times New Roman"/>
                <a:cs typeface="Ali_K_Sahifa"/>
              </a:rPr>
              <a:t> </a:t>
            </a:r>
            <a:r>
              <a:rPr lang="ar-SA" sz="3200" b="1" dirty="0" err="1">
                <a:latin typeface="Times New Roman"/>
                <a:ea typeface="Times New Roman"/>
                <a:cs typeface="Ali_K_Sahifa"/>
              </a:rPr>
              <a:t>كةلَكى</a:t>
            </a:r>
            <a:r>
              <a:rPr lang="ar-SA" sz="3200" b="1" dirty="0">
                <a:latin typeface="Times New Roman"/>
                <a:ea typeface="Times New Roman"/>
                <a:cs typeface="Ali_K_Sahifa"/>
              </a:rPr>
              <a:t> </a:t>
            </a:r>
            <a:r>
              <a:rPr lang="ar-SA" sz="3200" b="1" dirty="0" err="1">
                <a:latin typeface="Times New Roman"/>
                <a:ea typeface="Times New Roman"/>
                <a:cs typeface="Ali_K_Sahifa"/>
              </a:rPr>
              <a:t>هاوبةش</a:t>
            </a:r>
            <a:r>
              <a:rPr lang="ar-SA" sz="3200" b="1" dirty="0">
                <a:latin typeface="Times New Roman"/>
                <a:ea typeface="Times New Roman"/>
                <a:cs typeface="Ali_K_Sahifa"/>
              </a:rPr>
              <a:t> </a:t>
            </a:r>
            <a:r>
              <a:rPr lang="ar-SA" sz="3200" b="1" dirty="0" err="1">
                <a:latin typeface="Times New Roman"/>
                <a:ea typeface="Times New Roman"/>
                <a:cs typeface="Ali_K_Sahifa"/>
              </a:rPr>
              <a:t>دةبيَت</a:t>
            </a:r>
            <a:r>
              <a:rPr lang="ar-SA" sz="3200" b="1" dirty="0">
                <a:latin typeface="Times New Roman"/>
                <a:ea typeface="Times New Roman"/>
                <a:cs typeface="Ali_K_Sahifa"/>
              </a:rPr>
              <a:t>.</a:t>
            </a:r>
            <a:endParaRPr lang="ar-IQ" sz="3200" b="1" dirty="0"/>
          </a:p>
        </p:txBody>
      </p:sp>
    </p:spTree>
    <p:extLst>
      <p:ext uri="{BB962C8B-B14F-4D97-AF65-F5344CB8AC3E}">
        <p14:creationId xmlns:p14="http://schemas.microsoft.com/office/powerpoint/2010/main" val="27981584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612845"/>
            <a:ext cx="8229600" cy="5539978"/>
          </a:xfrm>
          <a:prstGeom prst="rect">
            <a:avLst/>
          </a:prstGeom>
        </p:spPr>
        <p:txBody>
          <a:bodyPr wrap="square">
            <a:spAutoFit/>
          </a:bodyPr>
          <a:lstStyle/>
          <a:p>
            <a:pPr algn="justLow"/>
            <a:r>
              <a:rPr lang="ar-SA" u="dbl" dirty="0" err="1">
                <a:latin typeface="Times New Roman"/>
                <a:ea typeface="Times New Roman"/>
                <a:cs typeface="Ali_K_Samik"/>
              </a:rPr>
              <a:t>ضوارةم</a:t>
            </a:r>
            <a:r>
              <a:rPr lang="ar-SA" u="dbl" dirty="0">
                <a:latin typeface="Times New Roman"/>
                <a:ea typeface="Times New Roman"/>
                <a:cs typeface="Ali_K_Samik"/>
              </a:rPr>
              <a:t>: </a:t>
            </a:r>
            <a:r>
              <a:rPr lang="ar-SA" u="dbl" dirty="0" err="1">
                <a:latin typeface="Times New Roman"/>
                <a:ea typeface="Times New Roman"/>
                <a:cs typeface="Ali_K_Samik"/>
              </a:rPr>
              <a:t>دةستكةوت</a:t>
            </a:r>
            <a:r>
              <a:rPr lang="ar-SA" u="dbl" dirty="0">
                <a:latin typeface="Times New Roman"/>
                <a:ea typeface="Times New Roman"/>
                <a:cs typeface="Ali_K_Samik"/>
              </a:rPr>
              <a:t> </a:t>
            </a:r>
            <a:r>
              <a:rPr lang="ar-SA" u="dbl" dirty="0" err="1">
                <a:latin typeface="Times New Roman"/>
                <a:ea typeface="Times New Roman"/>
                <a:cs typeface="Ali_K_Samik"/>
              </a:rPr>
              <a:t>لة</a:t>
            </a:r>
            <a:r>
              <a:rPr lang="ar-SA" u="dbl" dirty="0">
                <a:latin typeface="Times New Roman"/>
                <a:ea typeface="Times New Roman"/>
                <a:cs typeface="Ali_K_Samik"/>
              </a:rPr>
              <a:t> </a:t>
            </a:r>
            <a:r>
              <a:rPr lang="ar-SA" u="dbl" dirty="0" err="1">
                <a:latin typeface="Times New Roman"/>
                <a:ea typeface="Times New Roman"/>
                <a:cs typeface="Ali_K_Samik"/>
              </a:rPr>
              <a:t>بازرطانى</a:t>
            </a:r>
            <a:endParaRPr lang="en-US" sz="1400" dirty="0">
              <a:latin typeface="Times New Roman"/>
              <a:ea typeface="Times New Roman"/>
            </a:endParaRPr>
          </a:p>
          <a:p>
            <a:pPr algn="just"/>
            <a:r>
              <a:rPr lang="ar-SA" sz="2400" b="1" dirty="0" err="1">
                <a:latin typeface="Times New Roman"/>
                <a:ea typeface="Times New Roman"/>
                <a:cs typeface="Ali_K_Sahifa"/>
              </a:rPr>
              <a:t>كاتيَك</a:t>
            </a:r>
            <a:r>
              <a:rPr lang="ar-SA" sz="2400" b="1" dirty="0">
                <a:latin typeface="Times New Roman"/>
                <a:ea typeface="Times New Roman"/>
                <a:cs typeface="Ali_K_Sahifa"/>
              </a:rPr>
              <a:t> </a:t>
            </a:r>
            <a:r>
              <a:rPr lang="ar-SA" sz="2400" b="1" dirty="0" err="1">
                <a:latin typeface="Times New Roman"/>
                <a:ea typeface="Times New Roman"/>
                <a:cs typeface="Ali_K_Sahifa"/>
              </a:rPr>
              <a:t>تايبةتمةندى</a:t>
            </a:r>
            <a:r>
              <a:rPr lang="ar-SA" sz="2400" b="1" dirty="0">
                <a:latin typeface="Times New Roman"/>
                <a:ea typeface="Times New Roman"/>
                <a:cs typeface="Ali_K_Sahifa"/>
              </a:rPr>
              <a:t> </a:t>
            </a:r>
            <a:r>
              <a:rPr lang="ar-SA" sz="2400" b="1" dirty="0" err="1">
                <a:latin typeface="Times New Roman"/>
                <a:ea typeface="Times New Roman"/>
                <a:cs typeface="Ali_K_Sahifa"/>
              </a:rPr>
              <a:t>نةبيَت</a:t>
            </a:r>
            <a:r>
              <a:rPr lang="ar-SA" sz="2400" b="1" dirty="0">
                <a:latin typeface="Times New Roman"/>
                <a:ea typeface="Times New Roman"/>
                <a:cs typeface="Ali_K_Sahifa"/>
              </a:rPr>
              <a:t> و </a:t>
            </a:r>
            <a:r>
              <a:rPr lang="ar-SA" sz="2400" b="1" dirty="0" err="1">
                <a:latin typeface="Times New Roman"/>
                <a:ea typeface="Times New Roman"/>
                <a:cs typeface="Ali_K_Sahifa"/>
              </a:rPr>
              <a:t>بةهةمان</a:t>
            </a:r>
            <a:r>
              <a:rPr lang="ar-SA" sz="2400" b="1" dirty="0">
                <a:latin typeface="Times New Roman"/>
                <a:ea typeface="Times New Roman"/>
                <a:cs typeface="Ali_K_Sahifa"/>
              </a:rPr>
              <a:t> </a:t>
            </a:r>
            <a:r>
              <a:rPr lang="ar-SA" sz="2400" b="1" dirty="0" err="1">
                <a:latin typeface="Times New Roman"/>
                <a:ea typeface="Times New Roman"/>
                <a:cs typeface="Ali_K_Sahifa"/>
              </a:rPr>
              <a:t>شيَوة</a:t>
            </a:r>
            <a:r>
              <a:rPr lang="ar-SA" sz="2400" b="1" dirty="0">
                <a:latin typeface="Times New Roman"/>
                <a:ea typeface="Times New Roman"/>
                <a:cs typeface="Ali_K_Sahifa"/>
              </a:rPr>
              <a:t> </a:t>
            </a:r>
            <a:r>
              <a:rPr lang="ar-SA" sz="2400" b="1" dirty="0" err="1">
                <a:latin typeface="Times New Roman"/>
                <a:ea typeface="Times New Roman"/>
                <a:cs typeface="Ali_K_Sahifa"/>
              </a:rPr>
              <a:t>بازرطانى</a:t>
            </a:r>
            <a:r>
              <a:rPr lang="ar-SA" sz="2400" b="1" dirty="0">
                <a:latin typeface="Times New Roman"/>
                <a:ea typeface="Times New Roman"/>
                <a:cs typeface="Ali_K_Sahifa"/>
              </a:rPr>
              <a:t> </a:t>
            </a:r>
            <a:r>
              <a:rPr lang="ar-SA" sz="2400" b="1" dirty="0" err="1">
                <a:latin typeface="Times New Roman"/>
                <a:ea typeface="Times New Roman"/>
                <a:cs typeface="Ali_K_Sahifa"/>
              </a:rPr>
              <a:t>نةبيَت</a:t>
            </a:r>
            <a:r>
              <a:rPr lang="ar-SA" sz="2400" b="1" dirty="0">
                <a:latin typeface="Times New Roman"/>
                <a:ea typeface="Times New Roman"/>
                <a:cs typeface="Ali_K_Sahifa"/>
              </a:rPr>
              <a:t>، </a:t>
            </a:r>
            <a:r>
              <a:rPr lang="ar-SA" sz="2400" b="1" dirty="0" err="1">
                <a:latin typeface="Times New Roman"/>
                <a:ea typeface="Times New Roman"/>
                <a:cs typeface="Ali_K_Sahifa"/>
              </a:rPr>
              <a:t>ئةوا</a:t>
            </a:r>
            <a:r>
              <a:rPr lang="ar-SA" sz="2400" b="1" dirty="0">
                <a:latin typeface="Times New Roman"/>
                <a:ea typeface="Times New Roman"/>
                <a:cs typeface="Ali_K_Sahifa"/>
              </a:rPr>
              <a:t> ولآت </a:t>
            </a:r>
            <a:r>
              <a:rPr lang="ar-SA" sz="2400" b="1" dirty="0" err="1">
                <a:latin typeface="Times New Roman"/>
                <a:ea typeface="Times New Roman"/>
                <a:cs typeface="Ali_K_Sahifa"/>
              </a:rPr>
              <a:t>دةتوانيَت</a:t>
            </a:r>
            <a:r>
              <a:rPr lang="ar-SA" sz="2400" b="1" dirty="0">
                <a:latin typeface="Times New Roman"/>
                <a:ea typeface="Times New Roman"/>
                <a:cs typeface="Ali_K_Sahifa"/>
              </a:rPr>
              <a:t> </a:t>
            </a:r>
            <a:r>
              <a:rPr lang="ar-SA" sz="2400" b="1" dirty="0" err="1">
                <a:latin typeface="Times New Roman"/>
                <a:ea typeface="Times New Roman"/>
                <a:cs typeface="Ali_K_Sahifa"/>
              </a:rPr>
              <a:t>ئةو</a:t>
            </a:r>
            <a:r>
              <a:rPr lang="ar-SA" sz="2400" b="1" dirty="0">
                <a:latin typeface="Times New Roman"/>
                <a:ea typeface="Times New Roman"/>
                <a:cs typeface="Ali_K_Sahifa"/>
              </a:rPr>
              <a:t> كالآية </a:t>
            </a:r>
            <a:r>
              <a:rPr lang="ar-SA" sz="2400" b="1" dirty="0" err="1">
                <a:latin typeface="Times New Roman"/>
                <a:ea typeface="Times New Roman"/>
                <a:cs typeface="Ali_K_Sahifa"/>
              </a:rPr>
              <a:t>بةكار</a:t>
            </a:r>
            <a:r>
              <a:rPr lang="ar-SA" sz="2400" b="1" dirty="0">
                <a:latin typeface="Times New Roman"/>
                <a:ea typeface="Times New Roman"/>
                <a:cs typeface="Ali_K_Sahifa"/>
              </a:rPr>
              <a:t> ببات </a:t>
            </a:r>
            <a:r>
              <a:rPr lang="ar-SA" sz="2400" b="1" dirty="0" err="1">
                <a:latin typeface="Times New Roman"/>
                <a:ea typeface="Times New Roman"/>
                <a:cs typeface="Ali_K_Sahifa"/>
              </a:rPr>
              <a:t>كة</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بةرهةمى</a:t>
            </a:r>
            <a:r>
              <a:rPr lang="ar-SA" sz="2400" b="1" dirty="0">
                <a:latin typeface="Times New Roman"/>
                <a:ea typeface="Times New Roman"/>
                <a:cs typeface="Ali_K_Sahifa"/>
              </a:rPr>
              <a:t> </a:t>
            </a:r>
            <a:r>
              <a:rPr lang="ar-SA" sz="2400" b="1" dirty="0" err="1">
                <a:latin typeface="Times New Roman"/>
                <a:ea typeface="Times New Roman"/>
                <a:cs typeface="Ali_K_Sahifa"/>
              </a:rPr>
              <a:t>دةهيَنيَت</a:t>
            </a:r>
            <a:r>
              <a:rPr lang="ar-SA" sz="2400" b="1" dirty="0">
                <a:latin typeface="Times New Roman"/>
                <a:ea typeface="Times New Roman"/>
                <a:cs typeface="Ali_K_Sahifa"/>
              </a:rPr>
              <a:t>، </a:t>
            </a:r>
            <a:r>
              <a:rPr lang="ar-SA" sz="2400" b="1" dirty="0" err="1">
                <a:latin typeface="Times New Roman"/>
                <a:ea typeface="Times New Roman"/>
                <a:cs typeface="Ali_K_Sahifa"/>
              </a:rPr>
              <a:t>بةمةش</a:t>
            </a:r>
            <a:r>
              <a:rPr lang="ar-SA" sz="2400" b="1" dirty="0">
                <a:latin typeface="Times New Roman"/>
                <a:ea typeface="Times New Roman"/>
                <a:cs typeface="Ali_K_Sahifa"/>
              </a:rPr>
              <a:t> </a:t>
            </a:r>
            <a:r>
              <a:rPr lang="ar-SA" sz="2400" b="1" dirty="0" err="1">
                <a:latin typeface="Times New Roman"/>
                <a:ea typeface="Times New Roman"/>
                <a:cs typeface="Ali_K_Sahifa"/>
              </a:rPr>
              <a:t>ضةماوةى</a:t>
            </a:r>
            <a:r>
              <a:rPr lang="ar-SA" sz="2400" b="1" dirty="0">
                <a:latin typeface="Times New Roman"/>
                <a:ea typeface="Times New Roman"/>
                <a:cs typeface="Ali_K_Sahifa"/>
              </a:rPr>
              <a:t> </a:t>
            </a:r>
            <a:r>
              <a:rPr lang="ar-SA" sz="2400" b="1" dirty="0" err="1">
                <a:latin typeface="Times New Roman"/>
                <a:ea typeface="Times New Roman"/>
                <a:cs typeface="Ali_K_Sahifa"/>
              </a:rPr>
              <a:t>تواناكانى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a:t>
            </a:r>
            <a:r>
              <a:rPr lang="ar-SA" sz="2400" b="1" dirty="0" err="1">
                <a:latin typeface="Times New Roman"/>
                <a:ea typeface="Times New Roman"/>
                <a:cs typeface="Ali_K_Sahifa"/>
              </a:rPr>
              <a:t>بريتيية</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ضةماوةى</a:t>
            </a:r>
            <a:r>
              <a:rPr lang="ar-SA" sz="2400" b="1" dirty="0">
                <a:latin typeface="Times New Roman"/>
                <a:ea typeface="Times New Roman"/>
                <a:cs typeface="Ali_K_Sahifa"/>
              </a:rPr>
              <a:t> </a:t>
            </a:r>
            <a:r>
              <a:rPr lang="ar-SA" sz="2400" b="1" dirty="0" err="1">
                <a:latin typeface="Times New Roman"/>
                <a:ea typeface="Times New Roman"/>
                <a:cs typeface="Ali_K_Sahifa"/>
              </a:rPr>
              <a:t>بةكاربردن</a:t>
            </a:r>
            <a:r>
              <a:rPr lang="ar-SA" sz="2400" b="1" dirty="0">
                <a:latin typeface="Times New Roman"/>
                <a:ea typeface="Times New Roman"/>
                <a:cs typeface="Ali_K_Sahifa"/>
              </a:rPr>
              <a:t>، </a:t>
            </a:r>
            <a:r>
              <a:rPr lang="ar-SA" sz="2400" b="1" dirty="0" err="1">
                <a:latin typeface="Times New Roman"/>
                <a:ea typeface="Times New Roman"/>
                <a:cs typeface="Ali_K_Sahifa"/>
              </a:rPr>
              <a:t>هةروةها</a:t>
            </a:r>
            <a:r>
              <a:rPr lang="ar-SA" sz="2400" b="1" dirty="0">
                <a:latin typeface="Times New Roman"/>
                <a:ea typeface="Times New Roman"/>
                <a:cs typeface="Ali_K_Sahifa"/>
              </a:rPr>
              <a:t> </a:t>
            </a:r>
            <a:r>
              <a:rPr lang="ar-SA" sz="2400" b="1" dirty="0" err="1">
                <a:latin typeface="Times New Roman"/>
                <a:ea typeface="Times New Roman"/>
                <a:cs typeface="Ali_K_Sahifa"/>
              </a:rPr>
              <a:t>ثيَكهاتةى</a:t>
            </a:r>
            <a:r>
              <a:rPr lang="ar-SA" sz="2400" b="1" dirty="0">
                <a:latin typeface="Times New Roman"/>
                <a:ea typeface="Times New Roman"/>
                <a:cs typeface="Ali_K_Sahifa"/>
              </a:rPr>
              <a:t> </a:t>
            </a:r>
            <a:r>
              <a:rPr lang="ar-SA" sz="2400" b="1" dirty="0" err="1">
                <a:latin typeface="Times New Roman"/>
                <a:ea typeface="Times New Roman"/>
                <a:cs typeface="Ali_K_Sahifa"/>
              </a:rPr>
              <a:t>ئةو</a:t>
            </a:r>
            <a:r>
              <a:rPr lang="ar-SA" sz="2400" b="1" dirty="0">
                <a:latin typeface="Times New Roman"/>
                <a:ea typeface="Times New Roman"/>
                <a:cs typeface="Ali_K_Sahifa"/>
              </a:rPr>
              <a:t> </a:t>
            </a:r>
            <a:r>
              <a:rPr lang="ar-SA" sz="2400" b="1" dirty="0" err="1">
                <a:latin typeface="Times New Roman"/>
                <a:ea typeface="Times New Roman"/>
                <a:cs typeface="Ali_K_Sahifa"/>
              </a:rPr>
              <a:t>كالآيةى</a:t>
            </a:r>
            <a:r>
              <a:rPr lang="ar-SA" sz="2400" b="1" dirty="0">
                <a:latin typeface="Times New Roman"/>
                <a:ea typeface="Times New Roman"/>
                <a:cs typeface="Ali_K_Sahifa"/>
              </a:rPr>
              <a:t> ولآت </a:t>
            </a:r>
            <a:r>
              <a:rPr lang="ar-SA" sz="2400" b="1" dirty="0" err="1">
                <a:latin typeface="Times New Roman"/>
                <a:ea typeface="Times New Roman"/>
                <a:cs typeface="Ali_K_Sahifa"/>
              </a:rPr>
              <a:t>هةلَيان</a:t>
            </a:r>
            <a:r>
              <a:rPr lang="ar-SA" sz="2400" b="1" dirty="0">
                <a:latin typeface="Times New Roman"/>
                <a:ea typeface="Times New Roman"/>
                <a:cs typeface="Ali_K_Sahifa"/>
              </a:rPr>
              <a:t> </a:t>
            </a:r>
            <a:r>
              <a:rPr lang="ar-SA" sz="2400" b="1" dirty="0" err="1">
                <a:latin typeface="Times New Roman"/>
                <a:ea typeface="Times New Roman"/>
                <a:cs typeface="Ali_K_Sahifa"/>
              </a:rPr>
              <a:t>دةبذيَريَت</a:t>
            </a:r>
            <a:r>
              <a:rPr lang="ar-SA" sz="2400" b="1" dirty="0">
                <a:latin typeface="Times New Roman"/>
                <a:ea typeface="Times New Roman"/>
                <a:cs typeface="Ali_K_Sahifa"/>
              </a:rPr>
              <a:t> </a:t>
            </a:r>
            <a:r>
              <a:rPr lang="ar-SA" sz="2400" b="1" dirty="0" err="1">
                <a:latin typeface="Times New Roman"/>
                <a:ea typeface="Times New Roman"/>
                <a:cs typeface="Ali_K_Sahifa"/>
              </a:rPr>
              <a:t>بؤ</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و </a:t>
            </a:r>
            <a:r>
              <a:rPr lang="ar-SA" sz="2400" b="1" dirty="0" err="1">
                <a:latin typeface="Times New Roman"/>
                <a:ea typeface="Times New Roman"/>
                <a:cs typeface="Ali_K_Sahifa"/>
              </a:rPr>
              <a:t>بةكاربردن</a:t>
            </a:r>
            <a:r>
              <a:rPr lang="ar-SA" sz="2400" b="1" dirty="0">
                <a:latin typeface="Times New Roman"/>
                <a:ea typeface="Times New Roman"/>
                <a:cs typeface="Ali_K_Sahifa"/>
              </a:rPr>
              <a:t> </a:t>
            </a:r>
            <a:r>
              <a:rPr lang="ar-SA" sz="2400" b="1" dirty="0" err="1">
                <a:latin typeface="Times New Roman"/>
                <a:ea typeface="Times New Roman"/>
                <a:cs typeface="Ali_K_Sahifa"/>
              </a:rPr>
              <a:t>ثشت</a:t>
            </a:r>
            <a:r>
              <a:rPr lang="ar-SA" sz="2400" b="1" dirty="0">
                <a:latin typeface="Times New Roman"/>
                <a:ea typeface="Times New Roman"/>
                <a:cs typeface="Ali_K_Sahifa"/>
              </a:rPr>
              <a:t> </a:t>
            </a:r>
            <a:r>
              <a:rPr lang="ar-SA" sz="2400" b="1" dirty="0" err="1">
                <a:latin typeface="Times New Roman"/>
                <a:ea typeface="Times New Roman"/>
                <a:cs typeface="Ali_K_Sahifa"/>
              </a:rPr>
              <a:t>بة</a:t>
            </a:r>
            <a:r>
              <a:rPr lang="ar-SA" sz="2400" b="1" dirty="0">
                <a:latin typeface="Times New Roman"/>
                <a:ea typeface="Times New Roman"/>
                <a:cs typeface="Ali_K_Sahifa"/>
              </a:rPr>
              <a:t> </a:t>
            </a:r>
            <a:r>
              <a:rPr lang="ar-SA" sz="2400" b="1" dirty="0" err="1">
                <a:latin typeface="Times New Roman"/>
                <a:ea typeface="Times New Roman"/>
                <a:cs typeface="Ali_K_Sahifa"/>
              </a:rPr>
              <a:t>ئارةزوو</a:t>
            </a:r>
            <a:r>
              <a:rPr lang="ar-SA" sz="2400" b="1" dirty="0">
                <a:latin typeface="Times New Roman"/>
                <a:ea typeface="Times New Roman"/>
                <a:cs typeface="Ali_K_Sahifa"/>
              </a:rPr>
              <a:t> و </a:t>
            </a:r>
            <a:r>
              <a:rPr lang="ar-SA" sz="2400" b="1" dirty="0" err="1">
                <a:latin typeface="Times New Roman"/>
                <a:ea typeface="Times New Roman"/>
                <a:cs typeface="Ali_K_Sahifa"/>
              </a:rPr>
              <a:t>داهاتى</a:t>
            </a:r>
            <a:r>
              <a:rPr lang="ar-SA" sz="2400" b="1" dirty="0">
                <a:latin typeface="Times New Roman"/>
                <a:ea typeface="Times New Roman"/>
                <a:cs typeface="Ali_K_Sahifa"/>
              </a:rPr>
              <a:t> </a:t>
            </a:r>
            <a:r>
              <a:rPr lang="ar-SA" sz="2400" b="1" dirty="0" err="1">
                <a:latin typeface="Times New Roman"/>
                <a:ea typeface="Times New Roman"/>
                <a:cs typeface="Ali_K_Sahifa"/>
              </a:rPr>
              <a:t>دانيشتوانةوة</a:t>
            </a:r>
            <a:r>
              <a:rPr lang="ar-SA" sz="2400" b="1" dirty="0">
                <a:latin typeface="Times New Roman"/>
                <a:ea typeface="Times New Roman"/>
                <a:cs typeface="Ali_K_Sahifa"/>
              </a:rPr>
              <a:t> </a:t>
            </a:r>
            <a:r>
              <a:rPr lang="ar-SA" sz="2400" b="1" dirty="0" err="1">
                <a:latin typeface="Times New Roman"/>
                <a:ea typeface="Times New Roman"/>
                <a:cs typeface="Ali_K_Sahifa"/>
              </a:rPr>
              <a:t>دةبةستيَت</a:t>
            </a:r>
            <a:r>
              <a:rPr lang="ar-SA" sz="2400" b="1" dirty="0">
                <a:latin typeface="Times New Roman"/>
                <a:ea typeface="Times New Roman"/>
                <a:cs typeface="Ali_K_Sahifa"/>
              </a:rPr>
              <a:t>. </a:t>
            </a:r>
            <a:r>
              <a:rPr lang="ar-SA" sz="2400" b="1" dirty="0" err="1">
                <a:latin typeface="Times New Roman"/>
                <a:ea typeface="Times New Roman"/>
                <a:cs typeface="Ali_K_Sahifa"/>
              </a:rPr>
              <a:t>ليَرةدا</a:t>
            </a:r>
            <a:r>
              <a:rPr lang="ar-SA" sz="2400" b="1" dirty="0">
                <a:latin typeface="Times New Roman"/>
                <a:ea typeface="Times New Roman"/>
                <a:cs typeface="Ali_K_Sahifa"/>
              </a:rPr>
              <a:t> </a:t>
            </a:r>
            <a:r>
              <a:rPr lang="ar-SA" sz="2400" b="1" dirty="0" err="1">
                <a:latin typeface="Times New Roman"/>
                <a:ea typeface="Times New Roman"/>
                <a:cs typeface="Ali_K_Sahifa"/>
              </a:rPr>
              <a:t>طريمانى</a:t>
            </a:r>
            <a:r>
              <a:rPr lang="ar-SA" sz="2400" b="1" dirty="0">
                <a:latin typeface="Times New Roman"/>
                <a:ea typeface="Times New Roman"/>
                <a:cs typeface="Ali_K_Sahifa"/>
              </a:rPr>
              <a:t> </a:t>
            </a:r>
            <a:r>
              <a:rPr lang="ar-SA" sz="2400" b="1" dirty="0" err="1">
                <a:latin typeface="Times New Roman"/>
                <a:ea typeface="Times New Roman"/>
                <a:cs typeface="Ali_K_Sahifa"/>
              </a:rPr>
              <a:t>ئةوة</a:t>
            </a:r>
            <a:r>
              <a:rPr lang="ar-SA" sz="2400" b="1" dirty="0">
                <a:latin typeface="Times New Roman"/>
                <a:ea typeface="Times New Roman"/>
                <a:cs typeface="Ali_K_Sahifa"/>
              </a:rPr>
              <a:t> </a:t>
            </a:r>
            <a:r>
              <a:rPr lang="ar-SA" sz="2400" b="1" dirty="0" err="1">
                <a:latin typeface="Times New Roman"/>
                <a:ea typeface="Times New Roman"/>
                <a:cs typeface="Ali_K_Sahifa"/>
              </a:rPr>
              <a:t>دةكةين</a:t>
            </a:r>
            <a:r>
              <a:rPr lang="ar-SA" sz="2400" b="1" dirty="0">
                <a:latin typeface="Times New Roman"/>
                <a:ea typeface="Times New Roman"/>
                <a:cs typeface="Ali_K_Sahifa"/>
              </a:rPr>
              <a:t>، </a:t>
            </a:r>
            <a:r>
              <a:rPr lang="ar-SA" sz="2400" b="1" dirty="0" err="1">
                <a:latin typeface="Times New Roman"/>
                <a:ea typeface="Times New Roman"/>
                <a:cs typeface="Ali_K_Sahifa"/>
              </a:rPr>
              <a:t>لةكاتى</a:t>
            </a:r>
            <a:r>
              <a:rPr lang="ar-SA" sz="2400" b="1" dirty="0">
                <a:latin typeface="Times New Roman"/>
                <a:ea typeface="Times New Roman"/>
                <a:cs typeface="Ali_K_Sahifa"/>
              </a:rPr>
              <a:t> </a:t>
            </a:r>
            <a:r>
              <a:rPr lang="ar-SA" sz="2400" b="1" dirty="0" err="1">
                <a:latin typeface="Times New Roman"/>
                <a:ea typeface="Times New Roman"/>
                <a:cs typeface="Ali_K_Sahifa"/>
              </a:rPr>
              <a:t>نةبوونى</a:t>
            </a:r>
            <a:r>
              <a:rPr lang="ar-SA" sz="2400" b="1" dirty="0">
                <a:latin typeface="Times New Roman"/>
                <a:ea typeface="Times New Roman"/>
                <a:cs typeface="Ali_K_Sahifa"/>
              </a:rPr>
              <a:t> </a:t>
            </a:r>
            <a:r>
              <a:rPr lang="ar-SA" sz="2400" b="1" dirty="0" err="1">
                <a:latin typeface="Times New Roman"/>
                <a:ea typeface="Times New Roman"/>
                <a:cs typeface="Ali_K_Sahifa"/>
              </a:rPr>
              <a:t>بازرطانى</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(أ)، </a:t>
            </a:r>
            <a:r>
              <a:rPr lang="ar-SA" sz="2400" b="1" dirty="0" err="1">
                <a:latin typeface="Times New Roman"/>
                <a:ea typeface="Times New Roman"/>
                <a:cs typeface="Ali_K_Sahifa"/>
              </a:rPr>
              <a:t>ئةوكاتة</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و </a:t>
            </a:r>
            <a:r>
              <a:rPr lang="ar-SA" sz="2400" b="1" dirty="0" err="1">
                <a:latin typeface="Times New Roman"/>
                <a:ea typeface="Times New Roman"/>
                <a:cs typeface="Ali_K_Sahifa"/>
              </a:rPr>
              <a:t>بةكاربردنى</a:t>
            </a:r>
            <a:r>
              <a:rPr lang="ar-SA" sz="2400" b="1" dirty="0">
                <a:latin typeface="Times New Roman"/>
                <a:ea typeface="Times New Roman"/>
                <a:cs typeface="Ali_K_Sahifa"/>
              </a:rPr>
              <a:t> </a:t>
            </a:r>
            <a:r>
              <a:rPr lang="ar-SA" sz="2400" b="1" dirty="0" err="1">
                <a:latin typeface="Times New Roman"/>
                <a:ea typeface="Times New Roman"/>
                <a:cs typeface="Ali_K_Sahifa"/>
              </a:rPr>
              <a:t>ثيَكهاتةى</a:t>
            </a:r>
            <a:r>
              <a:rPr lang="ar-SA" sz="2400" b="1" dirty="0">
                <a:latin typeface="Times New Roman"/>
                <a:ea typeface="Times New Roman"/>
                <a:cs typeface="Ali_K_Sahifa"/>
              </a:rPr>
              <a:t> </a:t>
            </a:r>
            <a:r>
              <a:rPr lang="ar-SA" sz="2400" b="1" dirty="0" err="1">
                <a:latin typeface="Times New Roman"/>
                <a:ea typeface="Times New Roman"/>
                <a:cs typeface="Ali_K_Sahifa"/>
              </a:rPr>
              <a:t>كالآكان</a:t>
            </a:r>
            <a:r>
              <a:rPr lang="ar-SA" sz="2400" b="1" dirty="0">
                <a:latin typeface="Times New Roman"/>
                <a:ea typeface="Times New Roman"/>
                <a:cs typeface="Ali_K_Sahifa"/>
              </a:rPr>
              <a:t> </a:t>
            </a:r>
            <a:r>
              <a:rPr lang="ar-SA" sz="2400" b="1" dirty="0" err="1">
                <a:latin typeface="Times New Roman"/>
                <a:ea typeface="Times New Roman"/>
                <a:cs typeface="Ali_K_Sahifa"/>
              </a:rPr>
              <a:t>بريتيية</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(90) </a:t>
            </a:r>
            <a:r>
              <a:rPr lang="ar-SA" sz="2400" b="1" dirty="0" err="1">
                <a:latin typeface="Times New Roman"/>
                <a:ea typeface="Times New Roman"/>
                <a:cs typeface="Ali_K_Sahifa"/>
              </a:rPr>
              <a:t>طةنم</a:t>
            </a:r>
            <a:r>
              <a:rPr lang="ar-SA" sz="2400" b="1" dirty="0">
                <a:latin typeface="Times New Roman"/>
                <a:ea typeface="Times New Roman"/>
                <a:cs typeface="Ali_K_Sahifa"/>
              </a:rPr>
              <a:t> و (60)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لةسةر</a:t>
            </a:r>
            <a:r>
              <a:rPr lang="ar-SA" sz="2400" b="1" dirty="0">
                <a:latin typeface="Times New Roman"/>
                <a:ea typeface="Times New Roman"/>
                <a:cs typeface="Ali_K_Sahifa"/>
              </a:rPr>
              <a:t> </a:t>
            </a:r>
            <a:r>
              <a:rPr lang="ar-SA" sz="2400" b="1" dirty="0" err="1">
                <a:latin typeface="Times New Roman"/>
                <a:ea typeface="Times New Roman"/>
                <a:cs typeface="Ali_K_Sahifa"/>
              </a:rPr>
              <a:t>ضةماوةى</a:t>
            </a:r>
            <a:r>
              <a:rPr lang="ar-SA" sz="2400" b="1" dirty="0">
                <a:latin typeface="Times New Roman"/>
                <a:ea typeface="Times New Roman"/>
                <a:cs typeface="Ali_K_Sahifa"/>
              </a:rPr>
              <a:t> </a:t>
            </a:r>
            <a:r>
              <a:rPr lang="ar-SA" sz="2400" b="1" dirty="0" err="1">
                <a:latin typeface="Times New Roman"/>
                <a:ea typeface="Times New Roman"/>
                <a:cs typeface="Ali_K_Sahifa"/>
              </a:rPr>
              <a:t>تواناكانى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a:t>
            </a:r>
            <a:r>
              <a:rPr lang="ar-SA" sz="2400" b="1" dirty="0" err="1">
                <a:latin typeface="Times New Roman"/>
                <a:ea typeface="Times New Roman"/>
                <a:cs typeface="Ali_K_Sahifa"/>
              </a:rPr>
              <a:t>هةروةكو</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شيَوةى</a:t>
            </a:r>
            <a:r>
              <a:rPr lang="ar-SA" sz="2400" b="1" dirty="0">
                <a:latin typeface="Times New Roman"/>
                <a:ea typeface="Times New Roman"/>
                <a:cs typeface="Ali_K_Sahifa"/>
              </a:rPr>
              <a:t> (5-ا) </a:t>
            </a:r>
            <a:r>
              <a:rPr lang="ar-SA" sz="2400" b="1" dirty="0" err="1">
                <a:latin typeface="Times New Roman"/>
                <a:ea typeface="Times New Roman"/>
                <a:cs typeface="Ali_K_Sahifa"/>
              </a:rPr>
              <a:t>رِوونكراوةتةوة</a:t>
            </a:r>
            <a:r>
              <a:rPr lang="ar-SA" sz="2400" b="1" dirty="0">
                <a:latin typeface="Times New Roman"/>
                <a:ea typeface="Times New Roman"/>
                <a:cs typeface="Ali_K_Sahifa"/>
              </a:rPr>
              <a:t>، </a:t>
            </a:r>
            <a:r>
              <a:rPr lang="ar-SA" sz="2400" b="1" dirty="0" err="1">
                <a:latin typeface="Times New Roman"/>
                <a:ea typeface="Times New Roman"/>
                <a:cs typeface="Ali_K_Sahifa"/>
              </a:rPr>
              <a:t>بةهةمان</a:t>
            </a:r>
            <a:r>
              <a:rPr lang="ar-SA" sz="2400" b="1" dirty="0">
                <a:latin typeface="Times New Roman"/>
                <a:ea typeface="Times New Roman"/>
                <a:cs typeface="Ali_K_Sahifa"/>
              </a:rPr>
              <a:t> </a:t>
            </a:r>
            <a:r>
              <a:rPr lang="ar-SA" sz="2400" b="1" dirty="0" err="1">
                <a:latin typeface="Times New Roman"/>
                <a:ea typeface="Times New Roman"/>
                <a:cs typeface="Ali_K_Sahifa"/>
              </a:rPr>
              <a:t>شيَوة</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(ب) </a:t>
            </a:r>
            <a:r>
              <a:rPr lang="ar-SA" sz="2400" b="1" dirty="0" err="1">
                <a:latin typeface="Times New Roman"/>
                <a:ea typeface="Times New Roman"/>
                <a:cs typeface="Ali_K_Sahifa"/>
              </a:rPr>
              <a:t>ثيَكهاتةى</a:t>
            </a:r>
            <a:r>
              <a:rPr lang="ar-SA" sz="2400" b="1" dirty="0">
                <a:latin typeface="Times New Roman"/>
                <a:ea typeface="Times New Roman"/>
                <a:cs typeface="Ali_K_Sahifa"/>
              </a:rPr>
              <a:t> (ص) ى </a:t>
            </a:r>
            <a:r>
              <a:rPr lang="ar-SA" sz="2400" b="1" dirty="0" err="1">
                <a:latin typeface="Times New Roman"/>
                <a:ea typeface="Times New Roman"/>
                <a:cs typeface="Ali_K_Sahifa"/>
              </a:rPr>
              <a:t>لة</a:t>
            </a:r>
            <a:r>
              <a:rPr lang="ar-SA" sz="2400" b="1" dirty="0">
                <a:latin typeface="Times New Roman"/>
                <a:ea typeface="Times New Roman"/>
                <a:cs typeface="Ali_K_Sahifa"/>
              </a:rPr>
              <a:t> (40) </a:t>
            </a:r>
            <a:r>
              <a:rPr lang="ar-SA" sz="2400" b="1" dirty="0" err="1">
                <a:latin typeface="Times New Roman"/>
                <a:ea typeface="Times New Roman"/>
                <a:cs typeface="Ali_K_Sahifa"/>
              </a:rPr>
              <a:t>طةنم</a:t>
            </a:r>
            <a:r>
              <a:rPr lang="ar-SA" sz="2400" b="1" dirty="0">
                <a:latin typeface="Times New Roman"/>
                <a:ea typeface="Times New Roman"/>
                <a:cs typeface="Ali_K_Sahifa"/>
              </a:rPr>
              <a:t> و (40) </a:t>
            </a:r>
            <a:r>
              <a:rPr lang="ar-SA" sz="2400" b="1" dirty="0" err="1">
                <a:latin typeface="Times New Roman"/>
                <a:ea typeface="Times New Roman"/>
                <a:cs typeface="Ali_K_Sahifa"/>
              </a:rPr>
              <a:t>قوماشى</a:t>
            </a:r>
            <a:r>
              <a:rPr lang="ar-SA" sz="2400" b="1" dirty="0">
                <a:latin typeface="Times New Roman"/>
                <a:ea typeface="Times New Roman"/>
                <a:cs typeface="Ali_K_Sahifa"/>
              </a:rPr>
              <a:t> </a:t>
            </a:r>
            <a:r>
              <a:rPr lang="ar-SA" sz="2400" b="1" dirty="0" err="1">
                <a:latin typeface="Times New Roman"/>
                <a:ea typeface="Times New Roman"/>
                <a:cs typeface="Ali_K_Sahifa"/>
              </a:rPr>
              <a:t>هةلَبذاردووة</a:t>
            </a:r>
            <a:r>
              <a:rPr lang="ar-SA" sz="2400" b="1" dirty="0">
                <a:latin typeface="Times New Roman"/>
                <a:ea typeface="Times New Roman"/>
                <a:cs typeface="Ali_K_Sahifa"/>
              </a:rPr>
              <a:t>، </a:t>
            </a:r>
            <a:r>
              <a:rPr lang="ar-SA" sz="2400" b="1" dirty="0" err="1">
                <a:latin typeface="Times New Roman"/>
                <a:ea typeface="Times New Roman"/>
                <a:cs typeface="Ali_K_Sahifa"/>
              </a:rPr>
              <a:t>بةلآم</a:t>
            </a:r>
            <a:r>
              <a:rPr lang="ar-SA" sz="2400" b="1" dirty="0">
                <a:latin typeface="Times New Roman"/>
                <a:ea typeface="Times New Roman"/>
                <a:cs typeface="Ali_K_Sahifa"/>
              </a:rPr>
              <a:t> </a:t>
            </a:r>
            <a:r>
              <a:rPr lang="ar-SA" sz="2400" b="1" dirty="0" err="1">
                <a:latin typeface="Times New Roman"/>
                <a:ea typeface="Times New Roman"/>
                <a:cs typeface="Ali_K_Sahifa"/>
              </a:rPr>
              <a:t>ئةطةر</a:t>
            </a:r>
            <a:r>
              <a:rPr lang="ar-SA" sz="2400" b="1" dirty="0">
                <a:latin typeface="Times New Roman"/>
                <a:ea typeface="Times New Roman"/>
                <a:cs typeface="Ali_K_Sahifa"/>
              </a:rPr>
              <a:t> </a:t>
            </a:r>
            <a:r>
              <a:rPr lang="ar-SA" sz="2400" b="1" dirty="0" err="1">
                <a:latin typeface="Times New Roman"/>
                <a:ea typeface="Times New Roman"/>
                <a:cs typeface="Ali_K_Sahifa"/>
              </a:rPr>
              <a:t>بازرطانى</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نيَوان</a:t>
            </a:r>
            <a:r>
              <a:rPr lang="ar-SA" sz="2400" b="1" dirty="0">
                <a:latin typeface="Times New Roman"/>
                <a:ea typeface="Times New Roman"/>
                <a:cs typeface="Ali_K_Sahifa"/>
              </a:rPr>
              <a:t> </a:t>
            </a:r>
            <a:r>
              <a:rPr lang="ar-SA" sz="2400" b="1" dirty="0" err="1">
                <a:latin typeface="Times New Roman"/>
                <a:ea typeface="Times New Roman"/>
                <a:cs typeface="Ali_K_Sahifa"/>
              </a:rPr>
              <a:t>هةردوو</a:t>
            </a:r>
            <a:r>
              <a:rPr lang="ar-SA" sz="2400" b="1" dirty="0">
                <a:latin typeface="Times New Roman"/>
                <a:ea typeface="Times New Roman"/>
                <a:cs typeface="Ali_K_Sahifa"/>
              </a:rPr>
              <a:t> ولآت </a:t>
            </a:r>
            <a:r>
              <a:rPr lang="ar-SA" sz="2400" b="1" dirty="0" err="1">
                <a:latin typeface="Times New Roman"/>
                <a:ea typeface="Times New Roman"/>
                <a:cs typeface="Ali_K_Sahifa"/>
              </a:rPr>
              <a:t>بيَتةئاراوة</a:t>
            </a:r>
            <a:r>
              <a:rPr lang="ar-SA" sz="2400" b="1" dirty="0">
                <a:latin typeface="Times New Roman"/>
                <a:ea typeface="Times New Roman"/>
                <a:cs typeface="Ali_K_Sahifa"/>
              </a:rPr>
              <a:t>، </a:t>
            </a:r>
            <a:r>
              <a:rPr lang="ar-SA" sz="2400" b="1" dirty="0" err="1">
                <a:latin typeface="Times New Roman"/>
                <a:ea typeface="Times New Roman"/>
                <a:cs typeface="Ali_K_Sahifa"/>
              </a:rPr>
              <a:t>ئةوا</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(أ) </a:t>
            </a:r>
            <a:r>
              <a:rPr lang="ar-SA" sz="2400" b="1" dirty="0" err="1">
                <a:latin typeface="Times New Roman"/>
                <a:ea typeface="Times New Roman"/>
                <a:cs typeface="Ali_K_Sahifa"/>
              </a:rPr>
              <a:t>تايبةتمةندى</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بةرهةمهيَنانى</a:t>
            </a:r>
            <a:r>
              <a:rPr lang="ar-SA" sz="2400" b="1" dirty="0">
                <a:latin typeface="Times New Roman"/>
                <a:ea typeface="Times New Roman"/>
                <a:cs typeface="Ali_K_Sahifa"/>
              </a:rPr>
              <a:t>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وةربطريَت</a:t>
            </a:r>
            <a:r>
              <a:rPr lang="ar-SA" sz="2400" b="1" dirty="0">
                <a:latin typeface="Times New Roman"/>
                <a:ea typeface="Times New Roman"/>
                <a:cs typeface="Ali_K_Sahifa"/>
              </a:rPr>
              <a:t> و </a:t>
            </a:r>
            <a:r>
              <a:rPr lang="ar-SA" sz="2400" b="1" dirty="0" err="1">
                <a:latin typeface="Times New Roman"/>
                <a:ea typeface="Times New Roman"/>
                <a:cs typeface="Ali_K_Sahifa"/>
              </a:rPr>
              <a:t>بةرهةمةكةى</a:t>
            </a:r>
            <a:r>
              <a:rPr lang="ar-SA" sz="2400" b="1" dirty="0">
                <a:latin typeface="Times New Roman"/>
                <a:ea typeface="Times New Roman"/>
                <a:cs typeface="Ali_K_Sahifa"/>
              </a:rPr>
              <a:t> </a:t>
            </a:r>
            <a:r>
              <a:rPr lang="ar-SA" sz="2400" b="1" dirty="0" err="1">
                <a:latin typeface="Times New Roman"/>
                <a:ea typeface="Times New Roman"/>
                <a:cs typeface="Ali_K_Sahifa"/>
              </a:rPr>
              <a:t>لةسةر</a:t>
            </a:r>
            <a:r>
              <a:rPr lang="ar-SA" sz="2400" b="1" dirty="0">
                <a:latin typeface="Times New Roman"/>
                <a:ea typeface="Times New Roman"/>
                <a:cs typeface="Ali_K_Sahifa"/>
              </a:rPr>
              <a:t> </a:t>
            </a:r>
            <a:r>
              <a:rPr lang="ar-SA" sz="2400" b="1" dirty="0" err="1">
                <a:latin typeface="Times New Roman"/>
                <a:ea typeface="Times New Roman"/>
                <a:cs typeface="Ali_K_Sahifa"/>
              </a:rPr>
              <a:t>خالَى</a:t>
            </a:r>
            <a:r>
              <a:rPr lang="ar-SA" sz="2400" b="1" dirty="0">
                <a:latin typeface="Times New Roman"/>
                <a:ea typeface="Times New Roman"/>
                <a:cs typeface="Ali_K_Sahifa"/>
              </a:rPr>
              <a:t> (2) </a:t>
            </a:r>
            <a:r>
              <a:rPr lang="ar-SA" sz="2400" b="1" dirty="0" err="1">
                <a:latin typeface="Times New Roman"/>
                <a:ea typeface="Times New Roman"/>
                <a:cs typeface="Ali_K_Sahifa"/>
              </a:rPr>
              <a:t>دةبيَت</a:t>
            </a:r>
            <a:r>
              <a:rPr lang="ar-SA" sz="2400" b="1" dirty="0">
                <a:latin typeface="Times New Roman"/>
                <a:ea typeface="Times New Roman"/>
                <a:cs typeface="Ali_K_Sahifa"/>
              </a:rPr>
              <a:t> و </a:t>
            </a:r>
            <a:r>
              <a:rPr lang="ar-SA" sz="2400" b="1" dirty="0" err="1">
                <a:latin typeface="Times New Roman"/>
                <a:ea typeface="Times New Roman"/>
                <a:cs typeface="Ali_K_Sahifa"/>
              </a:rPr>
              <a:t>بةمةش</a:t>
            </a:r>
            <a:r>
              <a:rPr lang="ar-SA" sz="2400" b="1" dirty="0">
                <a:latin typeface="Times New Roman"/>
                <a:ea typeface="Times New Roman"/>
                <a:cs typeface="Ali_K_Sahifa"/>
              </a:rPr>
              <a:t> (180) </a:t>
            </a:r>
            <a:r>
              <a:rPr lang="ar-SA" sz="2400" b="1" dirty="0" err="1">
                <a:latin typeface="Times New Roman"/>
                <a:ea typeface="Times New Roman"/>
                <a:cs typeface="Ali_K_Sahifa"/>
              </a:rPr>
              <a:t>طةنم</a:t>
            </a:r>
            <a:r>
              <a:rPr lang="ar-SA" sz="2400" b="1" dirty="0">
                <a:latin typeface="Times New Roman"/>
                <a:ea typeface="Times New Roman"/>
                <a:cs typeface="Ali_K_Sahifa"/>
              </a:rPr>
              <a:t> و (سفرِ)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a:t>
            </a:r>
            <a:r>
              <a:rPr lang="ar-SA" sz="2400" b="1" dirty="0" err="1">
                <a:latin typeface="Times New Roman"/>
                <a:ea typeface="Times New Roman"/>
                <a:cs typeface="Ali_K_Sahifa"/>
              </a:rPr>
              <a:t>دةهيَنيَت</a:t>
            </a:r>
            <a:r>
              <a:rPr lang="ar-SA" sz="2400" b="1" dirty="0">
                <a:latin typeface="Times New Roman"/>
                <a:ea typeface="Times New Roman"/>
                <a:cs typeface="Ali_K_Sahifa"/>
              </a:rPr>
              <a:t>، </a:t>
            </a:r>
            <a:r>
              <a:rPr lang="ar-SA" sz="2400" b="1" dirty="0" err="1">
                <a:latin typeface="Times New Roman"/>
                <a:ea typeface="Times New Roman"/>
                <a:cs typeface="Ali_K_Sahifa"/>
              </a:rPr>
              <a:t>هةروةها</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(ب) </a:t>
            </a:r>
            <a:r>
              <a:rPr lang="ar-SA" sz="2400" b="1" dirty="0" err="1">
                <a:latin typeface="Times New Roman"/>
                <a:ea typeface="Times New Roman"/>
                <a:cs typeface="Ali_K_Sahifa"/>
              </a:rPr>
              <a:t>تايبةتمةندى</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بةرهةمهيَنانى</a:t>
            </a:r>
            <a:r>
              <a:rPr lang="ar-SA" sz="2400" b="1" dirty="0">
                <a:latin typeface="Times New Roman"/>
                <a:ea typeface="Times New Roman"/>
                <a:cs typeface="Ali_K_Sahifa"/>
              </a:rPr>
              <a:t>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وةردةطريَت</a:t>
            </a:r>
            <a:r>
              <a:rPr lang="ar-SA" sz="2400" b="1" dirty="0">
                <a:latin typeface="Times New Roman"/>
                <a:ea typeface="Times New Roman"/>
                <a:cs typeface="Ali_K_Sahifa"/>
              </a:rPr>
              <a:t> و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خالَى</a:t>
            </a:r>
            <a:r>
              <a:rPr lang="ar-SA" sz="2400" b="1" dirty="0">
                <a:latin typeface="Times New Roman"/>
                <a:ea typeface="Times New Roman"/>
                <a:cs typeface="Ali_K_Sahifa"/>
              </a:rPr>
              <a:t> (د) (سفرِ)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طةنم</a:t>
            </a:r>
            <a:r>
              <a:rPr lang="ar-SA" sz="2400" b="1" dirty="0">
                <a:latin typeface="Times New Roman"/>
                <a:ea typeface="Times New Roman"/>
                <a:cs typeface="Ali_K_Sahifa"/>
              </a:rPr>
              <a:t> و (120)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a:t>
            </a:r>
            <a:r>
              <a:rPr lang="ar-SA" sz="2400" b="1" dirty="0" err="1">
                <a:latin typeface="Times New Roman"/>
                <a:ea typeface="Times New Roman"/>
                <a:cs typeface="Ali_K_Sahifa"/>
              </a:rPr>
              <a:t>دةهيَنيَت</a:t>
            </a:r>
            <a:r>
              <a:rPr lang="ar-SA" sz="2400" b="1" dirty="0">
                <a:latin typeface="Times New Roman"/>
                <a:ea typeface="Times New Roman"/>
                <a:cs typeface="Ali_K_Sahifa"/>
              </a:rPr>
              <a:t>.  </a:t>
            </a:r>
            <a:r>
              <a:rPr lang="ar-SA" sz="2400" b="1" dirty="0" err="1">
                <a:latin typeface="Times New Roman"/>
                <a:ea typeface="Times New Roman"/>
                <a:cs typeface="Ali_K_Sahifa"/>
              </a:rPr>
              <a:t>ئينجا</a:t>
            </a:r>
            <a:r>
              <a:rPr lang="ar-SA" sz="2400" b="1" dirty="0">
                <a:latin typeface="Times New Roman"/>
                <a:ea typeface="Times New Roman"/>
                <a:cs typeface="Ali_K_Sahifa"/>
              </a:rPr>
              <a:t> </a:t>
            </a:r>
            <a:r>
              <a:rPr lang="ar-SA" sz="2400" b="1" dirty="0" err="1">
                <a:latin typeface="Times New Roman"/>
                <a:ea typeface="Times New Roman"/>
                <a:cs typeface="Ali_K_Sahifa"/>
              </a:rPr>
              <a:t>ئةطةر</a:t>
            </a:r>
            <a:r>
              <a:rPr lang="ar-SA" sz="2400" b="1" dirty="0">
                <a:latin typeface="Times New Roman"/>
                <a:ea typeface="Times New Roman"/>
                <a:cs typeface="Ali_K_Sahifa"/>
              </a:rPr>
              <a:t> </a:t>
            </a:r>
            <a:r>
              <a:rPr lang="ar-SA" sz="2400" b="1" dirty="0" err="1">
                <a:latin typeface="Times New Roman"/>
                <a:ea typeface="Times New Roman"/>
                <a:cs typeface="Ali_K_Sahifa"/>
              </a:rPr>
              <a:t>بيَتو</a:t>
            </a:r>
            <a:r>
              <a:rPr lang="ar-SA" sz="2400" b="1" dirty="0">
                <a:latin typeface="Times New Roman"/>
                <a:ea typeface="Times New Roman"/>
                <a:cs typeface="Ali_K_Sahifa"/>
              </a:rPr>
              <a:t> </a:t>
            </a:r>
            <a:r>
              <a:rPr lang="ar-SA" sz="2400" b="1" dirty="0" err="1">
                <a:latin typeface="Times New Roman"/>
                <a:ea typeface="Times New Roman"/>
                <a:cs typeface="Ali_K_Sahifa"/>
              </a:rPr>
              <a:t>تيَكرِاي</a:t>
            </a:r>
            <a:r>
              <a:rPr lang="ar-SA" sz="2400" b="1" dirty="0">
                <a:latin typeface="Times New Roman"/>
                <a:ea typeface="Times New Roman"/>
                <a:cs typeface="Ali_K_Sahifa"/>
              </a:rPr>
              <a:t> </a:t>
            </a:r>
            <a:r>
              <a:rPr lang="ar-SA" sz="2400" b="1" dirty="0" err="1">
                <a:latin typeface="Times New Roman"/>
                <a:ea typeface="Times New Roman"/>
                <a:cs typeface="Ali_K_Sahifa"/>
              </a:rPr>
              <a:t>ئالَوطؤرِي</a:t>
            </a:r>
            <a:r>
              <a:rPr lang="ar-SA" sz="2400" b="1" dirty="0">
                <a:latin typeface="Times New Roman"/>
                <a:ea typeface="Times New Roman"/>
                <a:cs typeface="Ali_K_Sahifa"/>
              </a:rPr>
              <a:t> </a:t>
            </a:r>
            <a:r>
              <a:rPr lang="ar-SA" sz="2400" b="1" dirty="0" err="1">
                <a:latin typeface="Times New Roman"/>
                <a:ea typeface="Times New Roman"/>
                <a:cs typeface="Ali_K_Sahifa"/>
              </a:rPr>
              <a:t>بريتى</a:t>
            </a:r>
            <a:r>
              <a:rPr lang="ar-SA" sz="2400" b="1" dirty="0">
                <a:latin typeface="Times New Roman"/>
                <a:ea typeface="Times New Roman"/>
                <a:cs typeface="Ali_K_Sahifa"/>
              </a:rPr>
              <a:t> بيَت </a:t>
            </a:r>
            <a:r>
              <a:rPr lang="ar-SA" sz="2400" b="1" dirty="0" err="1">
                <a:latin typeface="Times New Roman"/>
                <a:ea typeface="Times New Roman"/>
                <a:cs typeface="Ali_K_Sahifa"/>
              </a:rPr>
              <a:t>لة</a:t>
            </a:r>
            <a:r>
              <a:rPr lang="ar-SA" sz="2400" b="1" dirty="0">
                <a:latin typeface="Times New Roman"/>
                <a:ea typeface="Times New Roman"/>
                <a:cs typeface="Ali_K_Sahifa"/>
              </a:rPr>
              <a:t> (1 </a:t>
            </a:r>
            <a:r>
              <a:rPr lang="ar-SA" sz="2400" b="1" dirty="0" err="1">
                <a:latin typeface="Times New Roman"/>
                <a:ea typeface="Times New Roman"/>
                <a:cs typeface="Ali_K_Sahifa"/>
              </a:rPr>
              <a:t>طةنم</a:t>
            </a:r>
            <a:r>
              <a:rPr lang="ar-SA" sz="2400" b="1" dirty="0">
                <a:latin typeface="Times New Roman"/>
                <a:ea typeface="Times New Roman"/>
                <a:cs typeface="Ali_K_Sahifa"/>
              </a:rPr>
              <a:t> = 1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ليَرةدا</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(أ) (70)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بة</a:t>
            </a:r>
            <a:r>
              <a:rPr lang="ar-SA" sz="2400" b="1" dirty="0">
                <a:latin typeface="Times New Roman"/>
                <a:ea typeface="Times New Roman"/>
                <a:cs typeface="Ali_K_Sahifa"/>
              </a:rPr>
              <a:t> (70)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لةطةلَ</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(ب) </a:t>
            </a:r>
            <a:r>
              <a:rPr lang="ar-SA" sz="2400" b="1" dirty="0" err="1">
                <a:latin typeface="Times New Roman"/>
                <a:ea typeface="Times New Roman"/>
                <a:cs typeface="Ali_K_Sahifa"/>
              </a:rPr>
              <a:t>دةطؤرِيَتةوة</a:t>
            </a:r>
            <a:r>
              <a:rPr lang="ar-SA" sz="2400" b="1" dirty="0">
                <a:latin typeface="Times New Roman"/>
                <a:ea typeface="Times New Roman"/>
                <a:cs typeface="Ali_K_Sahifa"/>
              </a:rPr>
              <a:t>، </a:t>
            </a:r>
            <a:r>
              <a:rPr lang="ar-SA" sz="2400" b="1" dirty="0" err="1">
                <a:latin typeface="Times New Roman"/>
                <a:ea typeface="Times New Roman"/>
                <a:cs typeface="Ali_K_Sahifa"/>
              </a:rPr>
              <a:t>ئةوة</a:t>
            </a:r>
            <a:r>
              <a:rPr lang="ar-SA" sz="2400" b="1" dirty="0">
                <a:latin typeface="Times New Roman"/>
                <a:ea typeface="Times New Roman"/>
                <a:cs typeface="Ali_K_Sahifa"/>
              </a:rPr>
              <a:t> </a:t>
            </a:r>
            <a:r>
              <a:rPr lang="ar-SA" sz="2400" b="1" dirty="0" err="1">
                <a:latin typeface="Times New Roman"/>
                <a:ea typeface="Times New Roman"/>
                <a:cs typeface="Ali_K_Sahifa"/>
              </a:rPr>
              <a:t>بةكاربردنى</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(أ) </a:t>
            </a:r>
            <a:r>
              <a:rPr lang="ar-SA" sz="2400" b="1" dirty="0" err="1">
                <a:latin typeface="Times New Roman"/>
                <a:ea typeface="Times New Roman"/>
                <a:cs typeface="Ali_K_Sahifa"/>
              </a:rPr>
              <a:t>بريتى</a:t>
            </a:r>
            <a:r>
              <a:rPr lang="ar-SA" sz="2400" b="1" dirty="0">
                <a:latin typeface="Times New Roman"/>
                <a:ea typeface="Times New Roman"/>
                <a:cs typeface="Ali_K_Sahifa"/>
              </a:rPr>
              <a:t> </a:t>
            </a:r>
            <a:r>
              <a:rPr lang="ar-SA" sz="2400" b="1" dirty="0" err="1">
                <a:latin typeface="Times New Roman"/>
                <a:ea typeface="Times New Roman"/>
                <a:cs typeface="Ali_K_Sahifa"/>
              </a:rPr>
              <a:t>دةبيَت</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endParaRPr lang="ar-IQ" sz="2400" b="1" dirty="0"/>
          </a:p>
        </p:txBody>
      </p:sp>
    </p:spTree>
    <p:extLst>
      <p:ext uri="{BB962C8B-B14F-4D97-AF65-F5344CB8AC3E}">
        <p14:creationId xmlns:p14="http://schemas.microsoft.com/office/powerpoint/2010/main" val="31926403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57200" y="751344"/>
            <a:ext cx="8077200" cy="5262979"/>
          </a:xfrm>
          <a:prstGeom prst="rect">
            <a:avLst/>
          </a:prstGeom>
        </p:spPr>
        <p:txBody>
          <a:bodyPr wrap="square">
            <a:spAutoFit/>
          </a:bodyPr>
          <a:lstStyle/>
          <a:p>
            <a:pPr algn="just"/>
            <a:r>
              <a:rPr lang="ar-SA" sz="2400" b="1" dirty="0" err="1">
                <a:latin typeface="Times New Roman"/>
                <a:ea typeface="Times New Roman"/>
                <a:cs typeface="Ali_K_Sahifa"/>
              </a:rPr>
              <a:t>خالَى</a:t>
            </a:r>
            <a:r>
              <a:rPr lang="ar-SA" sz="2400" b="1" dirty="0">
                <a:latin typeface="Times New Roman"/>
                <a:ea typeface="Times New Roman"/>
                <a:cs typeface="Ali_K_Sahifa"/>
              </a:rPr>
              <a:t> (ه)، واتة (110 </a:t>
            </a:r>
            <a:r>
              <a:rPr lang="ar-SA" sz="2400" b="1" dirty="0" err="1">
                <a:latin typeface="Times New Roman"/>
                <a:ea typeface="Times New Roman"/>
                <a:cs typeface="Ali_K_Sahifa"/>
              </a:rPr>
              <a:t>طةنم</a:t>
            </a:r>
            <a:r>
              <a:rPr lang="ar-SA" sz="2400" b="1" dirty="0">
                <a:latin typeface="Times New Roman"/>
                <a:ea typeface="Times New Roman"/>
                <a:cs typeface="Ali_K_Sahifa"/>
              </a:rPr>
              <a:t> و 70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هةروةها</a:t>
            </a:r>
            <a:r>
              <a:rPr lang="ar-SA" sz="2400" b="1" dirty="0">
                <a:latin typeface="Times New Roman"/>
                <a:ea typeface="Times New Roman"/>
                <a:cs typeface="Ali_K_Sahifa"/>
              </a:rPr>
              <a:t> </a:t>
            </a:r>
            <a:r>
              <a:rPr lang="ar-SA" sz="2400" b="1" dirty="0" err="1">
                <a:latin typeface="Times New Roman"/>
                <a:ea typeface="Times New Roman"/>
                <a:cs typeface="Ali_K_Sahifa"/>
              </a:rPr>
              <a:t>بةكاربردنى</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(ب)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خالَى</a:t>
            </a:r>
            <a:r>
              <a:rPr lang="ar-SA" sz="2400" b="1" dirty="0">
                <a:latin typeface="Times New Roman"/>
                <a:ea typeface="Times New Roman"/>
                <a:cs typeface="Ali_K_Sahifa"/>
              </a:rPr>
              <a:t> (ه) (70) </a:t>
            </a:r>
            <a:r>
              <a:rPr lang="ar-SA" sz="2400" b="1" dirty="0" err="1">
                <a:latin typeface="Times New Roman"/>
                <a:ea typeface="Times New Roman"/>
                <a:cs typeface="Ali_K_Sahifa"/>
              </a:rPr>
              <a:t>طةنم</a:t>
            </a:r>
            <a:r>
              <a:rPr lang="ar-SA" sz="2400" b="1" dirty="0">
                <a:latin typeface="Times New Roman"/>
                <a:ea typeface="Times New Roman"/>
                <a:cs typeface="Ali_K_Sahifa"/>
              </a:rPr>
              <a:t> و (50)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دةبيَت</a:t>
            </a:r>
            <a:r>
              <a:rPr lang="ar-SA" sz="2400" b="1" dirty="0">
                <a:latin typeface="Times New Roman"/>
                <a:ea typeface="Times New Roman"/>
                <a:cs typeface="Ali_K_Sahifa"/>
              </a:rPr>
              <a:t>. </a:t>
            </a:r>
            <a:r>
              <a:rPr lang="ar-SA" sz="2400" b="1" dirty="0" err="1">
                <a:latin typeface="Times New Roman"/>
                <a:ea typeface="Times New Roman"/>
                <a:cs typeface="Ali_K_Sahifa"/>
              </a:rPr>
              <a:t>بؤية</a:t>
            </a:r>
            <a:r>
              <a:rPr lang="ar-SA" sz="2400" b="1" dirty="0">
                <a:latin typeface="Times New Roman"/>
                <a:ea typeface="Times New Roman"/>
                <a:cs typeface="Ali_K_Sahifa"/>
              </a:rPr>
              <a:t> </a:t>
            </a:r>
            <a:r>
              <a:rPr lang="ar-SA" sz="2400" b="1" dirty="0" err="1">
                <a:latin typeface="Times New Roman"/>
                <a:ea typeface="Times New Roman"/>
                <a:cs typeface="Ali_K_Sahifa"/>
              </a:rPr>
              <a:t>دةستكةوتى</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(أ)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بازرطانى</a:t>
            </a:r>
            <a:r>
              <a:rPr lang="ar-SA" sz="2400" b="1" dirty="0">
                <a:latin typeface="Times New Roman"/>
                <a:ea typeface="Times New Roman"/>
                <a:cs typeface="Ali_K_Sahifa"/>
              </a:rPr>
              <a:t> (20) </a:t>
            </a:r>
            <a:r>
              <a:rPr lang="ar-SA" sz="2400" b="1" dirty="0" err="1">
                <a:latin typeface="Times New Roman"/>
                <a:ea typeface="Times New Roman"/>
                <a:cs typeface="Ali_K_Sahifa"/>
              </a:rPr>
              <a:t>طةنم</a:t>
            </a:r>
            <a:r>
              <a:rPr lang="ar-SA" sz="2400" b="1" dirty="0">
                <a:latin typeface="Times New Roman"/>
                <a:ea typeface="Times New Roman"/>
                <a:cs typeface="Ali_K_Sahifa"/>
              </a:rPr>
              <a:t> و (10) </a:t>
            </a:r>
            <a:r>
              <a:rPr lang="ar-SA" sz="2400" b="1" dirty="0" err="1">
                <a:latin typeface="Times New Roman"/>
                <a:ea typeface="Times New Roman"/>
                <a:cs typeface="Ali_K_Sahifa"/>
              </a:rPr>
              <a:t>قوماش</a:t>
            </a:r>
            <a:r>
              <a:rPr lang="ar-SA" sz="2400" b="1" dirty="0">
                <a:latin typeface="Times New Roman"/>
                <a:ea typeface="Times New Roman"/>
                <a:cs typeface="Ali_K_Sahifa"/>
              </a:rPr>
              <a:t>. و </a:t>
            </a:r>
            <a:r>
              <a:rPr lang="ar-SA" sz="2400" b="1" dirty="0" err="1">
                <a:latin typeface="Times New Roman"/>
                <a:ea typeface="Times New Roman"/>
                <a:cs typeface="Ali_K_Sahifa"/>
              </a:rPr>
              <a:t>دةستكةوتى</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(ب)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بازرطانى</a:t>
            </a:r>
            <a:r>
              <a:rPr lang="ar-SA" sz="2400" b="1" dirty="0">
                <a:latin typeface="Times New Roman"/>
                <a:ea typeface="Times New Roman"/>
                <a:cs typeface="Ali_K_Sahifa"/>
              </a:rPr>
              <a:t> (30) </a:t>
            </a:r>
            <a:r>
              <a:rPr lang="ar-SA" sz="2400" b="1" dirty="0" err="1">
                <a:latin typeface="Times New Roman"/>
                <a:ea typeface="Times New Roman"/>
                <a:cs typeface="Ali_K_Sahifa"/>
              </a:rPr>
              <a:t>طةنم</a:t>
            </a:r>
            <a:r>
              <a:rPr lang="ar-SA" sz="2400" b="1" dirty="0">
                <a:latin typeface="Times New Roman"/>
                <a:ea typeface="Times New Roman"/>
                <a:cs typeface="Ali_K_Sahifa"/>
              </a:rPr>
              <a:t> و (10)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دةبيَت</a:t>
            </a:r>
            <a:r>
              <a:rPr lang="ar-SA" sz="2400" b="1" dirty="0">
                <a:latin typeface="Times New Roman"/>
                <a:ea typeface="Times New Roman"/>
                <a:cs typeface="Ali_K_Sahifa"/>
              </a:rPr>
              <a:t>. </a:t>
            </a:r>
            <a:r>
              <a:rPr lang="ar-SA" sz="2400" b="1" dirty="0" err="1">
                <a:latin typeface="Times New Roman"/>
                <a:ea typeface="Times New Roman"/>
                <a:cs typeface="Ali_K_Sahifa"/>
              </a:rPr>
              <a:t>هةروةكو</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شيَوةى</a:t>
            </a:r>
            <a:r>
              <a:rPr lang="ar-SA" sz="2400" b="1" dirty="0">
                <a:latin typeface="Times New Roman"/>
                <a:ea typeface="Times New Roman"/>
                <a:cs typeface="Ali_K_Sahifa"/>
              </a:rPr>
              <a:t> </a:t>
            </a:r>
            <a:r>
              <a:rPr lang="ar-SA" sz="2400" b="1" dirty="0" err="1">
                <a:latin typeface="Times New Roman"/>
                <a:ea typeface="Times New Roman"/>
                <a:cs typeface="Ali_K_Sahifa"/>
              </a:rPr>
              <a:t>بةيانى</a:t>
            </a:r>
            <a:r>
              <a:rPr lang="ar-SA" sz="2400" b="1" dirty="0">
                <a:latin typeface="Times New Roman"/>
                <a:ea typeface="Times New Roman"/>
                <a:cs typeface="Ali_K_Sahifa"/>
              </a:rPr>
              <a:t> (5-ب) </a:t>
            </a:r>
            <a:r>
              <a:rPr lang="ar-SA" sz="2400" b="1" dirty="0" err="1">
                <a:latin typeface="Times New Roman"/>
                <a:ea typeface="Times New Roman"/>
                <a:cs typeface="Ali_K_Sahifa"/>
              </a:rPr>
              <a:t>رِوونكراوةتةوة</a:t>
            </a:r>
            <a:r>
              <a:rPr lang="ar-SA" sz="2400" b="1" dirty="0">
                <a:latin typeface="Times New Roman"/>
                <a:ea typeface="Times New Roman"/>
                <a:cs typeface="Ali_K_Sahifa"/>
              </a:rPr>
              <a:t>. </a:t>
            </a:r>
            <a:r>
              <a:rPr lang="ar-SA" sz="2400" b="1" dirty="0" err="1">
                <a:latin typeface="Times New Roman"/>
                <a:ea typeface="Times New Roman"/>
                <a:cs typeface="Ali_K_Sahifa"/>
              </a:rPr>
              <a:t>زيادبوونى</a:t>
            </a:r>
            <a:r>
              <a:rPr lang="ar-SA" sz="2400" b="1" dirty="0">
                <a:latin typeface="Times New Roman"/>
                <a:ea typeface="Times New Roman"/>
                <a:cs typeface="Ali_K_Sahifa"/>
              </a:rPr>
              <a:t> </a:t>
            </a:r>
            <a:r>
              <a:rPr lang="ar-SA" sz="2400" b="1" dirty="0" err="1">
                <a:latin typeface="Times New Roman"/>
                <a:ea typeface="Times New Roman"/>
                <a:cs typeface="Ali_K_Sahifa"/>
              </a:rPr>
              <a:t>بةكاربردن</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هةردوو</a:t>
            </a:r>
            <a:r>
              <a:rPr lang="ar-SA" sz="2400" b="1" dirty="0">
                <a:latin typeface="Times New Roman"/>
                <a:ea typeface="Times New Roman"/>
                <a:cs typeface="Ali_K_Sahifa"/>
              </a:rPr>
              <a:t> </a:t>
            </a:r>
            <a:r>
              <a:rPr lang="ar-SA" sz="2400" b="1" dirty="0" err="1">
                <a:latin typeface="Times New Roman"/>
                <a:ea typeface="Times New Roman"/>
                <a:cs typeface="Ali_K_Sahifa"/>
              </a:rPr>
              <a:t>كالآ</a:t>
            </a:r>
            <a:r>
              <a:rPr lang="ar-SA" sz="2400" b="1" dirty="0">
                <a:latin typeface="Times New Roman"/>
                <a:ea typeface="Times New Roman"/>
                <a:cs typeface="Ali_K_Sahifa"/>
              </a:rPr>
              <a:t> و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هةردوو</a:t>
            </a:r>
            <a:r>
              <a:rPr lang="ar-SA" sz="2400" b="1" dirty="0">
                <a:latin typeface="Times New Roman"/>
                <a:ea typeface="Times New Roman"/>
                <a:cs typeface="Ali_K_Sahifa"/>
              </a:rPr>
              <a:t> ولآت </a:t>
            </a:r>
            <a:r>
              <a:rPr lang="ar-SA" sz="2400" b="1" dirty="0" err="1">
                <a:latin typeface="Times New Roman"/>
                <a:ea typeface="Times New Roman"/>
                <a:cs typeface="Ali_K_Sahifa"/>
              </a:rPr>
              <a:t>ديَتةدى</a:t>
            </a:r>
            <a:r>
              <a:rPr lang="ar-SA" sz="2400" b="1" dirty="0">
                <a:latin typeface="Times New Roman"/>
                <a:ea typeface="Times New Roman"/>
                <a:cs typeface="Ali_K_Sahifa"/>
              </a:rPr>
              <a:t>، </a:t>
            </a:r>
            <a:r>
              <a:rPr lang="ar-SA" sz="2400" b="1" dirty="0" err="1">
                <a:latin typeface="Times New Roman"/>
                <a:ea typeface="Times New Roman"/>
                <a:cs typeface="Ali_K_Sahifa"/>
              </a:rPr>
              <a:t>ئةويش</a:t>
            </a:r>
            <a:r>
              <a:rPr lang="ar-SA" sz="2400" b="1" dirty="0">
                <a:latin typeface="Times New Roman"/>
                <a:ea typeface="Times New Roman"/>
                <a:cs typeface="Ali_K_Sahifa"/>
              </a:rPr>
              <a:t> </a:t>
            </a:r>
            <a:r>
              <a:rPr lang="ar-SA" sz="2400" b="1" dirty="0" err="1">
                <a:latin typeface="Times New Roman"/>
                <a:ea typeface="Times New Roman"/>
                <a:cs typeface="Ali_K_Sahifa"/>
              </a:rPr>
              <a:t>بةهؤى</a:t>
            </a:r>
            <a:r>
              <a:rPr lang="ar-SA" sz="2400" b="1" dirty="0">
                <a:latin typeface="Times New Roman"/>
                <a:ea typeface="Times New Roman"/>
                <a:cs typeface="Ali_K_Sahifa"/>
              </a:rPr>
              <a:t> </a:t>
            </a:r>
            <a:r>
              <a:rPr lang="ar-SA" sz="2400" b="1" dirty="0" err="1">
                <a:latin typeface="Times New Roman"/>
                <a:ea typeface="Times New Roman"/>
                <a:cs typeface="Ali_K_Sahifa"/>
              </a:rPr>
              <a:t>زيادبوونى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بةرهةمةوة</a:t>
            </a:r>
            <a:r>
              <a:rPr lang="ar-SA" sz="2400" b="1" dirty="0">
                <a:latin typeface="Times New Roman"/>
                <a:ea typeface="Times New Roman"/>
                <a:cs typeface="Ali_K_Sahifa"/>
              </a:rPr>
              <a:t>، </a:t>
            </a:r>
            <a:r>
              <a:rPr lang="ar-SA" sz="2400" b="1" dirty="0" err="1">
                <a:latin typeface="Times New Roman"/>
                <a:ea typeface="Times New Roman"/>
                <a:cs typeface="Ali_K_Sahifa"/>
              </a:rPr>
              <a:t>كة</a:t>
            </a:r>
            <a:r>
              <a:rPr lang="ar-SA" sz="2400" b="1" dirty="0">
                <a:latin typeface="Times New Roman"/>
                <a:ea typeface="Times New Roman"/>
                <a:cs typeface="Ali_K_Sahifa"/>
              </a:rPr>
              <a:t> </a:t>
            </a:r>
            <a:r>
              <a:rPr lang="ar-SA" sz="2400" b="1" dirty="0" err="1">
                <a:latin typeface="Times New Roman"/>
                <a:ea typeface="Times New Roman"/>
                <a:cs typeface="Ali_K_Sahifa"/>
              </a:rPr>
              <a:t>بةهؤى</a:t>
            </a:r>
            <a:r>
              <a:rPr lang="ar-SA" sz="2400" b="1" dirty="0">
                <a:latin typeface="Times New Roman"/>
                <a:ea typeface="Times New Roman"/>
                <a:cs typeface="Ali_K_Sahifa"/>
              </a:rPr>
              <a:t> </a:t>
            </a:r>
            <a:r>
              <a:rPr lang="ar-SA" sz="2400" b="1" dirty="0" err="1">
                <a:latin typeface="Times New Roman"/>
                <a:ea typeface="Times New Roman"/>
                <a:cs typeface="Ali_K_Sahifa"/>
              </a:rPr>
              <a:t>تايبةتمةندى</a:t>
            </a:r>
            <a:r>
              <a:rPr lang="ar-SA" sz="2400" b="1" dirty="0">
                <a:latin typeface="Times New Roman"/>
                <a:ea typeface="Times New Roman"/>
                <a:cs typeface="Ali_K_Sahifa"/>
              </a:rPr>
              <a:t> </a:t>
            </a:r>
            <a:r>
              <a:rPr lang="ar-SA" sz="2400" b="1" dirty="0" err="1">
                <a:latin typeface="Times New Roman"/>
                <a:ea typeface="Times New Roman"/>
                <a:cs typeface="Ali_K_Sahifa"/>
              </a:rPr>
              <a:t>هاتؤتة</a:t>
            </a:r>
            <a:r>
              <a:rPr lang="ar-SA" sz="2400" b="1" dirty="0">
                <a:latin typeface="Times New Roman"/>
                <a:ea typeface="Times New Roman"/>
                <a:cs typeface="Ali_K_Sahifa"/>
              </a:rPr>
              <a:t> </a:t>
            </a:r>
            <a:r>
              <a:rPr lang="ar-SA" sz="2400" b="1" dirty="0" err="1">
                <a:latin typeface="Times New Roman"/>
                <a:ea typeface="Times New Roman"/>
                <a:cs typeface="Ali_K_Sahifa"/>
              </a:rPr>
              <a:t>دةست</a:t>
            </a:r>
            <a:r>
              <a:rPr lang="ar-SA" sz="2400" b="1" dirty="0">
                <a:latin typeface="Times New Roman"/>
                <a:ea typeface="Times New Roman"/>
                <a:cs typeface="Ali_K_Sahifa"/>
              </a:rPr>
              <a:t>. </a:t>
            </a:r>
            <a:r>
              <a:rPr lang="ar-SA" sz="2400" b="1" dirty="0" err="1">
                <a:latin typeface="Times New Roman"/>
                <a:ea typeface="Times New Roman"/>
                <a:cs typeface="Ali_K_Sahifa"/>
              </a:rPr>
              <a:t>ئةمةش</a:t>
            </a:r>
            <a:r>
              <a:rPr lang="ar-SA" sz="2400" b="1" dirty="0">
                <a:latin typeface="Times New Roman"/>
                <a:ea typeface="Times New Roman"/>
                <a:cs typeface="Ali_K_Sahifa"/>
              </a:rPr>
              <a:t> </a:t>
            </a:r>
            <a:r>
              <a:rPr lang="ar-SA" sz="2400" b="1" dirty="0" err="1">
                <a:latin typeface="Times New Roman"/>
                <a:ea typeface="Times New Roman"/>
                <a:cs typeface="Ali_K_Sahifa"/>
              </a:rPr>
              <a:t>ماناى</a:t>
            </a:r>
            <a:r>
              <a:rPr lang="ar-SA" sz="2400" b="1" dirty="0">
                <a:latin typeface="Times New Roman"/>
                <a:ea typeface="Times New Roman"/>
                <a:cs typeface="Ali_K_Sahifa"/>
              </a:rPr>
              <a:t> </a:t>
            </a:r>
            <a:r>
              <a:rPr lang="ar-SA" sz="2400" b="1" dirty="0" err="1">
                <a:latin typeface="Times New Roman"/>
                <a:ea typeface="Times New Roman"/>
                <a:cs typeface="Ali_K_Sahifa"/>
              </a:rPr>
              <a:t>ئةوةية</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كاتى</a:t>
            </a:r>
            <a:r>
              <a:rPr lang="ar-SA" sz="2400" b="1" dirty="0">
                <a:latin typeface="Times New Roman"/>
                <a:ea typeface="Times New Roman"/>
                <a:cs typeface="Ali_K_Sahifa"/>
              </a:rPr>
              <a:t> </a:t>
            </a:r>
            <a:r>
              <a:rPr lang="ar-SA" sz="2400" b="1" dirty="0" err="1">
                <a:latin typeface="Times New Roman"/>
                <a:ea typeface="Times New Roman"/>
                <a:cs typeface="Ali_K_Sahifa"/>
              </a:rPr>
              <a:t>نةبوونى</a:t>
            </a:r>
            <a:r>
              <a:rPr lang="ar-SA" sz="2400" b="1" dirty="0">
                <a:latin typeface="Times New Roman"/>
                <a:ea typeface="Times New Roman"/>
                <a:cs typeface="Ali_K_Sahifa"/>
              </a:rPr>
              <a:t> </a:t>
            </a:r>
            <a:r>
              <a:rPr lang="ar-SA" sz="2400" b="1" dirty="0" err="1">
                <a:latin typeface="Times New Roman"/>
                <a:ea typeface="Times New Roman"/>
                <a:cs typeface="Ali_K_Sahifa"/>
              </a:rPr>
              <a:t>بازرطانى</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(أ) (90) </a:t>
            </a:r>
            <a:r>
              <a:rPr lang="ar-SA" sz="2400" b="1" dirty="0" err="1">
                <a:latin typeface="Times New Roman"/>
                <a:ea typeface="Times New Roman"/>
                <a:cs typeface="Ali_K_Sahifa"/>
              </a:rPr>
              <a:t>طةنم</a:t>
            </a:r>
            <a:r>
              <a:rPr lang="ar-SA" sz="2400" b="1" dirty="0">
                <a:latin typeface="Times New Roman"/>
                <a:ea typeface="Times New Roman"/>
                <a:cs typeface="Ali_K_Sahifa"/>
              </a:rPr>
              <a:t> و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(ب) (40) </a:t>
            </a:r>
            <a:r>
              <a:rPr lang="ar-SA" sz="2400" b="1" dirty="0" err="1">
                <a:latin typeface="Times New Roman"/>
                <a:ea typeface="Times New Roman"/>
                <a:cs typeface="Ali_K_Sahifa"/>
              </a:rPr>
              <a:t>طةنمى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a:t>
            </a:r>
            <a:r>
              <a:rPr lang="ar-SA" sz="2400" b="1" dirty="0" err="1">
                <a:latin typeface="Times New Roman"/>
                <a:ea typeface="Times New Roman"/>
                <a:cs typeface="Ali_K_Sahifa"/>
              </a:rPr>
              <a:t>دةهيَنا</a:t>
            </a:r>
            <a:r>
              <a:rPr lang="ar-SA" sz="2400" b="1" dirty="0">
                <a:latin typeface="Times New Roman"/>
                <a:ea typeface="Times New Roman"/>
                <a:cs typeface="Ali_K_Sahifa"/>
              </a:rPr>
              <a:t>، </a:t>
            </a:r>
            <a:r>
              <a:rPr lang="ar-SA" sz="2400" b="1" dirty="0" err="1">
                <a:latin typeface="Times New Roman"/>
                <a:ea typeface="Times New Roman"/>
                <a:cs typeface="Ali_K_Sahifa"/>
              </a:rPr>
              <a:t>كة</a:t>
            </a:r>
            <a:r>
              <a:rPr lang="ar-SA" sz="2400" b="1" dirty="0">
                <a:latin typeface="Times New Roman"/>
                <a:ea typeface="Times New Roman"/>
                <a:cs typeface="Ali_K_Sahifa"/>
              </a:rPr>
              <a:t> </a:t>
            </a:r>
            <a:r>
              <a:rPr lang="ar-SA" sz="2400" b="1" dirty="0" err="1">
                <a:latin typeface="Times New Roman"/>
                <a:ea typeface="Times New Roman"/>
                <a:cs typeface="Ali_K_Sahifa"/>
              </a:rPr>
              <a:t>دةيكردة</a:t>
            </a:r>
            <a:r>
              <a:rPr lang="ar-SA" sz="2400" b="1" dirty="0">
                <a:latin typeface="Times New Roman"/>
                <a:ea typeface="Times New Roman"/>
                <a:cs typeface="Ali_K_Sahifa"/>
              </a:rPr>
              <a:t> (130)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بةلآم</a:t>
            </a:r>
            <a:r>
              <a:rPr lang="ar-SA" sz="2400" b="1" dirty="0">
                <a:latin typeface="Times New Roman"/>
                <a:ea typeface="Times New Roman"/>
                <a:cs typeface="Ali_K_Sahifa"/>
              </a:rPr>
              <a:t> </a:t>
            </a:r>
            <a:r>
              <a:rPr lang="ar-SA" sz="2400" b="1" dirty="0" err="1">
                <a:latin typeface="Times New Roman"/>
                <a:ea typeface="Times New Roman"/>
                <a:cs typeface="Ali_K_Sahifa"/>
              </a:rPr>
              <a:t>دواى</a:t>
            </a:r>
            <a:r>
              <a:rPr lang="ar-SA" sz="2400" b="1" dirty="0">
                <a:latin typeface="Times New Roman"/>
                <a:ea typeface="Times New Roman"/>
                <a:cs typeface="Ali_K_Sahifa"/>
              </a:rPr>
              <a:t> </a:t>
            </a:r>
            <a:r>
              <a:rPr lang="ar-SA" sz="2400" b="1" dirty="0" err="1">
                <a:latin typeface="Times New Roman"/>
                <a:ea typeface="Times New Roman"/>
                <a:cs typeface="Ali_K_Sahifa"/>
              </a:rPr>
              <a:t>تايبةتمةندى</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و </a:t>
            </a:r>
            <a:r>
              <a:rPr lang="ar-SA" sz="2400" b="1" dirty="0" err="1">
                <a:latin typeface="Times New Roman"/>
                <a:ea typeface="Times New Roman"/>
                <a:cs typeface="Ali_K_Sahifa"/>
              </a:rPr>
              <a:t>بازرطانى</a:t>
            </a:r>
            <a:r>
              <a:rPr lang="ar-SA" sz="2400" b="1" dirty="0">
                <a:latin typeface="Times New Roman"/>
                <a:ea typeface="Times New Roman"/>
                <a:cs typeface="Ali_K_Sahifa"/>
              </a:rPr>
              <a:t> </a:t>
            </a:r>
            <a:r>
              <a:rPr lang="ar-SA" sz="2400" b="1" dirty="0" err="1">
                <a:latin typeface="Times New Roman"/>
                <a:ea typeface="Times New Roman"/>
                <a:cs typeface="Ali_K_Sahifa"/>
              </a:rPr>
              <a:t>دا</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بةرهةمهيَنانى</a:t>
            </a:r>
            <a:r>
              <a:rPr lang="ar-SA" sz="2400" b="1" dirty="0">
                <a:latin typeface="Times New Roman"/>
                <a:ea typeface="Times New Roman"/>
                <a:cs typeface="Ali_K_Sahifa"/>
              </a:rPr>
              <a:t> </a:t>
            </a:r>
            <a:r>
              <a:rPr lang="ar-SA" sz="2400" b="1" dirty="0" err="1">
                <a:latin typeface="Times New Roman"/>
                <a:ea typeface="Times New Roman"/>
                <a:cs typeface="Ali_K_Sahifa"/>
              </a:rPr>
              <a:t>طةنم</a:t>
            </a:r>
            <a:r>
              <a:rPr lang="ar-SA" sz="2400" b="1" dirty="0">
                <a:latin typeface="Times New Roman"/>
                <a:ea typeface="Times New Roman"/>
                <a:cs typeface="Ali_K_Sahifa"/>
              </a:rPr>
              <a:t> </a:t>
            </a:r>
            <a:r>
              <a:rPr lang="ar-SA" sz="2400" b="1" dirty="0" err="1">
                <a:latin typeface="Times New Roman"/>
                <a:ea typeface="Times New Roman"/>
                <a:cs typeface="Ali_K_Sahifa"/>
              </a:rPr>
              <a:t>بؤ</a:t>
            </a:r>
            <a:r>
              <a:rPr lang="ar-SA" sz="2400" b="1" dirty="0">
                <a:latin typeface="Times New Roman"/>
                <a:ea typeface="Times New Roman"/>
                <a:cs typeface="Ali_K_Sahifa"/>
              </a:rPr>
              <a:t> (180) </a:t>
            </a:r>
            <a:r>
              <a:rPr lang="ar-SA" sz="2400" b="1" dirty="0" err="1">
                <a:latin typeface="Times New Roman"/>
                <a:ea typeface="Times New Roman"/>
                <a:cs typeface="Ali_K_Sahifa"/>
              </a:rPr>
              <a:t>بةرزبؤوة</a:t>
            </a:r>
            <a:r>
              <a:rPr lang="ar-SA" sz="2400" b="1" dirty="0">
                <a:latin typeface="Times New Roman"/>
                <a:ea typeface="Times New Roman"/>
                <a:cs typeface="Ali_K_Sahifa"/>
              </a:rPr>
              <a:t> و </a:t>
            </a:r>
            <a:r>
              <a:rPr lang="ar-SA" sz="2400" b="1" dirty="0" err="1">
                <a:latin typeface="Times New Roman"/>
                <a:ea typeface="Times New Roman"/>
                <a:cs typeface="Ali_K_Sahifa"/>
              </a:rPr>
              <a:t>هةمووش</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(أ)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a:t>
            </a:r>
            <a:r>
              <a:rPr lang="ar-SA" sz="2400" b="1" dirty="0" err="1">
                <a:latin typeface="Times New Roman"/>
                <a:ea typeface="Times New Roman"/>
                <a:cs typeface="Ali_K_Sahifa"/>
              </a:rPr>
              <a:t>هيَنرا</a:t>
            </a:r>
            <a:r>
              <a:rPr lang="ar-SA" sz="2400" b="1" dirty="0">
                <a:latin typeface="Times New Roman"/>
                <a:ea typeface="Times New Roman"/>
                <a:cs typeface="Ali_K_Sahifa"/>
              </a:rPr>
              <a:t>. </a:t>
            </a:r>
            <a:r>
              <a:rPr lang="ar-SA" sz="2400" b="1" dirty="0" err="1">
                <a:latin typeface="Times New Roman"/>
                <a:ea typeface="Times New Roman"/>
                <a:cs typeface="Ali_K_Sahifa"/>
              </a:rPr>
              <a:t>بة</a:t>
            </a:r>
            <a:r>
              <a:rPr lang="ar-SA" sz="2400" b="1" dirty="0">
                <a:latin typeface="Times New Roman"/>
                <a:ea typeface="Times New Roman"/>
                <a:cs typeface="Ali_K_Sahifa"/>
              </a:rPr>
              <a:t> </a:t>
            </a:r>
            <a:r>
              <a:rPr lang="ar-SA" sz="2400" b="1" dirty="0" err="1">
                <a:latin typeface="Times New Roman"/>
                <a:ea typeface="Times New Roman"/>
                <a:cs typeface="Ali_K_Sahifa"/>
              </a:rPr>
              <a:t>هةمان</a:t>
            </a:r>
            <a:r>
              <a:rPr lang="ar-SA" sz="2400" b="1" dirty="0">
                <a:latin typeface="Times New Roman"/>
                <a:ea typeface="Times New Roman"/>
                <a:cs typeface="Ali_K_Sahifa"/>
              </a:rPr>
              <a:t> </a:t>
            </a:r>
            <a:r>
              <a:rPr lang="ar-SA" sz="2400" b="1" dirty="0" err="1">
                <a:latin typeface="Times New Roman"/>
                <a:ea typeface="Times New Roman"/>
                <a:cs typeface="Ali_K_Sahifa"/>
              </a:rPr>
              <a:t>شيَوة</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نةبوونى</a:t>
            </a:r>
            <a:r>
              <a:rPr lang="ar-SA" sz="2400" b="1" dirty="0">
                <a:latin typeface="Times New Roman"/>
                <a:ea typeface="Times New Roman"/>
                <a:cs typeface="Ali_K_Sahifa"/>
              </a:rPr>
              <a:t> </a:t>
            </a:r>
            <a:r>
              <a:rPr lang="ar-SA" sz="2400" b="1" dirty="0" err="1">
                <a:latin typeface="Times New Roman"/>
                <a:ea typeface="Times New Roman"/>
                <a:cs typeface="Ali_K_Sahifa"/>
              </a:rPr>
              <a:t>بازرطانى</a:t>
            </a:r>
            <a:r>
              <a:rPr lang="ar-SA" sz="2400" b="1" dirty="0">
                <a:latin typeface="Times New Roman"/>
                <a:ea typeface="Times New Roman"/>
                <a:cs typeface="Ali_K_Sahifa"/>
              </a:rPr>
              <a:t> </a:t>
            </a:r>
            <a:r>
              <a:rPr lang="ar-SA" sz="2400" b="1" dirty="0" err="1">
                <a:latin typeface="Times New Roman"/>
                <a:ea typeface="Times New Roman"/>
                <a:cs typeface="Ali_K_Sahifa"/>
              </a:rPr>
              <a:t>دا</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(أ) (60) </a:t>
            </a:r>
            <a:r>
              <a:rPr lang="ar-SA" sz="2400" b="1" dirty="0" err="1">
                <a:latin typeface="Times New Roman"/>
                <a:ea typeface="Times New Roman"/>
                <a:cs typeface="Ali_K_Sahifa"/>
              </a:rPr>
              <a:t>قوماش</a:t>
            </a:r>
            <a:r>
              <a:rPr lang="ar-SA" sz="2400" b="1" dirty="0">
                <a:latin typeface="Times New Roman"/>
                <a:ea typeface="Times New Roman"/>
                <a:cs typeface="Ali_K_Sahifa"/>
              </a:rPr>
              <a:t>، و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(ب) (40) </a:t>
            </a:r>
            <a:r>
              <a:rPr lang="ar-SA" sz="2400" b="1" dirty="0" err="1">
                <a:latin typeface="Times New Roman"/>
                <a:ea typeface="Times New Roman"/>
                <a:cs typeface="Ali_K_Sahifa"/>
              </a:rPr>
              <a:t>قوماشى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a:t>
            </a:r>
            <a:r>
              <a:rPr lang="ar-SA" sz="2400" b="1" dirty="0" err="1">
                <a:latin typeface="Times New Roman"/>
                <a:ea typeface="Times New Roman"/>
                <a:cs typeface="Ali_K_Sahifa"/>
              </a:rPr>
              <a:t>هيَناوة</a:t>
            </a:r>
            <a:r>
              <a:rPr lang="ar-SA" sz="2400" b="1" dirty="0">
                <a:latin typeface="Times New Roman"/>
                <a:ea typeface="Times New Roman"/>
                <a:cs typeface="Ali_K_Sahifa"/>
              </a:rPr>
              <a:t> و </a:t>
            </a:r>
            <a:r>
              <a:rPr lang="ar-SA" sz="2400" b="1" dirty="0" err="1">
                <a:latin typeface="Times New Roman"/>
                <a:ea typeface="Times New Roman"/>
                <a:cs typeface="Ali_K_Sahifa"/>
              </a:rPr>
              <a:t>سةرجةمةكةشى</a:t>
            </a:r>
            <a:r>
              <a:rPr lang="ar-SA" sz="2400" b="1" dirty="0">
                <a:latin typeface="Times New Roman"/>
                <a:ea typeface="Times New Roman"/>
                <a:cs typeface="Ali_K_Sahifa"/>
              </a:rPr>
              <a:t> </a:t>
            </a:r>
            <a:r>
              <a:rPr lang="ar-SA" sz="2400" b="1" dirty="0" err="1">
                <a:latin typeface="Times New Roman"/>
                <a:ea typeface="Times New Roman"/>
                <a:cs typeface="Ali_K_Sahifa"/>
              </a:rPr>
              <a:t>دةكاتة</a:t>
            </a:r>
            <a:r>
              <a:rPr lang="ar-SA" sz="2400" b="1" dirty="0">
                <a:latin typeface="Times New Roman"/>
                <a:ea typeface="Times New Roman"/>
                <a:cs typeface="Ali_K_Sahifa"/>
              </a:rPr>
              <a:t> (100)، </a:t>
            </a:r>
            <a:r>
              <a:rPr lang="ar-SA" sz="2400" b="1" dirty="0" err="1">
                <a:latin typeface="Times New Roman"/>
                <a:ea typeface="Times New Roman"/>
                <a:cs typeface="Ali_K_Sahifa"/>
              </a:rPr>
              <a:t>بةلآم</a:t>
            </a:r>
            <a:r>
              <a:rPr lang="ar-SA" sz="2400" b="1" dirty="0">
                <a:latin typeface="Times New Roman"/>
                <a:ea typeface="Times New Roman"/>
                <a:cs typeface="Ali_K_Sahifa"/>
              </a:rPr>
              <a:t> </a:t>
            </a:r>
            <a:r>
              <a:rPr lang="ar-SA" sz="2400" b="1" dirty="0" err="1">
                <a:latin typeface="Times New Roman"/>
                <a:ea typeface="Times New Roman"/>
                <a:cs typeface="Ali_K_Sahifa"/>
              </a:rPr>
              <a:t>دواى</a:t>
            </a:r>
            <a:r>
              <a:rPr lang="ar-SA" sz="2400" b="1" dirty="0">
                <a:latin typeface="Times New Roman"/>
                <a:ea typeface="Times New Roman"/>
                <a:cs typeface="Ali_K_Sahifa"/>
              </a:rPr>
              <a:t> </a:t>
            </a:r>
            <a:r>
              <a:rPr lang="ar-SA" sz="2400" b="1" dirty="0" err="1">
                <a:latin typeface="Times New Roman"/>
                <a:ea typeface="Times New Roman"/>
                <a:cs typeface="Ali_K_Sahifa"/>
              </a:rPr>
              <a:t>تايبةتمةندى</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بةرهةمهيَنان</a:t>
            </a:r>
            <a:r>
              <a:rPr lang="ar-SA" sz="2400" b="1" dirty="0">
                <a:latin typeface="Times New Roman"/>
                <a:ea typeface="Times New Roman"/>
                <a:cs typeface="Ali_K_Sahifa"/>
              </a:rPr>
              <a:t> و </a:t>
            </a:r>
            <a:r>
              <a:rPr lang="ar-SA" sz="2400" b="1" dirty="0" err="1">
                <a:latin typeface="Times New Roman"/>
                <a:ea typeface="Times New Roman"/>
                <a:cs typeface="Ali_K_Sahifa"/>
              </a:rPr>
              <a:t>بازرطانيدا</a:t>
            </a:r>
            <a:r>
              <a:rPr lang="ar-SA" sz="2400" b="1" dirty="0">
                <a:latin typeface="Times New Roman"/>
                <a:ea typeface="Times New Roman"/>
                <a:cs typeface="Ali_K_Sahifa"/>
              </a:rPr>
              <a:t>، </a:t>
            </a:r>
            <a:r>
              <a:rPr lang="ar-SA" sz="2400" b="1" dirty="0" err="1">
                <a:latin typeface="Times New Roman"/>
                <a:ea typeface="Times New Roman"/>
                <a:cs typeface="Ali_K_Sahifa"/>
              </a:rPr>
              <a:t>بة</a:t>
            </a:r>
            <a:r>
              <a:rPr lang="ar-SA" sz="2400" b="1" dirty="0">
                <a:latin typeface="Times New Roman"/>
                <a:ea typeface="Times New Roman"/>
                <a:cs typeface="Ali_K_Sahifa"/>
              </a:rPr>
              <a:t> </a:t>
            </a:r>
            <a:r>
              <a:rPr lang="ar-SA" sz="2400" b="1" dirty="0" err="1">
                <a:latin typeface="Times New Roman"/>
                <a:ea typeface="Times New Roman"/>
                <a:cs typeface="Ali_K_Sahifa"/>
              </a:rPr>
              <a:t>تةنيا</a:t>
            </a:r>
            <a:r>
              <a:rPr lang="ar-SA" sz="2400" b="1" dirty="0">
                <a:latin typeface="Times New Roman"/>
                <a:ea typeface="Times New Roman"/>
                <a:cs typeface="Ali_K_Sahifa"/>
              </a:rPr>
              <a:t> </a:t>
            </a:r>
            <a:r>
              <a:rPr lang="ar-SA" sz="2400" b="1" dirty="0" err="1">
                <a:latin typeface="Times New Roman"/>
                <a:ea typeface="Times New Roman"/>
                <a:cs typeface="Ali_K_Sahifa"/>
              </a:rPr>
              <a:t>ولآتى</a:t>
            </a:r>
            <a:r>
              <a:rPr lang="ar-SA" sz="2400" b="1" dirty="0">
                <a:latin typeface="Times New Roman"/>
                <a:ea typeface="Times New Roman"/>
                <a:cs typeface="Ali_K_Sahifa"/>
              </a:rPr>
              <a:t> (ب) (120)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a:t>
            </a:r>
            <a:r>
              <a:rPr lang="ar-SA" sz="2400" b="1" dirty="0" err="1">
                <a:latin typeface="Times New Roman"/>
                <a:ea typeface="Times New Roman"/>
                <a:cs typeface="Ali_K_Sahifa"/>
              </a:rPr>
              <a:t>دةهيَنيَت</a:t>
            </a:r>
            <a:r>
              <a:rPr lang="ar-SA" sz="2400" b="1" dirty="0">
                <a:latin typeface="Times New Roman"/>
                <a:ea typeface="Times New Roman"/>
                <a:cs typeface="Ali_K_Sahifa"/>
              </a:rPr>
              <a:t>. </a:t>
            </a:r>
            <a:r>
              <a:rPr lang="ar-SA" sz="2400" b="1" dirty="0" err="1">
                <a:latin typeface="Times New Roman"/>
                <a:ea typeface="Times New Roman"/>
                <a:cs typeface="Ali_K_Sahifa"/>
              </a:rPr>
              <a:t>زيادبوونى</a:t>
            </a:r>
            <a:r>
              <a:rPr lang="ar-SA" sz="2400" b="1" dirty="0">
                <a:latin typeface="Times New Roman"/>
                <a:ea typeface="Times New Roman"/>
                <a:cs typeface="Ali_K_Sahifa"/>
              </a:rPr>
              <a:t> </a:t>
            </a:r>
            <a:r>
              <a:rPr lang="ar-SA" sz="2400" b="1" dirty="0" err="1">
                <a:latin typeface="Times New Roman"/>
                <a:ea typeface="Times New Roman"/>
                <a:cs typeface="Ali_K_Sahifa"/>
              </a:rPr>
              <a:t>بةرهةم</a:t>
            </a:r>
            <a:r>
              <a:rPr lang="ar-SA" sz="2400" b="1" dirty="0">
                <a:latin typeface="Times New Roman"/>
                <a:ea typeface="Times New Roman"/>
                <a:cs typeface="Ali_K_Sahifa"/>
              </a:rPr>
              <a:t> </a:t>
            </a:r>
            <a:r>
              <a:rPr lang="ar-SA" sz="2400" b="1" dirty="0" err="1">
                <a:latin typeface="Times New Roman"/>
                <a:ea typeface="Times New Roman"/>
                <a:cs typeface="Ali_K_Sahifa"/>
              </a:rPr>
              <a:t>بة</a:t>
            </a:r>
            <a:r>
              <a:rPr lang="ar-SA" sz="2400" b="1" dirty="0">
                <a:latin typeface="Times New Roman"/>
                <a:ea typeface="Times New Roman"/>
                <a:cs typeface="Ali_K_Sahifa"/>
              </a:rPr>
              <a:t> (50) </a:t>
            </a:r>
            <a:r>
              <a:rPr lang="ar-SA" sz="2400" b="1" dirty="0" err="1">
                <a:latin typeface="Times New Roman"/>
                <a:ea typeface="Times New Roman"/>
                <a:cs typeface="Ali_K_Sahifa"/>
              </a:rPr>
              <a:t>طةنم</a:t>
            </a:r>
            <a:r>
              <a:rPr lang="ar-SA" sz="2400" b="1" dirty="0">
                <a:latin typeface="Times New Roman"/>
                <a:ea typeface="Times New Roman"/>
                <a:cs typeface="Ali_K_Sahifa"/>
              </a:rPr>
              <a:t> و (20) </a:t>
            </a:r>
            <a:r>
              <a:rPr lang="ar-SA" sz="2400" b="1" dirty="0" err="1">
                <a:latin typeface="Times New Roman"/>
                <a:ea typeface="Times New Roman"/>
                <a:cs typeface="Ali_K_Sahifa"/>
              </a:rPr>
              <a:t>قوماش</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ئةنجامى</a:t>
            </a:r>
            <a:r>
              <a:rPr lang="ar-SA" sz="2400" b="1" dirty="0">
                <a:latin typeface="Times New Roman"/>
                <a:ea typeface="Times New Roman"/>
                <a:cs typeface="Ali_K_Sahifa"/>
              </a:rPr>
              <a:t> </a:t>
            </a:r>
            <a:r>
              <a:rPr lang="ar-SA" sz="2400" b="1" dirty="0" err="1">
                <a:latin typeface="Times New Roman"/>
                <a:ea typeface="Times New Roman"/>
                <a:cs typeface="Ali_K_Sahifa"/>
              </a:rPr>
              <a:t>تايبةتمةندى</a:t>
            </a:r>
            <a:r>
              <a:rPr lang="ar-SA" sz="2400" b="1" dirty="0">
                <a:latin typeface="Times New Roman"/>
                <a:ea typeface="Times New Roman"/>
                <a:cs typeface="Ali_K_Sahifa"/>
              </a:rPr>
              <a:t> </a:t>
            </a:r>
            <a:r>
              <a:rPr lang="ar-SA" sz="2400" b="1" dirty="0" err="1">
                <a:latin typeface="Times New Roman"/>
                <a:ea typeface="Times New Roman"/>
                <a:cs typeface="Ali_K_Sahifa"/>
              </a:rPr>
              <a:t>بووة</a:t>
            </a:r>
            <a:r>
              <a:rPr lang="ar-SA" sz="2400" b="1" dirty="0">
                <a:latin typeface="Times New Roman"/>
                <a:ea typeface="Times New Roman"/>
                <a:cs typeface="Ali_K_Sahifa"/>
              </a:rPr>
              <a:t>، </a:t>
            </a:r>
            <a:r>
              <a:rPr lang="ar-SA" sz="2400" b="1" dirty="0" err="1">
                <a:latin typeface="Times New Roman"/>
                <a:ea typeface="Times New Roman"/>
                <a:cs typeface="Ali_K_Sahifa"/>
              </a:rPr>
              <a:t>ئةمةش</a:t>
            </a:r>
            <a:r>
              <a:rPr lang="ar-SA" sz="2400" b="1" dirty="0">
                <a:latin typeface="Times New Roman"/>
                <a:ea typeface="Times New Roman"/>
                <a:cs typeface="Ali_K_Sahifa"/>
              </a:rPr>
              <a:t> </a:t>
            </a:r>
            <a:r>
              <a:rPr lang="ar-SA" sz="2400" b="1" dirty="0" err="1">
                <a:latin typeface="Times New Roman"/>
                <a:ea typeface="Times New Roman"/>
                <a:cs typeface="Ali_K_Sahifa"/>
              </a:rPr>
              <a:t>بريتيية</a:t>
            </a:r>
            <a:r>
              <a:rPr lang="ar-SA" sz="2400" b="1" dirty="0">
                <a:latin typeface="Times New Roman"/>
                <a:ea typeface="Times New Roman"/>
                <a:cs typeface="Ali_K_Sahifa"/>
              </a:rPr>
              <a:t>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سةرجةمى</a:t>
            </a:r>
            <a:r>
              <a:rPr lang="ar-SA" sz="2400" b="1" dirty="0">
                <a:latin typeface="Times New Roman"/>
                <a:ea typeface="Times New Roman"/>
                <a:cs typeface="Ali_K_Sahifa"/>
              </a:rPr>
              <a:t> </a:t>
            </a:r>
            <a:r>
              <a:rPr lang="ar-SA" sz="2400" b="1" dirty="0" err="1">
                <a:latin typeface="Times New Roman"/>
                <a:ea typeface="Times New Roman"/>
                <a:cs typeface="Ali_K_Sahifa"/>
              </a:rPr>
              <a:t>دةستكةوتةكانى</a:t>
            </a:r>
            <a:r>
              <a:rPr lang="ar-SA" sz="2400" b="1" dirty="0">
                <a:latin typeface="Times New Roman"/>
                <a:ea typeface="Times New Roman"/>
                <a:cs typeface="Ali_K_Sahifa"/>
              </a:rPr>
              <a:t> </a:t>
            </a:r>
            <a:r>
              <a:rPr lang="ar-SA" sz="2400" b="1" dirty="0" err="1">
                <a:latin typeface="Times New Roman"/>
                <a:ea typeface="Times New Roman"/>
                <a:cs typeface="Ali_K_Sahifa"/>
              </a:rPr>
              <a:t>هةردوو</a:t>
            </a:r>
            <a:r>
              <a:rPr lang="ar-SA" sz="2400" b="1" dirty="0">
                <a:latin typeface="Times New Roman"/>
                <a:ea typeface="Times New Roman"/>
                <a:cs typeface="Ali_K_Sahifa"/>
              </a:rPr>
              <a:t> ولآت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بازرطانيدا</a:t>
            </a:r>
            <a:r>
              <a:rPr lang="ar-SA" sz="2400" b="1" dirty="0">
                <a:latin typeface="Times New Roman"/>
                <a:ea typeface="Times New Roman"/>
                <a:cs typeface="Ali_K_Sahifa"/>
              </a:rPr>
              <a:t>. </a:t>
            </a:r>
            <a:r>
              <a:rPr lang="ar-SA" sz="2400" b="1" dirty="0" err="1">
                <a:latin typeface="Times New Roman"/>
                <a:ea typeface="Times New Roman"/>
                <a:cs typeface="Ali_K_Sahifa"/>
              </a:rPr>
              <a:t>ئةم</a:t>
            </a:r>
            <a:r>
              <a:rPr lang="ar-SA" sz="2400" b="1" dirty="0">
                <a:latin typeface="Times New Roman"/>
                <a:ea typeface="Times New Roman"/>
                <a:cs typeface="Ali_K_Sahifa"/>
              </a:rPr>
              <a:t> </a:t>
            </a:r>
            <a:r>
              <a:rPr lang="ar-SA" sz="2400" b="1" dirty="0" err="1">
                <a:latin typeface="Times New Roman"/>
                <a:ea typeface="Times New Roman"/>
                <a:cs typeface="Ali_K_Sahifa"/>
              </a:rPr>
              <a:t>دوو</a:t>
            </a:r>
            <a:r>
              <a:rPr lang="ar-SA" sz="2400" b="1" dirty="0">
                <a:latin typeface="Times New Roman"/>
                <a:ea typeface="Times New Roman"/>
                <a:cs typeface="Ali_K_Sahifa"/>
              </a:rPr>
              <a:t> </a:t>
            </a:r>
            <a:r>
              <a:rPr lang="ar-SA" sz="2400" b="1" dirty="0" err="1">
                <a:latin typeface="Times New Roman"/>
                <a:ea typeface="Times New Roman"/>
                <a:cs typeface="Ali_K_Sahifa"/>
              </a:rPr>
              <a:t>شيَوة</a:t>
            </a:r>
            <a:r>
              <a:rPr lang="ar-SA" sz="2400" b="1" dirty="0">
                <a:latin typeface="Times New Roman"/>
                <a:ea typeface="Times New Roman"/>
                <a:cs typeface="Ali_K_Sahifa"/>
              </a:rPr>
              <a:t> </a:t>
            </a:r>
            <a:r>
              <a:rPr lang="ar-SA" sz="2400" b="1" dirty="0" err="1">
                <a:latin typeface="Times New Roman"/>
                <a:ea typeface="Times New Roman"/>
                <a:cs typeface="Ali_K_Sahifa"/>
              </a:rPr>
              <a:t>بةيانيةش</a:t>
            </a:r>
            <a:r>
              <a:rPr lang="ar-SA" sz="2400" b="1" dirty="0">
                <a:latin typeface="Times New Roman"/>
                <a:ea typeface="Times New Roman"/>
                <a:cs typeface="Ali_K_Sahifa"/>
              </a:rPr>
              <a:t> </a:t>
            </a:r>
            <a:r>
              <a:rPr lang="ar-SA" sz="2400" b="1" dirty="0" err="1">
                <a:latin typeface="Times New Roman"/>
                <a:ea typeface="Times New Roman"/>
                <a:cs typeface="Ali_K_Sahifa"/>
              </a:rPr>
              <a:t>دةستكةوتى</a:t>
            </a:r>
            <a:r>
              <a:rPr lang="ar-SA" sz="2400" b="1" dirty="0">
                <a:latin typeface="Times New Roman"/>
                <a:ea typeface="Times New Roman"/>
                <a:cs typeface="Ali_K_Sahifa"/>
              </a:rPr>
              <a:t> </a:t>
            </a:r>
            <a:r>
              <a:rPr lang="ar-SA" sz="2400" b="1" dirty="0" err="1">
                <a:latin typeface="Times New Roman"/>
                <a:ea typeface="Times New Roman"/>
                <a:cs typeface="Ali_K_Sahifa"/>
              </a:rPr>
              <a:t>هةردوو</a:t>
            </a:r>
            <a:r>
              <a:rPr lang="ar-SA" sz="2400" b="1" dirty="0">
                <a:latin typeface="Times New Roman"/>
                <a:ea typeface="Times New Roman"/>
                <a:cs typeface="Ali_K_Sahifa"/>
              </a:rPr>
              <a:t> ولآت </a:t>
            </a:r>
            <a:r>
              <a:rPr lang="ar-SA" sz="2400" b="1" dirty="0" err="1">
                <a:latin typeface="Times New Roman"/>
                <a:ea typeface="Times New Roman"/>
                <a:cs typeface="Ali_K_Sahifa"/>
              </a:rPr>
              <a:t>لة</a:t>
            </a:r>
            <a:r>
              <a:rPr lang="ar-SA" sz="2400" b="1" dirty="0">
                <a:latin typeface="Times New Roman"/>
                <a:ea typeface="Times New Roman"/>
                <a:cs typeface="Ali_K_Sahifa"/>
              </a:rPr>
              <a:t> </a:t>
            </a:r>
            <a:r>
              <a:rPr lang="ar-SA" sz="2400" b="1" dirty="0" err="1">
                <a:latin typeface="Times New Roman"/>
                <a:ea typeface="Times New Roman"/>
                <a:cs typeface="Ali_K_Sahifa"/>
              </a:rPr>
              <a:t>بازرطانيدا</a:t>
            </a:r>
            <a:r>
              <a:rPr lang="ar-SA" sz="2400" b="1" dirty="0">
                <a:latin typeface="Times New Roman"/>
                <a:ea typeface="Times New Roman"/>
                <a:cs typeface="Ali_K_Sahifa"/>
              </a:rPr>
              <a:t> دياري </a:t>
            </a:r>
            <a:r>
              <a:rPr lang="ar-SA" sz="2400" b="1" dirty="0" err="1">
                <a:latin typeface="Times New Roman"/>
                <a:ea typeface="Times New Roman"/>
                <a:cs typeface="Ali_K_Sahifa"/>
              </a:rPr>
              <a:t>دةكات</a:t>
            </a:r>
            <a:r>
              <a:rPr lang="ar-SA" sz="2400" b="1" dirty="0">
                <a:latin typeface="Times New Roman"/>
                <a:ea typeface="Times New Roman"/>
                <a:cs typeface="Ali_K_Sahifa"/>
              </a:rPr>
              <a:t>:-</a:t>
            </a:r>
            <a:r>
              <a:rPr lang="ar-SA" sz="2400" b="1" dirty="0">
                <a:latin typeface="Times New Roman"/>
                <a:ea typeface="Times New Roman"/>
                <a:cs typeface="Ali_K_Samik"/>
              </a:rPr>
              <a:t> </a:t>
            </a:r>
            <a:endParaRPr lang="ar-IQ" sz="2400" b="1" dirty="0"/>
          </a:p>
        </p:txBody>
      </p:sp>
    </p:spTree>
    <p:extLst>
      <p:ext uri="{BB962C8B-B14F-4D97-AF65-F5344CB8AC3E}">
        <p14:creationId xmlns:p14="http://schemas.microsoft.com/office/powerpoint/2010/main" val="13738173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s-50"/>
          <p:cNvPicPr>
            <a:picLocks noChangeAspect="1" noChangeArrowheads="1"/>
          </p:cNvPicPr>
          <p:nvPr/>
        </p:nvPicPr>
        <p:blipFill>
          <a:blip r:embed="rId2">
            <a:extLst>
              <a:ext uri="{28A0092B-C50C-407E-A947-70E740481C1C}">
                <a14:useLocalDpi xmlns:a14="http://schemas.microsoft.com/office/drawing/2010/main" val="0"/>
              </a:ext>
            </a:extLst>
          </a:blip>
          <a:srcRect t="4991"/>
          <a:stretch>
            <a:fillRect/>
          </a:stretch>
        </p:blipFill>
        <p:spPr bwMode="auto">
          <a:xfrm>
            <a:off x="1600200" y="533400"/>
            <a:ext cx="6248400"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7371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38200" y="609600"/>
            <a:ext cx="7467600" cy="4093428"/>
          </a:xfrm>
          <a:prstGeom prst="rect">
            <a:avLst/>
          </a:prstGeom>
        </p:spPr>
        <p:txBody>
          <a:bodyPr wrap="square">
            <a:spAutoFit/>
          </a:bodyPr>
          <a:lstStyle/>
          <a:p>
            <a:pPr algn="justLow"/>
            <a:r>
              <a:rPr lang="ar-SA" sz="3200" u="dbl" dirty="0" err="1">
                <a:latin typeface="Times New Roman"/>
                <a:ea typeface="Times New Roman"/>
                <a:cs typeface="Ali_K_Samik"/>
              </a:rPr>
              <a:t>ثيَنجةم:هةلَسةنطاندنى</a:t>
            </a:r>
            <a:r>
              <a:rPr lang="ar-SA" sz="3200" u="dbl" dirty="0">
                <a:latin typeface="Times New Roman"/>
                <a:ea typeface="Times New Roman"/>
                <a:cs typeface="Ali_K_Samik"/>
              </a:rPr>
              <a:t> </a:t>
            </a:r>
            <a:r>
              <a:rPr lang="ar-SA" sz="3200" u="dbl" dirty="0" err="1">
                <a:latin typeface="Times New Roman"/>
                <a:ea typeface="Times New Roman"/>
                <a:cs typeface="Ali_K_Samik"/>
              </a:rPr>
              <a:t>تيؤرى</a:t>
            </a:r>
            <a:r>
              <a:rPr lang="ar-SA" sz="3200" u="dbl" dirty="0">
                <a:latin typeface="Times New Roman"/>
                <a:ea typeface="Times New Roman"/>
                <a:cs typeface="Ali_K_Samik"/>
              </a:rPr>
              <a:t> </a:t>
            </a:r>
            <a:r>
              <a:rPr lang="ar-SA" sz="3200" u="dbl" dirty="0" err="1">
                <a:latin typeface="Times New Roman"/>
                <a:ea typeface="Times New Roman"/>
                <a:cs typeface="Ali_K_Samik"/>
              </a:rPr>
              <a:t>تيَضونى</a:t>
            </a:r>
            <a:r>
              <a:rPr lang="ar-SA" sz="3200" u="dbl" dirty="0">
                <a:latin typeface="Times New Roman"/>
                <a:ea typeface="Times New Roman"/>
                <a:cs typeface="Ali_K_Samik"/>
              </a:rPr>
              <a:t> </a:t>
            </a:r>
            <a:r>
              <a:rPr lang="ar-SA" sz="3200" u="dbl" dirty="0" err="1">
                <a:latin typeface="Times New Roman"/>
                <a:ea typeface="Times New Roman"/>
                <a:cs typeface="Ali_K_Samik"/>
              </a:rPr>
              <a:t>هةلى</a:t>
            </a:r>
            <a:r>
              <a:rPr lang="ar-SA" sz="3200" u="dbl" dirty="0">
                <a:latin typeface="Times New Roman"/>
                <a:ea typeface="Times New Roman"/>
                <a:cs typeface="Ali_K_Samik"/>
              </a:rPr>
              <a:t> </a:t>
            </a:r>
            <a:r>
              <a:rPr lang="ar-SA" sz="3200" u="dbl" dirty="0" err="1">
                <a:latin typeface="Times New Roman"/>
                <a:ea typeface="Times New Roman"/>
                <a:cs typeface="Ali_K_Samik"/>
              </a:rPr>
              <a:t>جيَطرةوة</a:t>
            </a:r>
            <a:r>
              <a:rPr lang="ar-SA" sz="3200" u="dbl" dirty="0">
                <a:latin typeface="Times New Roman"/>
                <a:ea typeface="Times New Roman"/>
                <a:cs typeface="Ali_K_Samik"/>
              </a:rPr>
              <a:t>:</a:t>
            </a:r>
            <a:endParaRPr lang="en-US" sz="3200" dirty="0">
              <a:latin typeface="Times New Roman"/>
              <a:ea typeface="Times New Roman"/>
            </a:endParaRPr>
          </a:p>
          <a:p>
            <a:r>
              <a:rPr lang="ar-IQ" sz="3200" dirty="0">
                <a:latin typeface="Times New Roman"/>
                <a:ea typeface="Times New Roman"/>
                <a:cs typeface="Ali_K_Samik"/>
              </a:rPr>
              <a:t>1/</a:t>
            </a:r>
            <a:r>
              <a:rPr lang="ar-IQ" sz="3200" dirty="0" err="1">
                <a:latin typeface="Times New Roman"/>
                <a:ea typeface="Times New Roman"/>
                <a:cs typeface="Ali_K_Samik"/>
              </a:rPr>
              <a:t>لايةنى</a:t>
            </a:r>
            <a:r>
              <a:rPr lang="ar-IQ" sz="3200" dirty="0">
                <a:latin typeface="Times New Roman"/>
                <a:ea typeface="Times New Roman"/>
                <a:cs typeface="Ali_K_Samik"/>
              </a:rPr>
              <a:t> </a:t>
            </a:r>
            <a:r>
              <a:rPr lang="ar-IQ" sz="3200" dirty="0" err="1">
                <a:latin typeface="Times New Roman"/>
                <a:ea typeface="Times New Roman"/>
                <a:cs typeface="Ali_K_Samik"/>
              </a:rPr>
              <a:t>ثؤزةتيظةكانى</a:t>
            </a:r>
            <a:r>
              <a:rPr lang="ar-IQ" sz="3200" dirty="0">
                <a:latin typeface="Times New Roman"/>
                <a:ea typeface="Times New Roman"/>
                <a:cs typeface="Ali_K_Samik"/>
              </a:rPr>
              <a:t>:-</a:t>
            </a:r>
            <a:endParaRPr lang="en-US" sz="3200" dirty="0">
              <a:latin typeface="Times New Roman"/>
              <a:ea typeface="Times New Roman"/>
            </a:endParaRPr>
          </a:p>
          <a:p>
            <a:r>
              <a:rPr lang="ar-IQ" sz="2800" b="1" dirty="0">
                <a:latin typeface="Times New Roman"/>
                <a:ea typeface="Times New Roman"/>
                <a:cs typeface="Ali_K_Sahifa"/>
              </a:rPr>
              <a:t>أ-</a:t>
            </a:r>
            <a:r>
              <a:rPr lang="ar-IQ" sz="2800" b="1" dirty="0" err="1">
                <a:latin typeface="Times New Roman"/>
                <a:ea typeface="Times New Roman"/>
                <a:cs typeface="Ali_K_Sahifa"/>
              </a:rPr>
              <a:t>هابرلر</a:t>
            </a:r>
            <a:r>
              <a:rPr lang="ar-IQ" sz="2800" b="1" dirty="0">
                <a:latin typeface="Times New Roman"/>
                <a:ea typeface="Times New Roman"/>
                <a:cs typeface="Ali_K_Sahifa"/>
              </a:rPr>
              <a:t> </a:t>
            </a:r>
            <a:r>
              <a:rPr lang="ar-IQ" sz="2800" b="1" dirty="0" err="1">
                <a:latin typeface="Times New Roman"/>
                <a:ea typeface="Times New Roman"/>
                <a:cs typeface="Ali_K_Sahifa"/>
              </a:rPr>
              <a:t>هةلَسابة</a:t>
            </a:r>
            <a:r>
              <a:rPr lang="ar-IQ" sz="2800" b="1" dirty="0">
                <a:latin typeface="Times New Roman"/>
                <a:ea typeface="Times New Roman"/>
                <a:cs typeface="Ali_K_Sahifa"/>
              </a:rPr>
              <a:t> </a:t>
            </a:r>
            <a:r>
              <a:rPr lang="ar-IQ" sz="2800" b="1" dirty="0" err="1">
                <a:latin typeface="Times New Roman"/>
                <a:ea typeface="Times New Roman"/>
                <a:cs typeface="Ali_K_Sahifa"/>
              </a:rPr>
              <a:t>بةكارهيَنانى</a:t>
            </a:r>
            <a:r>
              <a:rPr lang="ar-IQ" sz="2800" b="1" dirty="0">
                <a:latin typeface="Times New Roman"/>
                <a:ea typeface="Times New Roman"/>
                <a:cs typeface="Ali_K_Sahifa"/>
              </a:rPr>
              <a:t> </a:t>
            </a:r>
            <a:r>
              <a:rPr lang="ar-IQ" sz="2800" b="1" dirty="0" err="1">
                <a:latin typeface="Times New Roman"/>
                <a:ea typeface="Times New Roman"/>
                <a:cs typeface="Ali_K_Sahifa"/>
              </a:rPr>
              <a:t>ضةماوةى</a:t>
            </a:r>
            <a:r>
              <a:rPr lang="ar-IQ" sz="2800" b="1" dirty="0">
                <a:latin typeface="Times New Roman"/>
                <a:ea typeface="Times New Roman"/>
                <a:cs typeface="Ali_K_Sahifa"/>
              </a:rPr>
              <a:t> </a:t>
            </a:r>
            <a:r>
              <a:rPr lang="ar-IQ" sz="2800" b="1" dirty="0" err="1">
                <a:latin typeface="Times New Roman"/>
                <a:ea typeface="Times New Roman"/>
                <a:cs typeface="Ali_K_Sahifa"/>
              </a:rPr>
              <a:t>تواناكانى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a:t>
            </a:r>
            <a:r>
              <a:rPr lang="ar-IQ" sz="2800" b="1" dirty="0">
                <a:latin typeface="Times New Roman"/>
                <a:ea typeface="Times New Roman"/>
                <a:cs typeface="Ali_K_Sahifa"/>
              </a:rPr>
              <a:t> </a:t>
            </a:r>
            <a:r>
              <a:rPr lang="ar-IQ" sz="2800" b="1" dirty="0" err="1">
                <a:latin typeface="Times New Roman"/>
                <a:ea typeface="Times New Roman"/>
                <a:cs typeface="Ali_K_Sahifa"/>
              </a:rPr>
              <a:t>لةبازرطانى</a:t>
            </a:r>
            <a:r>
              <a:rPr lang="ar-IQ" sz="2800" b="1" dirty="0">
                <a:latin typeface="Times New Roman"/>
                <a:ea typeface="Times New Roman"/>
                <a:cs typeface="Ali_K_Sahifa"/>
              </a:rPr>
              <a:t> </a:t>
            </a:r>
            <a:r>
              <a:rPr lang="ar-IQ" sz="2800" b="1" dirty="0" err="1">
                <a:latin typeface="Times New Roman"/>
                <a:ea typeface="Times New Roman"/>
                <a:cs typeface="Ali_K_Sahifa"/>
              </a:rPr>
              <a:t>نيَودةولَةتى</a:t>
            </a:r>
            <a:r>
              <a:rPr lang="ar-IQ" sz="2800" b="1" dirty="0">
                <a:latin typeface="Times New Roman"/>
                <a:ea typeface="Times New Roman"/>
                <a:cs typeface="Ali_K_Sahifa"/>
              </a:rPr>
              <a:t>.</a:t>
            </a:r>
            <a:endParaRPr lang="en-US" sz="2800" b="1" dirty="0">
              <a:latin typeface="Times New Roman"/>
              <a:ea typeface="Times New Roman"/>
            </a:endParaRPr>
          </a:p>
          <a:p>
            <a:r>
              <a:rPr lang="ar-IQ" sz="2800" b="1" dirty="0">
                <a:latin typeface="Times New Roman"/>
                <a:ea typeface="Times New Roman"/>
                <a:cs typeface="Ali_K_Sahifa"/>
              </a:rPr>
              <a:t>ب-</a:t>
            </a:r>
            <a:r>
              <a:rPr lang="ar-IQ" sz="2800" b="1" dirty="0" err="1">
                <a:latin typeface="Times New Roman"/>
                <a:ea typeface="Times New Roman"/>
                <a:cs typeface="Ali_K_Sahifa"/>
              </a:rPr>
              <a:t>كاتيَك</a:t>
            </a:r>
            <a:r>
              <a:rPr lang="ar-IQ" sz="2800" b="1" dirty="0">
                <a:latin typeface="Times New Roman"/>
                <a:ea typeface="Times New Roman"/>
                <a:cs typeface="Ali_K_Sahifa"/>
              </a:rPr>
              <a:t> </a:t>
            </a:r>
            <a:r>
              <a:rPr lang="ar-IQ" sz="2800" b="1" dirty="0" err="1">
                <a:latin typeface="Times New Roman"/>
                <a:ea typeface="Times New Roman"/>
                <a:cs typeface="Ali_K_Sahifa"/>
              </a:rPr>
              <a:t>تيؤرى</a:t>
            </a:r>
            <a:r>
              <a:rPr lang="ar-IQ" sz="2800" b="1" dirty="0">
                <a:latin typeface="Times New Roman"/>
                <a:ea typeface="Times New Roman"/>
                <a:cs typeface="Ali_K_Sahifa"/>
              </a:rPr>
              <a:t> </a:t>
            </a:r>
            <a:r>
              <a:rPr lang="ar-IQ" sz="2800" b="1" dirty="0" err="1">
                <a:latin typeface="Times New Roman"/>
                <a:ea typeface="Times New Roman"/>
                <a:cs typeface="Ali_K_Sahifa"/>
              </a:rPr>
              <a:t>تيَضونى</a:t>
            </a:r>
            <a:r>
              <a:rPr lang="ar-IQ" sz="2800" b="1" dirty="0">
                <a:latin typeface="Times New Roman"/>
                <a:ea typeface="Times New Roman"/>
                <a:cs typeface="Ali_K_Sahifa"/>
              </a:rPr>
              <a:t> </a:t>
            </a:r>
            <a:r>
              <a:rPr lang="ar-IQ" sz="2800" b="1" dirty="0" err="1">
                <a:latin typeface="Times New Roman"/>
                <a:ea typeface="Times New Roman"/>
                <a:cs typeface="Ali_K_Sahifa"/>
              </a:rPr>
              <a:t>هةلى</a:t>
            </a:r>
            <a:r>
              <a:rPr lang="ar-IQ" sz="2800" b="1" dirty="0">
                <a:latin typeface="Times New Roman"/>
                <a:ea typeface="Times New Roman"/>
                <a:cs typeface="Ali_K_Sahifa"/>
              </a:rPr>
              <a:t> </a:t>
            </a:r>
            <a:r>
              <a:rPr lang="ar-IQ" sz="2800" b="1" dirty="0" err="1">
                <a:latin typeface="Times New Roman"/>
                <a:ea typeface="Times New Roman"/>
                <a:cs typeface="Ali_K_Sahifa"/>
              </a:rPr>
              <a:t>جيَطرةوة</a:t>
            </a:r>
            <a:r>
              <a:rPr lang="ar-IQ" sz="2800" b="1" dirty="0">
                <a:latin typeface="Times New Roman"/>
                <a:ea typeface="Times New Roman"/>
                <a:cs typeface="Ali_K_Sahifa"/>
              </a:rPr>
              <a:t> </a:t>
            </a:r>
            <a:r>
              <a:rPr lang="ar-IQ" sz="2800" b="1" dirty="0" err="1">
                <a:latin typeface="Times New Roman"/>
                <a:ea typeface="Times New Roman"/>
                <a:cs typeface="Ali_K_Sahifa"/>
              </a:rPr>
              <a:t>جيَبةجىَ</a:t>
            </a:r>
            <a:r>
              <a:rPr lang="ar-IQ" sz="2800" b="1" dirty="0">
                <a:latin typeface="Times New Roman"/>
                <a:ea typeface="Times New Roman"/>
                <a:cs typeface="Ali_K_Sahifa"/>
              </a:rPr>
              <a:t> </a:t>
            </a:r>
            <a:r>
              <a:rPr lang="ar-IQ" sz="2800" b="1" dirty="0" err="1">
                <a:latin typeface="Times New Roman"/>
                <a:ea typeface="Times New Roman"/>
                <a:cs typeface="Ali_K_Sahifa"/>
              </a:rPr>
              <a:t>دةكةين</a:t>
            </a:r>
            <a:r>
              <a:rPr lang="ar-IQ" sz="2800" b="1" dirty="0">
                <a:latin typeface="Times New Roman"/>
                <a:ea typeface="Times New Roman"/>
                <a:cs typeface="Ali_K_Sahifa"/>
              </a:rPr>
              <a:t>, واتة </a:t>
            </a:r>
            <a:r>
              <a:rPr lang="ar-IQ" sz="2800" b="1" dirty="0" err="1">
                <a:latin typeface="Times New Roman"/>
                <a:ea typeface="Times New Roman"/>
                <a:cs typeface="Ali_K_Sahifa"/>
              </a:rPr>
              <a:t>طؤرِانكارى</a:t>
            </a:r>
            <a:r>
              <a:rPr lang="ar-IQ" sz="2800" b="1" dirty="0">
                <a:latin typeface="Times New Roman"/>
                <a:ea typeface="Times New Roman"/>
                <a:cs typeface="Ali_K_Sahifa"/>
              </a:rPr>
              <a:t> </a:t>
            </a:r>
            <a:r>
              <a:rPr lang="ar-IQ" sz="2800" b="1" dirty="0" err="1">
                <a:latin typeface="Times New Roman"/>
                <a:ea typeface="Times New Roman"/>
                <a:cs typeface="Ali_K_Sahifa"/>
              </a:rPr>
              <a:t>لةتيؤريَك</a:t>
            </a:r>
            <a:r>
              <a:rPr lang="ar-IQ" sz="2800" b="1" dirty="0">
                <a:latin typeface="Times New Roman"/>
                <a:ea typeface="Times New Roman"/>
                <a:cs typeface="Ali_K_Sahifa"/>
              </a:rPr>
              <a:t> </a:t>
            </a:r>
            <a:r>
              <a:rPr lang="ar-IQ" sz="2800" b="1" dirty="0" err="1">
                <a:latin typeface="Times New Roman"/>
                <a:ea typeface="Times New Roman"/>
                <a:cs typeface="Ali_K_Sahifa"/>
              </a:rPr>
              <a:t>روويداوة</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تاكة</a:t>
            </a:r>
            <a:r>
              <a:rPr lang="ar-IQ" sz="2800" b="1" dirty="0">
                <a:latin typeface="Times New Roman"/>
                <a:ea typeface="Times New Roman"/>
                <a:cs typeface="Ali_K_Sahifa"/>
              </a:rPr>
              <a:t> </a:t>
            </a:r>
            <a:r>
              <a:rPr lang="ar-IQ" sz="2800" b="1" dirty="0" err="1">
                <a:latin typeface="Times New Roman"/>
                <a:ea typeface="Times New Roman"/>
                <a:cs typeface="Ali_K_Sahifa"/>
              </a:rPr>
              <a:t>هؤكاريَك</a:t>
            </a:r>
            <a:r>
              <a:rPr lang="ar-IQ" sz="2800" b="1" dirty="0">
                <a:latin typeface="Times New Roman"/>
                <a:ea typeface="Times New Roman"/>
                <a:cs typeface="Ali_K_Sahifa"/>
              </a:rPr>
              <a:t> </a:t>
            </a:r>
            <a:r>
              <a:rPr lang="ar-IQ" sz="2800" b="1" dirty="0" err="1">
                <a:latin typeface="Times New Roman"/>
                <a:ea typeface="Times New Roman"/>
                <a:cs typeface="Ali_K_Sahifa"/>
              </a:rPr>
              <a:t>بةكار</a:t>
            </a:r>
            <a:r>
              <a:rPr lang="ar-IQ" sz="2800" b="1" dirty="0">
                <a:latin typeface="Times New Roman"/>
                <a:ea typeface="Times New Roman"/>
                <a:cs typeface="Ali_K_Sahifa"/>
              </a:rPr>
              <a:t> </a:t>
            </a:r>
            <a:r>
              <a:rPr lang="ar-IQ" sz="2800" b="1" dirty="0" err="1">
                <a:latin typeface="Times New Roman"/>
                <a:ea typeface="Times New Roman"/>
                <a:cs typeface="Ali_K_Sahifa"/>
              </a:rPr>
              <a:t>دةهيَنيَت</a:t>
            </a:r>
            <a:r>
              <a:rPr lang="ar-IQ" sz="2800" b="1" dirty="0">
                <a:latin typeface="Times New Roman"/>
                <a:ea typeface="Times New Roman"/>
                <a:cs typeface="Ali_K_Sahifa"/>
              </a:rPr>
              <a:t> </a:t>
            </a:r>
            <a:r>
              <a:rPr lang="ar-IQ" sz="2800" b="1" dirty="0" err="1">
                <a:latin typeface="Times New Roman"/>
                <a:ea typeface="Times New Roman"/>
                <a:cs typeface="Ali_K_Sahifa"/>
              </a:rPr>
              <a:t>بؤ</a:t>
            </a:r>
            <a:r>
              <a:rPr lang="ar-IQ" sz="2800" b="1" dirty="0">
                <a:latin typeface="Times New Roman"/>
                <a:ea typeface="Times New Roman"/>
                <a:cs typeface="Ali_K_Sahifa"/>
              </a:rPr>
              <a:t> </a:t>
            </a:r>
            <a:r>
              <a:rPr lang="ar-IQ" sz="2800" b="1" dirty="0" err="1">
                <a:latin typeface="Times New Roman"/>
                <a:ea typeface="Times New Roman"/>
                <a:cs typeface="Ali_K_Sahifa"/>
              </a:rPr>
              <a:t>تيؤريك</a:t>
            </a:r>
            <a:r>
              <a:rPr lang="ar-IQ" sz="2800" b="1" dirty="0">
                <a:latin typeface="Times New Roman"/>
                <a:ea typeface="Times New Roman"/>
                <a:cs typeface="Ali_K_Sahifa"/>
              </a:rPr>
              <a:t> </a:t>
            </a:r>
            <a:r>
              <a:rPr lang="ar-IQ" sz="2800" b="1" dirty="0" err="1">
                <a:latin typeface="Times New Roman"/>
                <a:ea typeface="Times New Roman"/>
                <a:cs typeface="Ali_K_Sahifa"/>
              </a:rPr>
              <a:t>كة</a:t>
            </a:r>
            <a:r>
              <a:rPr lang="ar-IQ" sz="2800" b="1" dirty="0">
                <a:latin typeface="Times New Roman"/>
                <a:ea typeface="Times New Roman"/>
                <a:cs typeface="Ali_K_Sahifa"/>
              </a:rPr>
              <a:t> </a:t>
            </a:r>
            <a:r>
              <a:rPr lang="ar-IQ" sz="2800" b="1" dirty="0" err="1">
                <a:latin typeface="Times New Roman"/>
                <a:ea typeface="Times New Roman"/>
                <a:cs typeface="Ali_K_Sahifa"/>
              </a:rPr>
              <a:t>هةموو</a:t>
            </a:r>
            <a:r>
              <a:rPr lang="ar-IQ" sz="2800" b="1" dirty="0">
                <a:latin typeface="Times New Roman"/>
                <a:ea typeface="Times New Roman"/>
                <a:cs typeface="Ali_K_Sahifa"/>
              </a:rPr>
              <a:t> </a:t>
            </a:r>
            <a:r>
              <a:rPr lang="ar-IQ" sz="2800" b="1" dirty="0" err="1">
                <a:latin typeface="Times New Roman"/>
                <a:ea typeface="Times New Roman"/>
                <a:cs typeface="Ali_K_Sahifa"/>
              </a:rPr>
              <a:t>هؤكارةكانى</a:t>
            </a:r>
            <a:r>
              <a:rPr lang="ar-IQ" sz="2800" b="1" dirty="0">
                <a:latin typeface="Times New Roman"/>
                <a:ea typeface="Times New Roman"/>
                <a:cs typeface="Ali_K_Sahifa"/>
              </a:rPr>
              <a:t> </a:t>
            </a:r>
            <a:r>
              <a:rPr lang="ar-IQ" sz="2800" b="1" dirty="0" err="1">
                <a:latin typeface="Times New Roman"/>
                <a:ea typeface="Times New Roman"/>
                <a:cs typeface="Ali_K_Sahifa"/>
              </a:rPr>
              <a:t>بةرهةمهيَنان</a:t>
            </a:r>
            <a:r>
              <a:rPr lang="ar-IQ" sz="2800" b="1" dirty="0">
                <a:latin typeface="Times New Roman"/>
                <a:ea typeface="Times New Roman"/>
                <a:cs typeface="Ali_K_Sahifa"/>
              </a:rPr>
              <a:t> </a:t>
            </a:r>
            <a:r>
              <a:rPr lang="ar-IQ" sz="2800" b="1" dirty="0" err="1">
                <a:latin typeface="Times New Roman"/>
                <a:ea typeface="Times New Roman"/>
                <a:cs typeface="Ali_K_Sahifa"/>
              </a:rPr>
              <a:t>بةكار</a:t>
            </a:r>
            <a:r>
              <a:rPr lang="ar-IQ" sz="2800" b="1" dirty="0">
                <a:latin typeface="Times New Roman"/>
                <a:ea typeface="Times New Roman"/>
                <a:cs typeface="Ali_K_Sahifa"/>
              </a:rPr>
              <a:t> </a:t>
            </a:r>
            <a:r>
              <a:rPr lang="ar-IQ" sz="2800" b="1" dirty="0" err="1">
                <a:latin typeface="Times New Roman"/>
                <a:ea typeface="Times New Roman"/>
                <a:cs typeface="Ali_K_Sahifa"/>
              </a:rPr>
              <a:t>دةهيَنيَت</a:t>
            </a:r>
            <a:r>
              <a:rPr lang="ar-IQ" sz="2800" b="1" dirty="0">
                <a:latin typeface="Times New Roman"/>
                <a:ea typeface="Times New Roman"/>
                <a:cs typeface="Ali_K_Sahifa"/>
              </a:rPr>
              <a:t> .</a:t>
            </a:r>
            <a:endParaRPr lang="en-US" sz="2800" b="1" dirty="0">
              <a:latin typeface="Times New Roman"/>
              <a:ea typeface="Times New Roman"/>
            </a:endParaRPr>
          </a:p>
          <a:p>
            <a:r>
              <a:rPr lang="ar-IQ" sz="2800" b="1" dirty="0">
                <a:latin typeface="Times New Roman"/>
                <a:ea typeface="Times New Roman"/>
                <a:cs typeface="Ali_K_Sahifa"/>
              </a:rPr>
              <a:t>ج-</a:t>
            </a:r>
            <a:r>
              <a:rPr lang="ar-IQ" sz="2800" b="1" dirty="0" err="1">
                <a:latin typeface="Times New Roman"/>
                <a:ea typeface="Times New Roman"/>
                <a:cs typeface="Ali_K_Sahifa"/>
              </a:rPr>
              <a:t>بةثيَى</a:t>
            </a:r>
            <a:r>
              <a:rPr lang="ar-IQ" sz="2800" b="1" dirty="0">
                <a:latin typeface="Times New Roman"/>
                <a:ea typeface="Times New Roman"/>
                <a:cs typeface="Ali_K_Sahifa"/>
              </a:rPr>
              <a:t> </a:t>
            </a:r>
            <a:r>
              <a:rPr lang="ar-IQ" sz="2800" b="1" dirty="0" err="1">
                <a:latin typeface="Times New Roman"/>
                <a:ea typeface="Times New Roman"/>
                <a:cs typeface="Ali_K_Sahifa"/>
              </a:rPr>
              <a:t>ئةم</a:t>
            </a:r>
            <a:r>
              <a:rPr lang="ar-IQ" sz="2800" b="1" dirty="0">
                <a:latin typeface="Times New Roman"/>
                <a:ea typeface="Times New Roman"/>
                <a:cs typeface="Ali_K_Sahifa"/>
              </a:rPr>
              <a:t> </a:t>
            </a:r>
            <a:r>
              <a:rPr lang="ar-IQ" sz="2800" b="1" dirty="0" err="1">
                <a:latin typeface="Times New Roman"/>
                <a:ea typeface="Times New Roman"/>
                <a:cs typeface="Ali_K_Sahifa"/>
              </a:rPr>
              <a:t>تيؤرة</a:t>
            </a:r>
            <a:r>
              <a:rPr lang="ar-IQ" sz="2800" b="1" dirty="0">
                <a:latin typeface="Times New Roman"/>
                <a:ea typeface="Times New Roman"/>
                <a:cs typeface="Ali_K_Sahifa"/>
              </a:rPr>
              <a:t> </a:t>
            </a:r>
            <a:r>
              <a:rPr lang="ar-IQ" sz="2800" b="1" dirty="0" err="1">
                <a:latin typeface="Times New Roman"/>
                <a:ea typeface="Times New Roman"/>
                <a:cs typeface="Ali_K_Sahifa"/>
              </a:rPr>
              <a:t>لةكاتى</a:t>
            </a:r>
            <a:r>
              <a:rPr lang="ar-IQ" sz="2800" b="1" dirty="0">
                <a:latin typeface="Times New Roman"/>
                <a:ea typeface="Times New Roman"/>
                <a:cs typeface="Ali_K_Sahifa"/>
              </a:rPr>
              <a:t> </a:t>
            </a:r>
            <a:r>
              <a:rPr lang="ar-IQ" sz="2800" b="1" dirty="0" err="1">
                <a:latin typeface="Times New Roman"/>
                <a:ea typeface="Times New Roman"/>
                <a:cs typeface="Ali_K_Sahifa"/>
              </a:rPr>
              <a:t>ئةنجامدانى</a:t>
            </a:r>
            <a:r>
              <a:rPr lang="ar-IQ" sz="2800" b="1" dirty="0">
                <a:latin typeface="Times New Roman"/>
                <a:ea typeface="Times New Roman"/>
                <a:cs typeface="Ali_K_Sahifa"/>
              </a:rPr>
              <a:t> </a:t>
            </a:r>
            <a:r>
              <a:rPr lang="ar-IQ" sz="2800" b="1" dirty="0" err="1">
                <a:latin typeface="Times New Roman"/>
                <a:ea typeface="Times New Roman"/>
                <a:cs typeface="Ali_K_Sahifa"/>
              </a:rPr>
              <a:t>ئالَوطؤرِي</a:t>
            </a:r>
            <a:r>
              <a:rPr lang="ar-IQ" sz="2800" b="1" dirty="0">
                <a:latin typeface="Times New Roman"/>
                <a:ea typeface="Times New Roman"/>
                <a:cs typeface="Ali_K_Sahifa"/>
              </a:rPr>
              <a:t> </a:t>
            </a:r>
            <a:r>
              <a:rPr lang="ar-IQ" sz="2800" b="1" dirty="0" err="1">
                <a:latin typeface="Times New Roman"/>
                <a:ea typeface="Times New Roman"/>
                <a:cs typeface="Ali_K_Sahifa"/>
              </a:rPr>
              <a:t>بازرطانى</a:t>
            </a:r>
            <a:r>
              <a:rPr lang="ar-IQ" sz="2800" b="1" dirty="0">
                <a:latin typeface="Times New Roman"/>
                <a:ea typeface="Times New Roman"/>
                <a:cs typeface="Ali_K_Sahifa"/>
              </a:rPr>
              <a:t> </a:t>
            </a:r>
            <a:r>
              <a:rPr lang="ar-IQ" sz="2800" b="1" dirty="0" err="1">
                <a:latin typeface="Times New Roman"/>
                <a:ea typeface="Times New Roman"/>
                <a:cs typeface="Ali_K_Sahifa"/>
              </a:rPr>
              <a:t>هةردوو</a:t>
            </a:r>
            <a:r>
              <a:rPr lang="ar-IQ" sz="2800" b="1" dirty="0">
                <a:latin typeface="Times New Roman"/>
                <a:ea typeface="Times New Roman"/>
                <a:cs typeface="Ali_K_Sahifa"/>
              </a:rPr>
              <a:t> ولآت </a:t>
            </a:r>
            <a:r>
              <a:rPr lang="ar-IQ" sz="2800" b="1" dirty="0" err="1">
                <a:latin typeface="Times New Roman"/>
                <a:ea typeface="Times New Roman"/>
                <a:cs typeface="Ali_K_Sahifa"/>
              </a:rPr>
              <a:t>دةستكةوت</a:t>
            </a:r>
            <a:r>
              <a:rPr lang="ar-IQ" sz="2800" b="1" dirty="0">
                <a:latin typeface="Times New Roman"/>
                <a:ea typeface="Times New Roman"/>
                <a:cs typeface="Ali_K_Sahifa"/>
              </a:rPr>
              <a:t> </a:t>
            </a:r>
            <a:r>
              <a:rPr lang="ar-IQ" sz="2800" b="1" dirty="0" err="1">
                <a:latin typeface="Times New Roman"/>
                <a:ea typeface="Times New Roman"/>
                <a:cs typeface="Ali_K_Sahifa"/>
              </a:rPr>
              <a:t>بةدةست</a:t>
            </a:r>
            <a:r>
              <a:rPr lang="ar-IQ" sz="2800" b="1" dirty="0">
                <a:latin typeface="Times New Roman"/>
                <a:ea typeface="Times New Roman"/>
                <a:cs typeface="Ali_K_Sahifa"/>
              </a:rPr>
              <a:t> </a:t>
            </a:r>
            <a:r>
              <a:rPr lang="ar-IQ" sz="2800" b="1" dirty="0" err="1">
                <a:latin typeface="Times New Roman"/>
                <a:ea typeface="Times New Roman"/>
                <a:cs typeface="Ali_K_Sahifa"/>
              </a:rPr>
              <a:t>دةهيَنن</a:t>
            </a:r>
            <a:r>
              <a:rPr lang="ar-IQ" sz="2800" b="1" dirty="0">
                <a:latin typeface="Times New Roman"/>
                <a:ea typeface="Times New Roman"/>
                <a:cs typeface="Ali_K_Sahifa"/>
              </a:rPr>
              <a:t> .</a:t>
            </a:r>
            <a:endParaRPr lang="en-US" sz="2800" b="1" dirty="0">
              <a:effectLst/>
              <a:latin typeface="Times New Roman"/>
              <a:ea typeface="Times New Roman"/>
            </a:endParaRPr>
          </a:p>
        </p:txBody>
      </p:sp>
    </p:spTree>
    <p:extLst>
      <p:ext uri="{BB962C8B-B14F-4D97-AF65-F5344CB8AC3E}">
        <p14:creationId xmlns:p14="http://schemas.microsoft.com/office/powerpoint/2010/main" val="35557783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62000" y="685800"/>
            <a:ext cx="7467600" cy="5262979"/>
          </a:xfrm>
          <a:prstGeom prst="rect">
            <a:avLst/>
          </a:prstGeom>
        </p:spPr>
        <p:txBody>
          <a:bodyPr wrap="square">
            <a:spAutoFit/>
          </a:bodyPr>
          <a:lstStyle/>
          <a:p>
            <a:r>
              <a:rPr lang="ar-IQ" sz="2800" dirty="0">
                <a:latin typeface="Times New Roman"/>
                <a:ea typeface="Times New Roman"/>
                <a:cs typeface="Ali_K_Samik"/>
              </a:rPr>
              <a:t>2/</a:t>
            </a:r>
            <a:r>
              <a:rPr lang="ar-IQ" sz="2800" dirty="0" err="1">
                <a:latin typeface="Times New Roman"/>
                <a:ea typeface="Times New Roman"/>
                <a:cs typeface="Ali_K_Samik"/>
              </a:rPr>
              <a:t>لايةنى</a:t>
            </a:r>
            <a:r>
              <a:rPr lang="ar-IQ" sz="2800" dirty="0">
                <a:latin typeface="Times New Roman"/>
                <a:ea typeface="Times New Roman"/>
                <a:cs typeface="Ali_K_Samik"/>
              </a:rPr>
              <a:t> </a:t>
            </a:r>
            <a:r>
              <a:rPr lang="ar-IQ" sz="2800" dirty="0" err="1">
                <a:latin typeface="Times New Roman"/>
                <a:ea typeface="Times New Roman"/>
                <a:cs typeface="Ali_K_Samik"/>
              </a:rPr>
              <a:t>نيَطةتيظ</a:t>
            </a:r>
            <a:r>
              <a:rPr lang="ar-IQ" sz="2800" dirty="0">
                <a:latin typeface="Times New Roman"/>
                <a:ea typeface="Times New Roman"/>
                <a:cs typeface="Ali_K_Samik"/>
              </a:rPr>
              <a:t>:-</a:t>
            </a:r>
            <a:endParaRPr lang="en-US" sz="2800" dirty="0">
              <a:latin typeface="Times New Roman"/>
              <a:ea typeface="Times New Roman"/>
            </a:endParaRPr>
          </a:p>
          <a:p>
            <a:r>
              <a:rPr lang="ar-IQ" sz="2800" b="1" dirty="0">
                <a:latin typeface="Times New Roman"/>
                <a:ea typeface="Times New Roman"/>
                <a:cs typeface="Ali_K_Sahifa"/>
              </a:rPr>
              <a:t>أ-</a:t>
            </a:r>
            <a:r>
              <a:rPr lang="ar-IQ" sz="2800" b="1" dirty="0" err="1">
                <a:latin typeface="Times New Roman"/>
                <a:ea typeface="Times New Roman"/>
                <a:cs typeface="Ali_K_Sahifa"/>
              </a:rPr>
              <a:t>هابرلر</a:t>
            </a:r>
            <a:r>
              <a:rPr lang="ar-IQ" sz="2800" b="1" dirty="0">
                <a:latin typeface="Times New Roman"/>
                <a:ea typeface="Times New Roman"/>
                <a:cs typeface="Ali_K_Sahifa"/>
              </a:rPr>
              <a:t> </a:t>
            </a:r>
            <a:r>
              <a:rPr lang="ar-IQ" sz="2800" b="1" dirty="0" err="1">
                <a:latin typeface="Times New Roman"/>
                <a:ea typeface="Times New Roman"/>
                <a:cs typeface="Ali_K_Sahifa"/>
              </a:rPr>
              <a:t>جةختى</a:t>
            </a:r>
            <a:r>
              <a:rPr lang="ar-IQ" sz="2800" b="1" dirty="0">
                <a:latin typeface="Times New Roman"/>
                <a:ea typeface="Times New Roman"/>
                <a:cs typeface="Ali_K_Sahifa"/>
              </a:rPr>
              <a:t> </a:t>
            </a:r>
            <a:r>
              <a:rPr lang="ar-IQ" sz="2800" b="1" dirty="0" err="1">
                <a:latin typeface="Times New Roman"/>
                <a:ea typeface="Times New Roman"/>
                <a:cs typeface="Ali_K_Sahifa"/>
              </a:rPr>
              <a:t>لةسةر</a:t>
            </a:r>
            <a:r>
              <a:rPr lang="ar-IQ" sz="2800" b="1" dirty="0">
                <a:latin typeface="Times New Roman"/>
                <a:ea typeface="Times New Roman"/>
                <a:cs typeface="Ali_K_Sahifa"/>
              </a:rPr>
              <a:t> </a:t>
            </a:r>
            <a:r>
              <a:rPr lang="ar-IQ" sz="2800" b="1" dirty="0" err="1">
                <a:latin typeface="Times New Roman"/>
                <a:ea typeface="Times New Roman"/>
                <a:cs typeface="Ali_K_Sahifa"/>
              </a:rPr>
              <a:t>لايةنى</a:t>
            </a:r>
            <a:r>
              <a:rPr lang="ar-IQ" sz="2800" b="1" dirty="0">
                <a:latin typeface="Times New Roman"/>
                <a:ea typeface="Times New Roman"/>
                <a:cs typeface="Ali_K_Sahifa"/>
              </a:rPr>
              <a:t> </a:t>
            </a:r>
            <a:r>
              <a:rPr lang="ar-IQ" sz="2800" b="1" dirty="0" err="1">
                <a:latin typeface="Times New Roman"/>
                <a:ea typeface="Times New Roman"/>
                <a:cs typeface="Ali_K_Sahifa"/>
              </a:rPr>
              <a:t>خستنةرِوو</a:t>
            </a:r>
            <a:r>
              <a:rPr lang="ar-IQ" sz="2800" b="1" dirty="0">
                <a:latin typeface="Times New Roman"/>
                <a:ea typeface="Times New Roman"/>
                <a:cs typeface="Ali_K_Sahifa"/>
              </a:rPr>
              <a:t>، و </a:t>
            </a:r>
            <a:r>
              <a:rPr lang="ar-IQ" sz="2800" b="1" dirty="0" err="1">
                <a:latin typeface="Times New Roman"/>
                <a:ea typeface="Times New Roman"/>
                <a:cs typeface="Ali_K_Sahifa"/>
              </a:rPr>
              <a:t>كردؤتةوة</a:t>
            </a:r>
            <a:r>
              <a:rPr lang="ar-IQ" sz="2800" b="1" dirty="0">
                <a:latin typeface="Times New Roman"/>
                <a:ea typeface="Times New Roman"/>
                <a:cs typeface="Ali_K_Sahifa"/>
              </a:rPr>
              <a:t> </a:t>
            </a:r>
            <a:r>
              <a:rPr lang="ar-IQ" sz="2800" b="1" dirty="0" err="1">
                <a:latin typeface="Times New Roman"/>
                <a:ea typeface="Times New Roman"/>
                <a:cs typeface="Ali_K_Sahifa"/>
              </a:rPr>
              <a:t>لايةنى</a:t>
            </a:r>
            <a:r>
              <a:rPr lang="ar-IQ" sz="2800" b="1" dirty="0">
                <a:latin typeface="Times New Roman"/>
                <a:ea typeface="Times New Roman"/>
                <a:cs typeface="Ali_K_Sahifa"/>
              </a:rPr>
              <a:t> </a:t>
            </a:r>
            <a:r>
              <a:rPr lang="ar-IQ" sz="2800" b="1" dirty="0" err="1">
                <a:latin typeface="Times New Roman"/>
                <a:ea typeface="Times New Roman"/>
                <a:cs typeface="Ali_K_Sahifa"/>
              </a:rPr>
              <a:t>خواستى</a:t>
            </a:r>
            <a:r>
              <a:rPr lang="ar-IQ" sz="2800" b="1" dirty="0">
                <a:latin typeface="Times New Roman"/>
                <a:ea typeface="Times New Roman"/>
                <a:cs typeface="Ali_K_Sahifa"/>
              </a:rPr>
              <a:t> </a:t>
            </a:r>
            <a:r>
              <a:rPr lang="ar-IQ" sz="2800" b="1" dirty="0" err="1">
                <a:latin typeface="Times New Roman"/>
                <a:ea typeface="Times New Roman"/>
                <a:cs typeface="Ali_K_Sahifa"/>
              </a:rPr>
              <a:t>فةرامؤش</a:t>
            </a:r>
            <a:r>
              <a:rPr lang="ar-IQ" sz="2800" b="1" dirty="0">
                <a:latin typeface="Times New Roman"/>
                <a:ea typeface="Times New Roman"/>
                <a:cs typeface="Ali_K_Sahifa"/>
              </a:rPr>
              <a:t> </a:t>
            </a:r>
            <a:r>
              <a:rPr lang="ar-IQ" sz="2800" b="1" dirty="0" err="1">
                <a:latin typeface="Times New Roman"/>
                <a:ea typeface="Times New Roman"/>
                <a:cs typeface="Ali_K_Sahifa"/>
              </a:rPr>
              <a:t>كردووة</a:t>
            </a:r>
            <a:r>
              <a:rPr lang="ar-IQ" sz="2800" b="1" dirty="0">
                <a:latin typeface="Times New Roman"/>
                <a:ea typeface="Times New Roman"/>
                <a:cs typeface="Ali_K_Sahifa"/>
              </a:rPr>
              <a:t>.</a:t>
            </a:r>
            <a:endParaRPr lang="en-US" sz="2800" b="1" dirty="0">
              <a:latin typeface="Times New Roman"/>
              <a:ea typeface="Times New Roman"/>
            </a:endParaRPr>
          </a:p>
          <a:p>
            <a:r>
              <a:rPr lang="ar-IQ" sz="2800" b="1" dirty="0">
                <a:latin typeface="Times New Roman"/>
                <a:ea typeface="Times New Roman"/>
                <a:cs typeface="Ali_K_Sahifa"/>
              </a:rPr>
              <a:t>ب-هابرلر باسى ئةوةى نةكردووة, كة دةتوانريَت بطةينة ئةو خالاَنةى دةكةونة سةرةوةى ضةماوةى تواناكانى </a:t>
            </a:r>
            <a:r>
              <a:rPr lang="ar-IQ" sz="2800" b="1" dirty="0" smtClean="0">
                <a:latin typeface="Times New Roman"/>
                <a:ea typeface="Times New Roman"/>
                <a:cs typeface="Ali_K_Sahifa"/>
              </a:rPr>
              <a:t>بةرهةمهيَنان</a:t>
            </a:r>
            <a:r>
              <a:rPr lang="en-US" sz="2800" b="1" dirty="0" smtClean="0">
                <a:latin typeface="Times New Roman"/>
                <a:ea typeface="Times New Roman"/>
                <a:cs typeface="Ali_K_Sahifa"/>
              </a:rPr>
              <a:t> </a:t>
            </a:r>
            <a:r>
              <a:rPr lang="ar-IQ" sz="2800" b="1" dirty="0" smtClean="0">
                <a:latin typeface="Times New Roman"/>
                <a:ea typeface="Times New Roman"/>
                <a:cs typeface="Ali_K_Sahifa"/>
              </a:rPr>
              <a:t>لةريَطةى </a:t>
            </a:r>
            <a:r>
              <a:rPr lang="ar-IQ" sz="2800" b="1" dirty="0">
                <a:latin typeface="Times New Roman"/>
                <a:ea typeface="Times New Roman"/>
                <a:cs typeface="Ali_K_Sahifa"/>
              </a:rPr>
              <a:t>ئةمانةى خوارةوة:-</a:t>
            </a:r>
            <a:endParaRPr lang="en-US" sz="2800" b="1" dirty="0">
              <a:latin typeface="Times New Roman"/>
              <a:ea typeface="Times New Roman"/>
            </a:endParaRPr>
          </a:p>
          <a:p>
            <a:r>
              <a:rPr lang="en-US" sz="2800" b="1" dirty="0">
                <a:latin typeface="Times New Roman"/>
                <a:ea typeface="Times New Roman"/>
                <a:cs typeface="Ali_K_Sahifa"/>
              </a:rPr>
              <a:t>a</a:t>
            </a:r>
            <a:r>
              <a:rPr lang="ar-IQ" sz="2800" b="1" dirty="0">
                <a:latin typeface="Times New Roman"/>
                <a:ea typeface="Times New Roman"/>
                <a:cs typeface="Ali_K_Sahifa"/>
              </a:rPr>
              <a:t>/</a:t>
            </a:r>
            <a:r>
              <a:rPr lang="ar-IQ" sz="2800" b="1" dirty="0" err="1">
                <a:latin typeface="Times New Roman"/>
                <a:ea typeface="Times New Roman"/>
                <a:cs typeface="Ali_K_Sahifa"/>
              </a:rPr>
              <a:t>بةكارهيَنانى</a:t>
            </a:r>
            <a:r>
              <a:rPr lang="ar-IQ" sz="2800" b="1" dirty="0">
                <a:latin typeface="Times New Roman"/>
                <a:ea typeface="Times New Roman"/>
                <a:cs typeface="Ali_K_Sahifa"/>
              </a:rPr>
              <a:t> </a:t>
            </a:r>
            <a:r>
              <a:rPr lang="ar-IQ" sz="2800" b="1" dirty="0" err="1">
                <a:latin typeface="Times New Roman"/>
                <a:ea typeface="Times New Roman"/>
                <a:cs typeface="Ali_K_Sahifa"/>
              </a:rPr>
              <a:t>تةكنةلؤذياى</a:t>
            </a:r>
            <a:r>
              <a:rPr lang="ar-IQ" sz="2800" b="1" dirty="0">
                <a:latin typeface="Times New Roman"/>
                <a:ea typeface="Times New Roman"/>
                <a:cs typeface="Ali_K_Sahifa"/>
              </a:rPr>
              <a:t> نويَ .</a:t>
            </a:r>
            <a:endParaRPr lang="en-US" sz="2800" b="1" dirty="0">
              <a:latin typeface="Times New Roman"/>
              <a:ea typeface="Times New Roman"/>
            </a:endParaRPr>
          </a:p>
          <a:p>
            <a:r>
              <a:rPr lang="en-US" sz="2800" b="1" dirty="0">
                <a:latin typeface="Times New Roman"/>
                <a:ea typeface="Times New Roman"/>
                <a:cs typeface="Ali_K_Sahifa"/>
              </a:rPr>
              <a:t>b</a:t>
            </a:r>
            <a:r>
              <a:rPr lang="ar-IQ" sz="2800" b="1" dirty="0">
                <a:latin typeface="Times New Roman"/>
                <a:ea typeface="Times New Roman"/>
                <a:cs typeface="Ali_K_Sahifa"/>
              </a:rPr>
              <a:t>/</a:t>
            </a:r>
            <a:r>
              <a:rPr lang="ar-IQ" sz="2800" b="1" dirty="0" err="1">
                <a:latin typeface="Times New Roman"/>
                <a:ea typeface="Times New Roman"/>
                <a:cs typeface="Ali_K_Sahifa"/>
              </a:rPr>
              <a:t>هيَنانى</a:t>
            </a:r>
            <a:r>
              <a:rPr lang="ar-IQ" sz="2800" b="1" dirty="0">
                <a:latin typeface="Times New Roman"/>
                <a:ea typeface="Times New Roman"/>
                <a:cs typeface="Ali_K_Sahifa"/>
              </a:rPr>
              <a:t> </a:t>
            </a:r>
            <a:r>
              <a:rPr lang="ar-IQ" sz="2800" b="1" dirty="0" err="1">
                <a:latin typeface="Times New Roman"/>
                <a:ea typeface="Times New Roman"/>
                <a:cs typeface="Ali_K_Sahifa"/>
              </a:rPr>
              <a:t>دةستى</a:t>
            </a:r>
            <a:r>
              <a:rPr lang="ar-IQ" sz="2800" b="1" dirty="0">
                <a:latin typeface="Times New Roman"/>
                <a:ea typeface="Times New Roman"/>
                <a:cs typeface="Ali_K_Sahifa"/>
              </a:rPr>
              <a:t> </a:t>
            </a:r>
            <a:r>
              <a:rPr lang="ar-IQ" sz="2800" b="1" dirty="0" err="1">
                <a:latin typeface="Times New Roman"/>
                <a:ea typeface="Times New Roman"/>
                <a:cs typeface="Ali_K_Sahifa"/>
              </a:rPr>
              <a:t>كريَكارى</a:t>
            </a:r>
            <a:r>
              <a:rPr lang="ar-IQ" sz="2800" b="1" dirty="0">
                <a:latin typeface="Times New Roman"/>
                <a:ea typeface="Times New Roman"/>
                <a:cs typeface="Ali_K_Sahifa"/>
              </a:rPr>
              <a:t> </a:t>
            </a:r>
            <a:r>
              <a:rPr lang="ar-IQ" sz="2800" b="1" dirty="0" err="1">
                <a:latin typeface="Times New Roman"/>
                <a:ea typeface="Times New Roman"/>
                <a:cs typeface="Ali_K_Sahifa"/>
              </a:rPr>
              <a:t>كارامة</a:t>
            </a:r>
            <a:r>
              <a:rPr lang="ar-IQ" sz="2800" b="1" dirty="0">
                <a:latin typeface="Times New Roman"/>
                <a:ea typeface="Times New Roman"/>
                <a:cs typeface="Ali_K_Sahifa"/>
              </a:rPr>
              <a:t> </a:t>
            </a:r>
            <a:r>
              <a:rPr lang="ar-IQ" sz="2800" b="1" dirty="0" err="1">
                <a:latin typeface="Times New Roman"/>
                <a:ea typeface="Times New Roman"/>
                <a:cs typeface="Ali_K_Sahifa"/>
              </a:rPr>
              <a:t>لةدةرةوةى</a:t>
            </a:r>
            <a:r>
              <a:rPr lang="ar-IQ" sz="2800" b="1" dirty="0">
                <a:latin typeface="Times New Roman"/>
                <a:ea typeface="Times New Roman"/>
                <a:cs typeface="Ali_K_Sahifa"/>
              </a:rPr>
              <a:t> ولآت.</a:t>
            </a:r>
            <a:endParaRPr lang="en-US" sz="2800" b="1" dirty="0">
              <a:latin typeface="Times New Roman"/>
              <a:ea typeface="Times New Roman"/>
            </a:endParaRPr>
          </a:p>
          <a:p>
            <a:r>
              <a:rPr lang="en-US" sz="2800" b="1" dirty="0">
                <a:latin typeface="Times New Roman"/>
                <a:ea typeface="Times New Roman"/>
                <a:cs typeface="Ali_K_Sahifa"/>
              </a:rPr>
              <a:t>c</a:t>
            </a:r>
            <a:r>
              <a:rPr lang="ar-IQ" sz="2800" b="1" dirty="0">
                <a:latin typeface="Times New Roman"/>
                <a:ea typeface="Times New Roman"/>
                <a:cs typeface="Ali_K_Sahifa"/>
              </a:rPr>
              <a:t>/</a:t>
            </a:r>
            <a:r>
              <a:rPr lang="ar-IQ" sz="2800" b="1" dirty="0" err="1">
                <a:latin typeface="Times New Roman"/>
                <a:ea typeface="Times New Roman"/>
                <a:cs typeface="Ali_K_Sahifa"/>
              </a:rPr>
              <a:t>لةرِيَطةى</a:t>
            </a:r>
            <a:r>
              <a:rPr lang="ar-IQ" sz="2800" b="1" dirty="0">
                <a:latin typeface="Times New Roman"/>
                <a:ea typeface="Times New Roman"/>
                <a:cs typeface="Ali_K_Sahifa"/>
              </a:rPr>
              <a:t> </a:t>
            </a:r>
            <a:r>
              <a:rPr lang="ar-IQ" sz="2800" b="1" dirty="0" err="1">
                <a:latin typeface="Times New Roman"/>
                <a:ea typeface="Times New Roman"/>
                <a:cs typeface="Ali_K_Sahifa"/>
              </a:rPr>
              <a:t>مةشق</a:t>
            </a:r>
            <a:r>
              <a:rPr lang="ar-IQ" sz="2800" b="1" dirty="0">
                <a:latin typeface="Times New Roman"/>
                <a:ea typeface="Times New Roman"/>
                <a:cs typeface="Ali_K_Sahifa"/>
              </a:rPr>
              <a:t> </a:t>
            </a:r>
            <a:r>
              <a:rPr lang="ar-IQ" sz="2800" b="1" dirty="0" err="1">
                <a:latin typeface="Times New Roman"/>
                <a:ea typeface="Times New Roman"/>
                <a:cs typeface="Ali_K_Sahifa"/>
              </a:rPr>
              <a:t>ثيَكردنى</a:t>
            </a:r>
            <a:r>
              <a:rPr lang="ar-IQ" sz="2800" b="1" dirty="0">
                <a:latin typeface="Times New Roman"/>
                <a:ea typeface="Times New Roman"/>
                <a:cs typeface="Ali_K_Sahifa"/>
              </a:rPr>
              <a:t> </a:t>
            </a:r>
            <a:r>
              <a:rPr lang="ar-IQ" sz="2800" b="1" dirty="0" err="1">
                <a:latin typeface="Times New Roman"/>
                <a:ea typeface="Times New Roman"/>
                <a:cs typeface="Ali_K_Sahifa"/>
              </a:rPr>
              <a:t>دةستى</a:t>
            </a:r>
            <a:r>
              <a:rPr lang="ar-IQ" sz="2800" b="1" dirty="0">
                <a:latin typeface="Times New Roman"/>
                <a:ea typeface="Times New Roman"/>
                <a:cs typeface="Ali_K_Sahifa"/>
              </a:rPr>
              <a:t> </a:t>
            </a:r>
            <a:r>
              <a:rPr lang="ar-IQ" sz="2800" b="1" dirty="0" err="1">
                <a:latin typeface="Times New Roman"/>
                <a:ea typeface="Times New Roman"/>
                <a:cs typeface="Ali_K_Sahifa"/>
              </a:rPr>
              <a:t>كريَكارى</a:t>
            </a:r>
            <a:r>
              <a:rPr lang="ar-IQ" sz="2800" b="1" dirty="0">
                <a:latin typeface="Times New Roman"/>
                <a:ea typeface="Times New Roman"/>
                <a:cs typeface="Ali_K_Sahifa"/>
              </a:rPr>
              <a:t> </a:t>
            </a:r>
            <a:r>
              <a:rPr lang="ar-IQ" sz="2800" b="1" dirty="0" err="1">
                <a:latin typeface="Times New Roman"/>
                <a:ea typeface="Times New Roman"/>
                <a:cs typeface="Ali_K_Sahifa"/>
              </a:rPr>
              <a:t>لةناوةخؤ</a:t>
            </a:r>
            <a:r>
              <a:rPr lang="ar-IQ" sz="2800" b="1" dirty="0">
                <a:latin typeface="Times New Roman"/>
                <a:ea typeface="Times New Roman"/>
                <a:cs typeface="Ali_K_Sahifa"/>
              </a:rPr>
              <a:t> و </a:t>
            </a:r>
            <a:r>
              <a:rPr lang="ar-IQ" sz="2800" b="1" dirty="0" err="1">
                <a:latin typeface="Times New Roman"/>
                <a:ea typeface="Times New Roman"/>
                <a:cs typeface="Ali_K_Sahifa"/>
              </a:rPr>
              <a:t>دةرةوة</a:t>
            </a:r>
            <a:r>
              <a:rPr lang="ar-IQ" sz="2800" b="1" dirty="0">
                <a:latin typeface="Times New Roman"/>
                <a:ea typeface="Times New Roman"/>
                <a:cs typeface="Ali_K_Sahifa"/>
              </a:rPr>
              <a:t>.</a:t>
            </a:r>
            <a:endParaRPr lang="en-US" sz="2800" b="1" dirty="0">
              <a:latin typeface="Times New Roman"/>
              <a:ea typeface="Times New Roman"/>
            </a:endParaRPr>
          </a:p>
          <a:p>
            <a:r>
              <a:rPr lang="en-US" sz="2800" b="1" dirty="0">
                <a:latin typeface="Times New Roman"/>
                <a:ea typeface="Times New Roman"/>
                <a:cs typeface="Ali_K_Sahifa"/>
              </a:rPr>
              <a:t>d</a:t>
            </a:r>
            <a:r>
              <a:rPr lang="ar-IQ" sz="2800" b="1" dirty="0">
                <a:latin typeface="Times New Roman"/>
                <a:ea typeface="Times New Roman"/>
                <a:cs typeface="Ali_K_Sahifa"/>
              </a:rPr>
              <a:t>/</a:t>
            </a:r>
            <a:r>
              <a:rPr lang="ar-IQ" sz="2800" b="1" dirty="0" err="1">
                <a:latin typeface="Times New Roman"/>
                <a:ea typeface="Times New Roman"/>
                <a:cs typeface="Ali_K_Sahifa"/>
              </a:rPr>
              <a:t>بةدةست</a:t>
            </a:r>
            <a:r>
              <a:rPr lang="ar-IQ" sz="2800" b="1" dirty="0">
                <a:latin typeface="Times New Roman"/>
                <a:ea typeface="Times New Roman"/>
                <a:cs typeface="Ali_K_Sahifa"/>
              </a:rPr>
              <a:t> </a:t>
            </a:r>
            <a:r>
              <a:rPr lang="ar-IQ" sz="2800" b="1" dirty="0" err="1">
                <a:latin typeface="Times New Roman"/>
                <a:ea typeface="Times New Roman"/>
                <a:cs typeface="Ali_K_Sahifa"/>
              </a:rPr>
              <a:t>هيَنانى</a:t>
            </a:r>
            <a:r>
              <a:rPr lang="ar-IQ" sz="2800" b="1" dirty="0">
                <a:latin typeface="Times New Roman"/>
                <a:ea typeface="Times New Roman"/>
                <a:cs typeface="Ali_K_Sahifa"/>
              </a:rPr>
              <a:t> </a:t>
            </a:r>
            <a:r>
              <a:rPr lang="ar-IQ" sz="2800" b="1" dirty="0" err="1">
                <a:latin typeface="Times New Roman"/>
                <a:ea typeface="Times New Roman"/>
                <a:cs typeface="Ali_K_Sahifa"/>
              </a:rPr>
              <a:t>سةرماية</a:t>
            </a:r>
            <a:r>
              <a:rPr lang="ar-IQ" sz="2800" b="1" dirty="0">
                <a:latin typeface="Times New Roman"/>
                <a:ea typeface="Times New Roman"/>
                <a:cs typeface="Ali_K_Sahifa"/>
              </a:rPr>
              <a:t> </a:t>
            </a:r>
            <a:r>
              <a:rPr lang="ar-IQ" sz="2800" b="1" dirty="0" err="1">
                <a:latin typeface="Times New Roman"/>
                <a:ea typeface="Times New Roman"/>
                <a:cs typeface="Ali_K_Sahifa"/>
              </a:rPr>
              <a:t>لةريَطةى</a:t>
            </a:r>
            <a:r>
              <a:rPr lang="ar-IQ" sz="2800" b="1" dirty="0">
                <a:latin typeface="Times New Roman"/>
                <a:ea typeface="Times New Roman"/>
                <a:cs typeface="Ali_K_Sahifa"/>
              </a:rPr>
              <a:t> </a:t>
            </a:r>
            <a:r>
              <a:rPr lang="ar-IQ" sz="2800" b="1" dirty="0" err="1">
                <a:latin typeface="Times New Roman"/>
                <a:ea typeface="Times New Roman"/>
                <a:cs typeface="Ali_K_Sahifa"/>
              </a:rPr>
              <a:t>ثلانى</a:t>
            </a:r>
            <a:r>
              <a:rPr lang="ar-IQ" sz="2800" b="1" dirty="0">
                <a:latin typeface="Times New Roman"/>
                <a:ea typeface="Times New Roman"/>
                <a:cs typeface="Ali_K_Sahifa"/>
              </a:rPr>
              <a:t> </a:t>
            </a:r>
            <a:r>
              <a:rPr lang="ar-IQ" sz="2800" b="1" dirty="0" err="1">
                <a:latin typeface="Times New Roman"/>
                <a:ea typeface="Times New Roman"/>
                <a:cs typeface="Ali_K_Sahifa"/>
              </a:rPr>
              <a:t>طةشةثيَدانةوة</a:t>
            </a:r>
            <a:r>
              <a:rPr lang="ar-IQ" sz="2800" b="1" dirty="0">
                <a:latin typeface="Times New Roman"/>
                <a:ea typeface="Times New Roman"/>
                <a:cs typeface="Ali_K_Sahifa"/>
              </a:rPr>
              <a:t>.</a:t>
            </a:r>
            <a:endParaRPr lang="en-US" sz="2800" b="1" dirty="0">
              <a:latin typeface="Times New Roman"/>
              <a:ea typeface="Times New Roman"/>
            </a:endParaRPr>
          </a:p>
          <a:p>
            <a:r>
              <a:rPr lang="en-US" sz="2800" b="1" dirty="0" smtClean="0">
                <a:latin typeface="Times New Roman"/>
                <a:ea typeface="Times New Roman"/>
                <a:cs typeface="Ali_K_Sahifa"/>
              </a:rPr>
              <a:t>e</a:t>
            </a:r>
            <a:r>
              <a:rPr lang="ar-IQ" sz="2800" b="1" dirty="0" smtClean="0">
                <a:latin typeface="Times New Roman"/>
                <a:ea typeface="Times New Roman"/>
                <a:cs typeface="Ali_K_Sahifa"/>
              </a:rPr>
              <a:t>/</a:t>
            </a:r>
            <a:r>
              <a:rPr lang="ar-IQ" sz="2800" b="1" dirty="0" err="1" smtClean="0">
                <a:latin typeface="Times New Roman"/>
                <a:ea typeface="Times New Roman"/>
                <a:cs typeface="Ali_K_Sahifa"/>
              </a:rPr>
              <a:t>سةبارةت</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بة</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رِةخنة</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تايبةتةكانى</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ثيَشوو</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ئةوا</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هةمان</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رِةخنة</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لة</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هابرلر</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دةطيريَت</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تةنيا</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رةخنةى</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سةبارةت</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بةكارةوة</a:t>
            </a:r>
            <a:r>
              <a:rPr lang="ar-IQ" sz="2800" b="1" dirty="0" smtClean="0">
                <a:latin typeface="Times New Roman"/>
                <a:ea typeface="Times New Roman"/>
                <a:cs typeface="Ali_K_Sahifa"/>
              </a:rPr>
              <a:t> </a:t>
            </a:r>
            <a:r>
              <a:rPr lang="ar-IQ" sz="2800" b="1" dirty="0" err="1" smtClean="0">
                <a:latin typeface="Times New Roman"/>
                <a:ea typeface="Times New Roman"/>
                <a:cs typeface="Ali_K_Sahifa"/>
              </a:rPr>
              <a:t>نةبيت</a:t>
            </a:r>
            <a:r>
              <a:rPr lang="ar-IQ" sz="2800" b="1" dirty="0" smtClean="0">
                <a:latin typeface="Times New Roman"/>
                <a:ea typeface="Times New Roman"/>
                <a:cs typeface="Ali_K_Sahifa"/>
              </a:rPr>
              <a:t>. </a:t>
            </a:r>
            <a:endParaRPr lang="en-US" sz="2800" b="1" dirty="0">
              <a:effectLst/>
              <a:latin typeface="Times New Roman"/>
              <a:ea typeface="Times New Roman"/>
            </a:endParaRPr>
          </a:p>
        </p:txBody>
      </p:sp>
    </p:spTree>
    <p:extLst>
      <p:ext uri="{BB962C8B-B14F-4D97-AF65-F5344CB8AC3E}">
        <p14:creationId xmlns:p14="http://schemas.microsoft.com/office/powerpoint/2010/main" val="3514301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229600" cy="5495351"/>
          </a:xfrm>
          <a:prstGeom prst="rect">
            <a:avLst/>
          </a:prstGeom>
        </p:spPr>
        <p:txBody>
          <a:bodyPr wrap="square">
            <a:spAutoFit/>
          </a:bodyPr>
          <a:lstStyle/>
          <a:p>
            <a:r>
              <a:rPr lang="ar-SA" sz="2400" u="dbl" dirty="0">
                <a:effectLst>
                  <a:outerShdw blurRad="38100" dist="38100" dir="2700000" algn="tl">
                    <a:srgbClr val="000000">
                      <a:alpha val="43137"/>
                    </a:srgbClr>
                  </a:outerShdw>
                </a:effectLst>
                <a:latin typeface="Times New Roman"/>
                <a:ea typeface="Times New Roman"/>
                <a:cs typeface="Ali_K_Samik"/>
              </a:rPr>
              <a:t>ضوارةم</a:t>
            </a:r>
            <a:r>
              <a:rPr lang="ar-SA" sz="2400" dirty="0">
                <a:effectLst>
                  <a:outerShdw blurRad="38100" dist="38100" dir="2700000" algn="tl">
                    <a:srgbClr val="000000">
                      <a:alpha val="43137"/>
                    </a:srgbClr>
                  </a:outerShdw>
                </a:effectLst>
                <a:latin typeface="Times New Roman"/>
                <a:ea typeface="Times New Roman"/>
                <a:cs typeface="Ali_K_Samik"/>
              </a:rPr>
              <a:t>:- تيؤرى بةها نيَودةولَةتييةكان:- (</a:t>
            </a:r>
            <a:r>
              <a:rPr lang="en-US" sz="2400" dirty="0">
                <a:effectLst>
                  <a:outerShdw blurRad="38100" dist="38100" dir="2700000" algn="tl">
                    <a:srgbClr val="000000">
                      <a:alpha val="43137"/>
                    </a:srgbClr>
                  </a:outerShdw>
                </a:effectLst>
                <a:latin typeface="Times New Roman"/>
                <a:ea typeface="Times New Roman"/>
                <a:cs typeface="Ali_K_Samik"/>
              </a:rPr>
              <a:t>Theory of International </a:t>
            </a:r>
            <a:r>
              <a:rPr lang="en-US" sz="2400" dirty="0" err="1">
                <a:effectLst>
                  <a:outerShdw blurRad="38100" dist="38100" dir="2700000" algn="tl">
                    <a:srgbClr val="000000">
                      <a:alpha val="43137"/>
                    </a:srgbClr>
                  </a:outerShdw>
                </a:effectLst>
                <a:latin typeface="Times New Roman"/>
                <a:ea typeface="Times New Roman"/>
                <a:cs typeface="Ali_K_Samik"/>
              </a:rPr>
              <a:t>valuo</a:t>
            </a:r>
            <a:r>
              <a:rPr lang="ar-SA" sz="2400" dirty="0">
                <a:effectLst>
                  <a:outerShdw blurRad="38100" dist="38100" dir="2700000" algn="tl">
                    <a:srgbClr val="000000">
                      <a:alpha val="43137"/>
                    </a:srgbClr>
                  </a:outerShdw>
                </a:effectLst>
                <a:latin typeface="Times New Roman"/>
                <a:ea typeface="Times New Roman"/>
                <a:cs typeface="Ali_K_Samik"/>
              </a:rPr>
              <a:t>)</a:t>
            </a:r>
            <a:endParaRPr lang="en-US" sz="2400" dirty="0">
              <a:effectLst>
                <a:outerShdw blurRad="38100" dist="38100" dir="2700000" algn="tl">
                  <a:srgbClr val="000000">
                    <a:alpha val="43137"/>
                  </a:srgbClr>
                </a:outerShdw>
              </a:effectLst>
              <a:latin typeface="Times New Roman"/>
              <a:ea typeface="Times New Roman"/>
            </a:endParaRPr>
          </a:p>
          <a:p>
            <a:r>
              <a:rPr lang="ar-IQ" sz="600" dirty="0">
                <a:latin typeface="Times New Roman"/>
                <a:ea typeface="Times New Roman"/>
                <a:cs typeface="Ali_K_Samik"/>
              </a:rPr>
              <a:t>	</a:t>
            </a:r>
            <a:endParaRPr lang="en-US" sz="1400" dirty="0">
              <a:latin typeface="Times New Roman"/>
              <a:ea typeface="Times New Roman"/>
            </a:endParaRPr>
          </a:p>
          <a:p>
            <a:pPr marL="342900" lvl="0" indent="-342900">
              <a:buFont typeface="+mj-lt"/>
              <a:buAutoNum type="arabicParenR"/>
              <a:tabLst>
                <a:tab pos="228600" algn="l"/>
              </a:tabLst>
            </a:pPr>
            <a:r>
              <a:rPr lang="ar-SA" b="1" u="sng" dirty="0">
                <a:latin typeface="Times New Roman"/>
                <a:ea typeface="Times New Roman"/>
                <a:cs typeface="Ali_K_Samik"/>
              </a:rPr>
              <a:t>خواستى بةرامبةريى</a:t>
            </a:r>
            <a:r>
              <a:rPr lang="ar-SA" b="1" dirty="0">
                <a:latin typeface="Times New Roman"/>
                <a:ea typeface="Times New Roman"/>
                <a:cs typeface="Ali_K_Samik"/>
              </a:rPr>
              <a:t>:-</a:t>
            </a:r>
            <a:endParaRPr lang="en-US" sz="1400" b="1" dirty="0">
              <a:latin typeface="Times New Roman"/>
              <a:ea typeface="Times New Roman"/>
            </a:endParaRPr>
          </a:p>
          <a:p>
            <a:pPr indent="252095" algn="justLow">
              <a:lnSpc>
                <a:spcPct val="95000"/>
              </a:lnSpc>
            </a:pPr>
            <a:r>
              <a:rPr lang="ar-IQ" sz="2800" b="1" dirty="0">
                <a:latin typeface="Times New Roman"/>
                <a:ea typeface="Times New Roman"/>
                <a:cs typeface="Ali_K_Sahifa"/>
              </a:rPr>
              <a:t>كاتيَك تيَؤرةكانى بازرطانيمان ثيَشكةش كرد، جةختمان لةسةر يةك لايةن كردةوة، ئةويش بريتيية لة لايةنى خستنةرِوو، ئةمةش بة مةبةستى رِاظةكردنى هؤكارةكانى بازرطانى نيَودةولَةتى، بةلآم لايةنةكةى تر كة بريتيية لة لايةنى خواست، جةختى لةسةر نةكراوةتةوة، بةلَكو ئاماذةى بة رِيَذةى ئالَوطؤرِي نيَوان كالاَ هةناردةكان و كالآ هاوردةكان كراوة، كة بة ثيَى هؤكارةكانى خواست لة هةردوو ولآت ديارى دةكريَت، بةلاَم ضؤن رِيَذةى ئالَوطؤرِي نيَودةولَةتى ديارى دةكريَت</a:t>
            </a:r>
            <a:endParaRPr lang="en-US" sz="2800" b="1" dirty="0">
              <a:latin typeface="Times New Roman"/>
              <a:ea typeface="Times New Roman"/>
            </a:endParaRPr>
          </a:p>
          <a:p>
            <a:pPr indent="252095" algn="justLow">
              <a:lnSpc>
                <a:spcPct val="95000"/>
              </a:lnSpc>
            </a:pPr>
            <a:r>
              <a:rPr lang="ar-IQ" sz="2800" b="1" dirty="0">
                <a:latin typeface="Times New Roman"/>
                <a:ea typeface="Times New Roman"/>
                <a:cs typeface="Ali_K_Sahifa"/>
              </a:rPr>
              <a:t>ليَرةدا رِيكاردؤ نةيتوانيوة وةلَامى ئةم ثرسيارة بداتةوة، كةضى جؤن ستيوارت مل (</a:t>
            </a:r>
            <a:r>
              <a:rPr lang="en-US" sz="2800" b="1" dirty="0">
                <a:latin typeface="Times New Roman"/>
                <a:ea typeface="Times New Roman"/>
                <a:cs typeface="Ali_K_Sahifa"/>
              </a:rPr>
              <a:t>John </a:t>
            </a:r>
            <a:r>
              <a:rPr lang="en-US" sz="2800" b="1" dirty="0" err="1">
                <a:latin typeface="Times New Roman"/>
                <a:ea typeface="Times New Roman"/>
                <a:cs typeface="Ali_K_Sahifa"/>
              </a:rPr>
              <a:t>Stuort</a:t>
            </a:r>
            <a:r>
              <a:rPr lang="en-US" sz="2800" b="1" dirty="0">
                <a:latin typeface="Times New Roman"/>
                <a:ea typeface="Times New Roman"/>
                <a:cs typeface="Ali_K_Sahifa"/>
              </a:rPr>
              <a:t> Mill</a:t>
            </a:r>
            <a:r>
              <a:rPr lang="ar-IQ" sz="2800" b="1" dirty="0">
                <a:latin typeface="Times New Roman"/>
                <a:ea typeface="Times New Roman"/>
                <a:cs typeface="Ali_K_Sahifa"/>
              </a:rPr>
              <a:t>) </a:t>
            </a:r>
            <a:r>
              <a:rPr lang="ar-IQ" sz="2800" b="1" dirty="0" smtClean="0">
                <a:latin typeface="Times New Roman"/>
                <a:ea typeface="Times New Roman"/>
                <a:cs typeface="Ali_K_Sahifa"/>
              </a:rPr>
              <a:t>وةلاَمى </a:t>
            </a:r>
            <a:r>
              <a:rPr lang="ar-IQ" sz="2800" b="1" dirty="0">
                <a:latin typeface="Times New Roman"/>
                <a:ea typeface="Times New Roman"/>
                <a:cs typeface="Ali_K_Sahifa"/>
              </a:rPr>
              <a:t>ئةم ثرسيارةي بة تيؤرة بةناوبانطةكةى تيؤرى بةها نيَو دةولَةتييةكان داوةتةوة، كة تيايدا ئاماذةى بةوة كردووة، كة رِيَذةى ئالَوطؤرِي نيَودةولَةتى بة ياساى خواستى بةرامبةريى دياري دةكريَت.</a:t>
            </a:r>
            <a:endParaRPr lang="en-US" sz="2800" b="1" dirty="0">
              <a:latin typeface="Times New Roman"/>
              <a:ea typeface="Times New Roman"/>
            </a:endParaRPr>
          </a:p>
          <a:p>
            <a:r>
              <a:rPr lang="ar-IQ" sz="1050" dirty="0">
                <a:latin typeface="Times New Roman"/>
                <a:ea typeface="Times New Roman"/>
              </a:rPr>
              <a:t> </a:t>
            </a:r>
            <a:endParaRPr lang="en-US" sz="1050" dirty="0">
              <a:effectLst/>
              <a:latin typeface="Times New Roman"/>
              <a:ea typeface="Times New Roman"/>
            </a:endParaRPr>
          </a:p>
        </p:txBody>
      </p:sp>
    </p:spTree>
    <p:extLst>
      <p:ext uri="{BB962C8B-B14F-4D97-AF65-F5344CB8AC3E}">
        <p14:creationId xmlns:p14="http://schemas.microsoft.com/office/powerpoint/2010/main" val="25340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839200" cy="4768998"/>
          </a:xfrm>
          <a:prstGeom prst="rect">
            <a:avLst/>
          </a:prstGeom>
        </p:spPr>
        <p:txBody>
          <a:bodyPr wrap="square">
            <a:spAutoFit/>
          </a:bodyPr>
          <a:lstStyle/>
          <a:p>
            <a:pPr marL="180340" indent="-180340" algn="justLow"/>
            <a:r>
              <a:rPr lang="ar-IQ" dirty="0">
                <a:latin typeface="Times New Roman"/>
                <a:ea typeface="Times New Roman"/>
                <a:cs typeface="Ali_K_Sahifa"/>
              </a:rPr>
              <a:t> </a:t>
            </a:r>
            <a:endParaRPr lang="en-US" sz="1400" dirty="0">
              <a:latin typeface="Times New Roman"/>
              <a:ea typeface="Times New Roman"/>
            </a:endParaRPr>
          </a:p>
          <a:p>
            <a:pPr marL="342900" lvl="0" indent="-342900" algn="justLow">
              <a:buFont typeface="+mj-lt"/>
              <a:buAutoNum type="arabicParenR"/>
              <a:tabLst>
                <a:tab pos="228600" algn="l"/>
              </a:tabLst>
            </a:pPr>
            <a:r>
              <a:rPr lang="ar-IQ" sz="2800" u="sng" dirty="0">
                <a:latin typeface="Times New Roman"/>
                <a:ea typeface="Times New Roman"/>
                <a:cs typeface="Ali_K_Samik"/>
              </a:rPr>
              <a:t>داتا ئامارييةكان: </a:t>
            </a:r>
            <a:endParaRPr lang="en-US" sz="2800" u="sng" dirty="0">
              <a:latin typeface="Times New Roman"/>
              <a:ea typeface="Times New Roman"/>
              <a:cs typeface="Ali_K_Samik"/>
            </a:endParaRPr>
          </a:p>
          <a:p>
            <a:pPr indent="252095" algn="justLow">
              <a:lnSpc>
                <a:spcPct val="95000"/>
              </a:lnSpc>
            </a:pPr>
            <a:r>
              <a:rPr lang="en-US" dirty="0">
                <a:latin typeface="Ali_K_Sahifa"/>
                <a:ea typeface="Times New Roman"/>
              </a:rPr>
              <a:t> </a:t>
            </a:r>
            <a:r>
              <a:rPr lang="ar-IQ" sz="2800" b="1" dirty="0">
                <a:latin typeface="Times New Roman"/>
                <a:ea typeface="Times New Roman"/>
                <a:cs typeface="Ali_K_Sahifa"/>
              </a:rPr>
              <a:t>ئاشكراية ئةو زانيارييانةي لة بازرطاني دةرةكي دةستمان دةكةويَت، زؤر لةو زانيارييانةي لة بارةي بازرطاني ناوخؤ بة ضةنطمان دةكةويَت زياترة، هؤيةكةشي بؤ ئةوة دةطةرِيتةوة،كة هاتنة ناوةوةي هةر كالآيةك يان ضوونة دةرةوة هةر كالآيةك لة خالَة سنووريةكان قةبارة و بةها و ولآتةكةش دةزانريَت، كة كالآكةي لىَ هيَنراوة.</a:t>
            </a:r>
            <a:endParaRPr lang="en-US" sz="2800" b="1" dirty="0">
              <a:latin typeface="Times New Roman"/>
              <a:ea typeface="Times New Roman"/>
              <a:cs typeface="Ali_K_Sahifa"/>
            </a:endParaRPr>
          </a:p>
          <a:p>
            <a:pPr indent="252095" algn="justLow">
              <a:lnSpc>
                <a:spcPct val="95000"/>
              </a:lnSpc>
            </a:pPr>
            <a:r>
              <a:rPr lang="ar-IQ" dirty="0">
                <a:latin typeface="Times New Roman"/>
                <a:ea typeface="Times New Roman"/>
                <a:cs typeface="Ali_K_Sahifa"/>
              </a:rPr>
              <a:t> </a:t>
            </a:r>
            <a:endParaRPr lang="en-US" sz="1400" dirty="0">
              <a:latin typeface="Times New Roman"/>
              <a:ea typeface="Times New Roman"/>
            </a:endParaRPr>
          </a:p>
          <a:p>
            <a:pPr marL="342900" lvl="0" indent="-342900">
              <a:buFont typeface="+mj-lt"/>
              <a:buAutoNum type="arabicParenR"/>
              <a:tabLst>
                <a:tab pos="228600" algn="l"/>
              </a:tabLst>
            </a:pPr>
            <a:r>
              <a:rPr lang="ar-IQ" sz="2800" u="sng" dirty="0">
                <a:latin typeface="Times New Roman"/>
                <a:ea typeface="Times New Roman"/>
                <a:cs typeface="Ali_K_Samik"/>
              </a:rPr>
              <a:t>لةبةر ضاوطرتني خستنة بازارِ: </a:t>
            </a:r>
            <a:endParaRPr lang="en-US" sz="2800" dirty="0">
              <a:latin typeface="Times New Roman"/>
              <a:ea typeface="Times New Roman"/>
            </a:endParaRPr>
          </a:p>
          <a:p>
            <a:pPr indent="252095" algn="justLow">
              <a:lnSpc>
                <a:spcPct val="95000"/>
              </a:lnSpc>
            </a:pPr>
            <a:r>
              <a:rPr lang="ar-IQ" sz="2800" b="1" dirty="0">
                <a:latin typeface="Times New Roman"/>
                <a:ea typeface="Times New Roman"/>
                <a:cs typeface="Ali_K_Sahifa"/>
              </a:rPr>
              <a:t>لة ثةيوةندي ئابووريي نيَودةولَةتي رِةضاوي خستنة بازارِ دةكريَت، بؤ نموونة: كاتيَك ولآتة يةكطرتووةكاني ئةمةريكا كالآي كارةبايي هةناردةي ئةوروثا دةكات، دةبيَ رِةضاوي باري كارةباي ئةوروثا بكات، بة هةمان شيَوة كاتيَك ئؤتومؤبيل هةناردةي بةريتانيا دةكات، دةبيَ رِةضاوي جيَطاي دانيشتني شوفيَر بكات.</a:t>
            </a:r>
            <a:endParaRPr lang="en-US" sz="2800" b="1" dirty="0">
              <a:effectLst/>
              <a:latin typeface="Times New Roman"/>
              <a:ea typeface="Times New Roman"/>
            </a:endParaRPr>
          </a:p>
        </p:txBody>
      </p:sp>
    </p:spTree>
    <p:extLst>
      <p:ext uri="{BB962C8B-B14F-4D97-AF65-F5344CB8AC3E}">
        <p14:creationId xmlns:p14="http://schemas.microsoft.com/office/powerpoint/2010/main" val="19306040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7924800" cy="5238357"/>
          </a:xfrm>
          <a:prstGeom prst="rect">
            <a:avLst/>
          </a:prstGeom>
        </p:spPr>
        <p:txBody>
          <a:bodyPr wrap="square">
            <a:spAutoFit/>
          </a:bodyPr>
          <a:lstStyle/>
          <a:p>
            <a:pPr indent="252095" algn="justLow">
              <a:lnSpc>
                <a:spcPct val="95000"/>
              </a:lnSpc>
            </a:pPr>
            <a:r>
              <a:rPr lang="ar-IQ" sz="3200" b="1" dirty="0">
                <a:latin typeface="Times New Roman"/>
                <a:ea typeface="Times New Roman"/>
                <a:cs typeface="Ali_K_Sahifa"/>
              </a:rPr>
              <a:t>بيرؤكةكةشى بةوة كورت دةكريَتةوة، كة خستنةرِووى يةكيَك لة ولآتان بؤ ئةو كالآيةي بةرهةمى دةهيَنيَت لة رِاستيدا بريتيية لة خواستى ئةو ولآتة بؤ ئةو كالآيةى كة ولآتى دووةم بةرهةمى دةهيَنيَت. بة هةمان شيَوة خستنةرِووى ولآتى دووةم بؤ ئةو كالآيةى بةرهةمى دةهيَنيَتن بريتيية لة خواست لةسةر ئةو كالآية لةلايةن ولآتي يةكةمةوة بةرهةم دةهيَنريت، لة رِاستيدا ئةمة بريتيية لة خواستى بةرامبةريى (</a:t>
            </a:r>
            <a:r>
              <a:rPr lang="en-US" sz="3200" b="1" dirty="0">
                <a:latin typeface="Times New Roman"/>
                <a:ea typeface="Times New Roman"/>
                <a:cs typeface="Ali_K_Sahifa"/>
              </a:rPr>
              <a:t>Reciprocal Demand</a:t>
            </a:r>
            <a:r>
              <a:rPr lang="ar-IQ" sz="3200" b="1" dirty="0">
                <a:latin typeface="Times New Roman"/>
                <a:ea typeface="Times New Roman"/>
                <a:cs typeface="Ali_K_Sahifa"/>
              </a:rPr>
              <a:t>) لة نيَوان هةردوو ولآتدا، بؤية رِيَذةى ئالَوطؤرِي بازرطانى خالَى برِينى خواستى بةرامبةريى هةردوو ولآت ديارى دةكريَت. ئةو خالَةى يةكتربرِينيش دةكةويَتة نيَوان رِادةى نزمترين و بةرزترين رِيَذةى ئالَوطؤرِي نيَوان كالآكان لة ناوخؤدا.</a:t>
            </a:r>
            <a:endParaRPr lang="en-US" sz="3200" b="1" dirty="0">
              <a:effectLst/>
              <a:latin typeface="Times New Roman"/>
              <a:ea typeface="Times New Roman"/>
            </a:endParaRPr>
          </a:p>
        </p:txBody>
      </p:sp>
    </p:spTree>
    <p:extLst>
      <p:ext uri="{BB962C8B-B14F-4D97-AF65-F5344CB8AC3E}">
        <p14:creationId xmlns:p14="http://schemas.microsoft.com/office/powerpoint/2010/main" val="24668161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7620000" cy="6180153"/>
          </a:xfrm>
          <a:prstGeom prst="rect">
            <a:avLst/>
          </a:prstGeom>
        </p:spPr>
        <p:txBody>
          <a:bodyPr wrap="square">
            <a:spAutoFit/>
          </a:bodyPr>
          <a:lstStyle/>
          <a:p>
            <a:pPr indent="252095" algn="justLow">
              <a:lnSpc>
                <a:spcPct val="95000"/>
              </a:lnSpc>
            </a:pPr>
            <a:r>
              <a:rPr lang="ar-IQ" sz="3200" b="1" dirty="0">
                <a:latin typeface="Times New Roman"/>
                <a:ea typeface="Times New Roman"/>
                <a:cs typeface="Ali_K_Sahifa"/>
              </a:rPr>
              <a:t>بة طويَرةى نموونةى ثيَشوو رِيَذةى ئالَوطؤرِي نيَودةولَةتى بؤ طةنم لة نيَوان (0.83) و (1.12) دةبيَت، ليَرةدا سوودى نيية بؤ ولآتى (أ) يةك دانة لة طةنم بة كةمتر لة (0.83) لؤكة بطؤرِيَتةوة، ئةويش لةبةر ئةوةى ئةو رِيَذةية بريتيية لة رِيَذةى ئالَوطؤرِي هةردوو كالآ لة ناوخؤدا. هةروةها سوودى بؤ ولآتى (ب) نيية يةك دانة لة طةنم بة زياتر لة (1.12) لة لؤكة بطؤرِيَتةوة. سةبارةت بة لؤكةش ئةوة رِيَذةى ئالَوطؤرِي بازرطانى دةكةويَتة نيَوان (0.88) و (1.2)، ليَرةدا بؤ ولآتى (ب) سوودى نيية يةك دانة لة لؤكة بة كةمتر لة (0.88) دانة لة طةنم بطؤرِيَتةوة، ئةويش لةبةر ئةوةى، ئةو رِيَذةية بريتيية لة رِيَذةى ئالَوطؤرِي ناوخؤ. هةروةها سوودى بؤ ولآتى (أ) نيية يةك دانة لة لؤكة بة زياتر لة (1.2) يةكة لة طةنم بطؤرِيَتةوة، ئةويش لةبةر هةمان هؤى ثيَشوو.</a:t>
            </a:r>
            <a:endParaRPr lang="en-US" sz="3200" b="1" dirty="0">
              <a:effectLst/>
              <a:latin typeface="Times New Roman"/>
              <a:ea typeface="Times New Roman"/>
            </a:endParaRPr>
          </a:p>
        </p:txBody>
      </p:sp>
    </p:spTree>
    <p:extLst>
      <p:ext uri="{BB962C8B-B14F-4D97-AF65-F5344CB8AC3E}">
        <p14:creationId xmlns:p14="http://schemas.microsoft.com/office/powerpoint/2010/main" val="29499143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33400"/>
            <a:ext cx="8001000" cy="5419176"/>
          </a:xfrm>
          <a:prstGeom prst="rect">
            <a:avLst/>
          </a:prstGeom>
        </p:spPr>
        <p:txBody>
          <a:bodyPr wrap="square">
            <a:spAutoFit/>
          </a:bodyPr>
          <a:lstStyle/>
          <a:p>
            <a:pPr indent="252095" algn="justLow">
              <a:lnSpc>
                <a:spcPct val="95000"/>
              </a:lnSpc>
            </a:pPr>
            <a:r>
              <a:rPr lang="ar-IQ" sz="2800" b="1" dirty="0">
                <a:latin typeface="Times New Roman"/>
                <a:ea typeface="Times New Roman"/>
                <a:cs typeface="Ali_K_Sahifa"/>
              </a:rPr>
              <a:t>ئةمةو هةريةك لة مارشالَ و ئةدجؤرِس(</a:t>
            </a:r>
            <a:r>
              <a:rPr lang="en-US" sz="2800" b="1" dirty="0">
                <a:latin typeface="Times New Roman"/>
                <a:ea typeface="Times New Roman"/>
                <a:cs typeface="Ali_K_Sahifa"/>
              </a:rPr>
              <a:t>Marshal and </a:t>
            </a:r>
            <a:r>
              <a:rPr lang="en-US" sz="2800" b="1" dirty="0" err="1">
                <a:latin typeface="Times New Roman"/>
                <a:ea typeface="Times New Roman"/>
                <a:cs typeface="Ali_K_Sahifa"/>
              </a:rPr>
              <a:t>Edgeworth</a:t>
            </a:r>
            <a:r>
              <a:rPr lang="ar-IQ" sz="2800" b="1" dirty="0">
                <a:latin typeface="Times New Roman"/>
                <a:ea typeface="Times New Roman"/>
                <a:cs typeface="Ali_K_Sahifa"/>
              </a:rPr>
              <a:t>) هةلَسان بة شيكردنةوةى بيرؤكةى خواستى بةرامبةريى بة شيَوةى بةيانييةوة، بؤية بة (ضةماوةكانى خواستى نيَودةولَةتى) ناسراوة كة لة ضةماوة ئاسايةكان جياية، كة ئاماذة بةبرِى ئةو كالآية دةكات، كة ولآتيَك ئارةزووى خواستى لة ولآتيَكى ديكة (هاوردةكان) دةكات، بة هةمان شيَوة ئةو برِةى كة بةرهةمى دةهيَنيَت و ئارةزووى خستنةرِووى (هةناردةكان) لةبةرامبةر ئةو برِة دةيكات. هةمان بيرؤكةش لةسةر ولآتى دووةم جىَ بةجىَ دةبيَت، بؤية تيَكرِاي ئالَوطؤرِي نيَودةولَةتى (</a:t>
            </a:r>
            <a:r>
              <a:rPr lang="en-US" sz="2800" b="1" dirty="0">
                <a:latin typeface="Times New Roman"/>
                <a:ea typeface="Times New Roman"/>
                <a:cs typeface="Ali_K_Sahifa"/>
              </a:rPr>
              <a:t>Terms of Trade</a:t>
            </a:r>
            <a:r>
              <a:rPr lang="ar-IQ" sz="2800" b="1" dirty="0">
                <a:latin typeface="Times New Roman"/>
                <a:ea typeface="Times New Roman"/>
                <a:cs typeface="Ali_K_Sahifa"/>
              </a:rPr>
              <a:t>) لة نيَوان هةردوو ولآت دياريدةكريَت لةو خالَةى كة هاوسةنطى لة نيَوان ئةو برِةى كة ولآتى يةكةم خواستى لةسةرى هةية (هاوردةكان) دروست دةبيَت. بةهةمان شيَوة ئةو برِةش لة كالآكان دياري دةكات، كة ولآتى دووةم ئارةزووى خستنةرِووى (هةناردةكان) دةكات، لة بةرامبةر خواستى لةسةر كالآى ولآتى يةكةم (هاوردةكان).</a:t>
            </a:r>
            <a:endParaRPr lang="en-US" sz="2800" b="1" dirty="0">
              <a:effectLst/>
              <a:latin typeface="Times New Roman"/>
              <a:ea typeface="Times New Roman"/>
            </a:endParaRPr>
          </a:p>
        </p:txBody>
      </p:sp>
    </p:spTree>
    <p:extLst>
      <p:ext uri="{BB962C8B-B14F-4D97-AF65-F5344CB8AC3E}">
        <p14:creationId xmlns:p14="http://schemas.microsoft.com/office/powerpoint/2010/main" val="20009671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1000"/>
            <a:ext cx="8077200" cy="5706177"/>
          </a:xfrm>
          <a:prstGeom prst="rect">
            <a:avLst/>
          </a:prstGeom>
        </p:spPr>
        <p:txBody>
          <a:bodyPr wrap="square">
            <a:spAutoFit/>
          </a:bodyPr>
          <a:lstStyle/>
          <a:p>
            <a:pPr indent="252095" algn="justLow">
              <a:lnSpc>
                <a:spcPct val="95000"/>
              </a:lnSpc>
            </a:pPr>
            <a:r>
              <a:rPr lang="ar-IQ" sz="3200" b="1" dirty="0">
                <a:latin typeface="Times New Roman"/>
                <a:ea typeface="Times New Roman"/>
                <a:cs typeface="Ali_K_Sahifa"/>
              </a:rPr>
              <a:t>واتة ضةماوةكانى خواستى نيَودةولَةتى، بريتيية لة خواست و خستنةرِوو، بة هةمان شيَوة لةسةر ئارةزووةكانى كؤمةلَطا و </a:t>
            </a:r>
            <a:r>
              <a:rPr lang="en-US" sz="3200" b="1" dirty="0">
                <a:latin typeface="Times New Roman"/>
                <a:ea typeface="Times New Roman"/>
                <a:cs typeface="Ali_K_Sahifa"/>
              </a:rPr>
              <a:t>	</a:t>
            </a:r>
            <a:r>
              <a:rPr lang="ar-IQ" sz="3200" b="1" dirty="0">
                <a:latin typeface="Times New Roman"/>
                <a:ea typeface="Times New Roman"/>
                <a:cs typeface="Ali_K_Sahifa"/>
              </a:rPr>
              <a:t>ضةماوةكانى تواناكانى بةرهةمهيَنان رِادةوةستيَت. دةتوانين ضةماوةكانى خواستى نيَودةولَةتى بةم شيَوةى خوارةوة دابتاشين:-</a:t>
            </a:r>
            <a:endParaRPr lang="en-US" sz="3200" b="1" dirty="0">
              <a:latin typeface="Times New Roman"/>
              <a:ea typeface="Times New Roman"/>
            </a:endParaRPr>
          </a:p>
          <a:p>
            <a:pPr indent="252095" algn="justLow">
              <a:lnSpc>
                <a:spcPct val="95000"/>
              </a:lnSpc>
            </a:pPr>
            <a:r>
              <a:rPr lang="ar-IQ" sz="3200" b="1" dirty="0">
                <a:latin typeface="Times New Roman"/>
                <a:ea typeface="Times New Roman"/>
                <a:cs typeface="Ali_K_Sahifa"/>
              </a:rPr>
              <a:t>كاتيَك سةرنج لة شيَوةى (1) دةدةين، كاتىَ بازرطانى دةرةكى لة ئارادا نةبيَت (واتة دؤخى خؤبذيَوى)، ليَرةدا هاوسةنطى لة خالَى (</a:t>
            </a:r>
            <a:r>
              <a:rPr lang="en-US" sz="3200" b="1" dirty="0">
                <a:latin typeface="Times New Roman"/>
                <a:ea typeface="Times New Roman"/>
                <a:cs typeface="Ali_K_Sahifa"/>
              </a:rPr>
              <a:t>N</a:t>
            </a:r>
            <a:r>
              <a:rPr lang="ar-IQ" sz="3200" b="1" dirty="0">
                <a:latin typeface="Times New Roman"/>
                <a:ea typeface="Times New Roman"/>
                <a:cs typeface="Ali_K_Sahifa"/>
              </a:rPr>
              <a:t>) دروست دةبيَت، ئةويش ئةو خالَةية، كة ضةماوةى ضوونييةك لةطةلَ ضةماوةى تواناكانى بةرهةمهيَنان بةيةك دةكةون.</a:t>
            </a:r>
            <a:endParaRPr lang="en-US" sz="3200" b="1" dirty="0">
              <a:latin typeface="Times New Roman"/>
              <a:ea typeface="Times New Roman"/>
            </a:endParaRPr>
          </a:p>
          <a:p>
            <a:pPr indent="252095" algn="justLow">
              <a:lnSpc>
                <a:spcPct val="95000"/>
              </a:lnSpc>
            </a:pPr>
            <a:r>
              <a:rPr lang="ar-IQ" sz="3200" b="1" dirty="0">
                <a:latin typeface="Times New Roman"/>
                <a:ea typeface="Times New Roman"/>
                <a:cs typeface="Ali_K_Sahifa"/>
              </a:rPr>
              <a:t>بةرزترين ئاستى تيَربوونيش، كة ولآت دةتوانيَت لة دؤخى خؤ بذيَوى بةدةستى بهيَنيَت، بريتيية لةو ئاستةى ضةماوةى ضوونيةك (</a:t>
            </a:r>
            <a:r>
              <a:rPr lang="en-US" sz="3200" b="1" dirty="0">
                <a:latin typeface="Times New Roman"/>
                <a:ea typeface="Times New Roman"/>
                <a:cs typeface="Ali_K_Sahifa"/>
              </a:rPr>
              <a:t>11</a:t>
            </a:r>
            <a:r>
              <a:rPr lang="ar-IQ" sz="3200" b="1" dirty="0">
                <a:latin typeface="Times New Roman"/>
                <a:ea typeface="Times New Roman"/>
                <a:cs typeface="Ali_K_Sahifa"/>
              </a:rPr>
              <a:t>)، ئةويش ئةوو كاتةى هيَلَى نرخ (</a:t>
            </a:r>
            <a:r>
              <a:rPr lang="en-US" sz="3200" b="1" dirty="0">
                <a:latin typeface="Times New Roman"/>
                <a:ea typeface="Times New Roman"/>
                <a:cs typeface="Ali_K_Sahifa"/>
              </a:rPr>
              <a:t>PP</a:t>
            </a:r>
            <a:r>
              <a:rPr lang="ar-IQ" sz="3200" b="1" dirty="0">
                <a:latin typeface="Times New Roman"/>
                <a:ea typeface="Times New Roman"/>
                <a:cs typeface="Ali_K_Sahifa"/>
              </a:rPr>
              <a:t>) و ضةماوةى تواناكانى بةرهةمهيَنان و ضةماوةى ضوونيةك لة خالَى (</a:t>
            </a:r>
            <a:r>
              <a:rPr lang="en-US" sz="3200" b="1" dirty="0">
                <a:latin typeface="Times New Roman"/>
                <a:ea typeface="Times New Roman"/>
                <a:cs typeface="Ali_K_Sahifa"/>
              </a:rPr>
              <a:t>N</a:t>
            </a:r>
            <a:r>
              <a:rPr lang="ar-IQ" sz="3200" b="1" dirty="0">
                <a:latin typeface="Times New Roman"/>
                <a:ea typeface="Times New Roman"/>
                <a:cs typeface="Ali_K_Sahifa"/>
              </a:rPr>
              <a:t>) بةريةك دةكةون.</a:t>
            </a:r>
            <a:endParaRPr lang="en-US" sz="3200" b="1" dirty="0">
              <a:effectLst/>
              <a:latin typeface="Times New Roman"/>
              <a:ea typeface="Times New Roman"/>
            </a:endParaRPr>
          </a:p>
        </p:txBody>
      </p:sp>
    </p:spTree>
    <p:extLst>
      <p:ext uri="{BB962C8B-B14F-4D97-AF65-F5344CB8AC3E}">
        <p14:creationId xmlns:p14="http://schemas.microsoft.com/office/powerpoint/2010/main" val="25836247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698500"/>
            <a:ext cx="65532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6481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0"/>
            <a:ext cx="8229600" cy="6290953"/>
          </a:xfrm>
          <a:prstGeom prst="rect">
            <a:avLst/>
          </a:prstGeom>
        </p:spPr>
        <p:txBody>
          <a:bodyPr wrap="square">
            <a:spAutoFit/>
          </a:bodyPr>
          <a:lstStyle/>
          <a:p>
            <a:pPr indent="252095" algn="justLow">
              <a:lnSpc>
                <a:spcPct val="95000"/>
              </a:lnSpc>
            </a:pPr>
            <a:r>
              <a:rPr lang="ar-IQ" sz="2800" b="1" dirty="0">
                <a:latin typeface="Times New Roman"/>
                <a:ea typeface="Times New Roman"/>
                <a:cs typeface="Ali_K_Sahifa"/>
              </a:rPr>
              <a:t>طريمان دةتوانريَت بازرطانى دةرةكى ئةنجام بدريَت، مةرجى بةرهةمهيَنان و خواستيش لة شيَوةى (2) دياريكراوة، كة ئةو كالآيةى كة هاوردة يان هةناردةى لة ولآتى (أ) دةكات، ثشت بة تيَكرِاكانى ئالَوطؤرِي نيَودةولَةتى دةبةستيَت. ئةطةر بيَتوو ولآتى (أ) تايبةتمةندى رِيَذةيى لة بةرهةمهيَنانى كالآى (</a:t>
            </a:r>
            <a:r>
              <a:rPr lang="en-US" sz="2800" b="1" dirty="0">
                <a:latin typeface="Times New Roman"/>
                <a:ea typeface="Times New Roman"/>
                <a:cs typeface="Ali_K_Sahifa"/>
              </a:rPr>
              <a:t>y</a:t>
            </a:r>
            <a:r>
              <a:rPr lang="ar-IQ" sz="2800" b="1" dirty="0">
                <a:latin typeface="Times New Roman"/>
                <a:ea typeface="Times New Roman"/>
                <a:cs typeface="Ali_K_Sahifa"/>
              </a:rPr>
              <a:t>) هةبيَت، و تيَكرِاي ئالَوطؤرِي نيَودةولَةتى بريتيية لة هيَلَى نرخ (</a:t>
            </a:r>
            <a:r>
              <a:rPr lang="en-US" sz="2800" b="1" dirty="0">
                <a:latin typeface="Times New Roman"/>
                <a:ea typeface="Times New Roman"/>
                <a:cs typeface="Ali_K_Sahifa"/>
              </a:rPr>
              <a:t>PP</a:t>
            </a:r>
            <a:r>
              <a:rPr lang="ar-IQ" sz="2800" b="1" dirty="0">
                <a:latin typeface="Times New Roman"/>
                <a:ea typeface="Times New Roman"/>
                <a:cs typeface="Ali_K_Sahifa"/>
              </a:rPr>
              <a:t>) هةروةكو لة شيَوةى (2) ئاماذةى ثيَكراوة، ئةوة ولآتى (أ) لة خالَى (</a:t>
            </a:r>
            <a:r>
              <a:rPr lang="en-US" sz="2800" b="1" dirty="0">
                <a:latin typeface="Times New Roman"/>
                <a:ea typeface="Times New Roman"/>
                <a:cs typeface="Ali_K_Sahifa"/>
              </a:rPr>
              <a:t>B</a:t>
            </a:r>
            <a:r>
              <a:rPr lang="ar-IQ" sz="2800" b="1" dirty="0">
                <a:latin typeface="Times New Roman"/>
                <a:ea typeface="Times New Roman"/>
                <a:cs typeface="Ali_K_Sahifa"/>
              </a:rPr>
              <a:t>) بةرهةم دةهيَنيَت و لة خالَى (</a:t>
            </a:r>
            <a:r>
              <a:rPr lang="en-US" sz="2800" b="1" dirty="0">
                <a:latin typeface="Times New Roman"/>
                <a:ea typeface="Times New Roman"/>
                <a:cs typeface="Ali_K_Sahifa"/>
              </a:rPr>
              <a:t>C</a:t>
            </a:r>
            <a:r>
              <a:rPr lang="ar-IQ" sz="2800" b="1" dirty="0">
                <a:latin typeface="Times New Roman"/>
                <a:ea typeface="Times New Roman"/>
                <a:cs typeface="Ali_K_Sahifa"/>
              </a:rPr>
              <a:t>) بةكار دةبات و (</a:t>
            </a:r>
            <a:r>
              <a:rPr lang="en-US" sz="2800" b="1" dirty="0">
                <a:latin typeface="Times New Roman"/>
                <a:ea typeface="Times New Roman"/>
                <a:cs typeface="Ali_K_Sahifa"/>
              </a:rPr>
              <a:t>AB</a:t>
            </a:r>
            <a:r>
              <a:rPr lang="ar-IQ" sz="2800" b="1" dirty="0">
                <a:latin typeface="Times New Roman"/>
                <a:ea typeface="Times New Roman"/>
                <a:cs typeface="Ali_K_Sahifa"/>
              </a:rPr>
              <a:t>) لة كالآى (</a:t>
            </a:r>
            <a:r>
              <a:rPr lang="en-US" sz="2800" b="1" dirty="0">
                <a:latin typeface="Times New Roman"/>
                <a:ea typeface="Times New Roman"/>
                <a:cs typeface="Ali_K_Sahifa"/>
              </a:rPr>
              <a:t>y</a:t>
            </a:r>
            <a:r>
              <a:rPr lang="ar-IQ" sz="2800" b="1" dirty="0">
                <a:latin typeface="Times New Roman"/>
                <a:ea typeface="Times New Roman"/>
                <a:cs typeface="Ali_K_Sahifa"/>
              </a:rPr>
              <a:t>) هةناردةكات، و لة بةرامبةر ئةمةدا (</a:t>
            </a:r>
            <a:r>
              <a:rPr lang="en-US" sz="2800" b="1" dirty="0">
                <a:latin typeface="Times New Roman"/>
                <a:ea typeface="Times New Roman"/>
                <a:cs typeface="Ali_K_Sahifa"/>
              </a:rPr>
              <a:t>AC</a:t>
            </a:r>
            <a:r>
              <a:rPr lang="ar-IQ" sz="2800" b="1" dirty="0">
                <a:latin typeface="Times New Roman"/>
                <a:ea typeface="Times New Roman"/>
                <a:cs typeface="Ali_K_Sahifa"/>
              </a:rPr>
              <a:t>) لة كالآى (</a:t>
            </a:r>
            <a:r>
              <a:rPr lang="en-US" sz="2800" b="1" dirty="0">
                <a:latin typeface="Times New Roman"/>
                <a:ea typeface="Times New Roman"/>
                <a:cs typeface="Ali_K_Sahifa"/>
              </a:rPr>
              <a:t>x</a:t>
            </a:r>
            <a:r>
              <a:rPr lang="ar-IQ" sz="2800" b="1" dirty="0">
                <a:latin typeface="Times New Roman"/>
                <a:ea typeface="Times New Roman"/>
                <a:cs typeface="Ali_K_Sahifa"/>
              </a:rPr>
              <a:t>) هاوردةكات، ئينجا بةهؤى بازرطانييةوة ولآتى (أ) دةتوانَيَت بطاتة ضةماوةى ضونيةكى (</a:t>
            </a:r>
            <a:r>
              <a:rPr lang="en-US" sz="2800" b="1" dirty="0">
                <a:latin typeface="Times New Roman"/>
                <a:ea typeface="Times New Roman"/>
                <a:cs typeface="Ali_K_Sahifa"/>
              </a:rPr>
              <a:t>22</a:t>
            </a:r>
            <a:r>
              <a:rPr lang="ar-IQ" sz="2800" b="1" dirty="0">
                <a:latin typeface="Times New Roman"/>
                <a:ea typeface="Times New Roman"/>
                <a:cs typeface="Ali_K_Sahifa"/>
              </a:rPr>
              <a:t>)، كة بريتيية لة ئاستيَكى تيَربوونى بةرزتر لة ضةماوةى ضونيةكى (</a:t>
            </a:r>
            <a:r>
              <a:rPr lang="en-US" sz="2800" b="1" dirty="0">
                <a:latin typeface="Times New Roman"/>
                <a:ea typeface="Times New Roman"/>
                <a:cs typeface="Ali_K_Sahifa"/>
              </a:rPr>
              <a:t>11</a:t>
            </a:r>
            <a:r>
              <a:rPr lang="ar-IQ" sz="2800" b="1" dirty="0">
                <a:latin typeface="Times New Roman"/>
                <a:ea typeface="Times New Roman"/>
                <a:cs typeface="Ali_K_Sahifa"/>
              </a:rPr>
              <a:t>) خؤ بذيَوى دا</a:t>
            </a:r>
            <a:r>
              <a:rPr lang="ar-IQ" sz="2800" b="1" dirty="0" smtClean="0">
                <a:latin typeface="Times New Roman"/>
                <a:ea typeface="Times New Roman"/>
                <a:cs typeface="Ali_K_Sahifa"/>
              </a:rPr>
              <a:t>.</a:t>
            </a:r>
            <a:endParaRPr lang="en-US" sz="2800" b="1" dirty="0" smtClean="0">
              <a:latin typeface="Times New Roman"/>
              <a:ea typeface="Times New Roman"/>
              <a:cs typeface="Ali_K_Sahifa"/>
            </a:endParaRPr>
          </a:p>
          <a:p>
            <a:pPr indent="252095" algn="justLow">
              <a:lnSpc>
                <a:spcPct val="95000"/>
              </a:lnSpc>
            </a:pPr>
            <a:r>
              <a:rPr lang="ar-IQ" sz="2800" b="1" dirty="0">
                <a:latin typeface="Times New Roman"/>
                <a:ea typeface="Times New Roman"/>
                <a:cs typeface="Ali_K_Sahifa"/>
              </a:rPr>
              <a:t>ئةطةر هاتوو تيَكرِاي ئالَوطؤرِي نيَودةولَةتى لة بةرذةوةندى ولآت بوو بة بةراورد بة ثيَشوو، كة بريتى بوو لة هيَلَى (</a:t>
            </a:r>
            <a:r>
              <a:rPr lang="en-US" sz="2800" b="1" dirty="0">
                <a:latin typeface="Times New Roman"/>
                <a:ea typeface="Times New Roman"/>
                <a:cs typeface="Ali_K_Sahifa"/>
              </a:rPr>
              <a:t>p2p2</a:t>
            </a:r>
            <a:r>
              <a:rPr lang="ar-IQ" sz="2800" b="1" dirty="0">
                <a:latin typeface="Times New Roman"/>
                <a:ea typeface="Times New Roman"/>
                <a:cs typeface="Ali_K_Sahifa"/>
              </a:rPr>
              <a:t>)، ئةوة ولآت دةتوانيَت بطاتة ضةماوةى ضوونييةكى (</a:t>
            </a:r>
            <a:r>
              <a:rPr lang="en-US" sz="2800" b="1" dirty="0">
                <a:latin typeface="Times New Roman"/>
                <a:ea typeface="Times New Roman"/>
                <a:cs typeface="Ali_K_Sahifa"/>
              </a:rPr>
              <a:t>22</a:t>
            </a:r>
            <a:r>
              <a:rPr lang="ar-IQ" sz="2800" b="1" dirty="0">
                <a:latin typeface="Times New Roman"/>
                <a:ea typeface="Times New Roman"/>
                <a:cs typeface="Ali_K_Sahifa"/>
              </a:rPr>
              <a:t>) بة هةناردةكردنى (</a:t>
            </a:r>
            <a:r>
              <a:rPr lang="en-US" sz="2800" b="1" dirty="0">
                <a:latin typeface="Times New Roman"/>
                <a:ea typeface="Times New Roman"/>
                <a:cs typeface="Ali_K_Sahifa"/>
              </a:rPr>
              <a:t>DE</a:t>
            </a:r>
            <a:r>
              <a:rPr lang="ar-IQ" sz="2800" b="1" dirty="0">
                <a:latin typeface="Times New Roman"/>
                <a:ea typeface="Times New Roman"/>
                <a:cs typeface="Ali_K_Sahifa"/>
              </a:rPr>
              <a:t>) لة كالآى (</a:t>
            </a:r>
            <a:r>
              <a:rPr lang="en-US" sz="2800" b="1" dirty="0">
                <a:latin typeface="Times New Roman"/>
                <a:ea typeface="Times New Roman"/>
                <a:cs typeface="Ali_K_Sahifa"/>
              </a:rPr>
              <a:t>y</a:t>
            </a:r>
            <a:r>
              <a:rPr lang="ar-IQ" sz="2800" b="1" dirty="0">
                <a:latin typeface="Times New Roman"/>
                <a:ea typeface="Times New Roman"/>
                <a:cs typeface="Ali_K_Sahifa"/>
              </a:rPr>
              <a:t>) و هاوردةكردنى (</a:t>
            </a:r>
            <a:r>
              <a:rPr lang="en-US" sz="2800" b="1" dirty="0">
                <a:latin typeface="Times New Roman"/>
                <a:ea typeface="Times New Roman"/>
                <a:cs typeface="Ali_K_Sahifa"/>
              </a:rPr>
              <a:t>DF</a:t>
            </a:r>
            <a:r>
              <a:rPr lang="ar-IQ" sz="2800" b="1" dirty="0">
                <a:latin typeface="Times New Roman"/>
                <a:ea typeface="Times New Roman"/>
                <a:cs typeface="Ali_K_Sahifa"/>
              </a:rPr>
              <a:t>) لة كالآى</a:t>
            </a:r>
            <a:r>
              <a:rPr lang="ar-IQ" sz="2800" b="1" dirty="0">
                <a:solidFill>
                  <a:srgbClr val="FF0000"/>
                </a:solidFill>
                <a:latin typeface="Times New Roman"/>
                <a:ea typeface="Times New Roman"/>
                <a:cs typeface="Ali_K_Sahifa"/>
              </a:rPr>
              <a:t> (</a:t>
            </a:r>
            <a:r>
              <a:rPr lang="en-US" sz="2800" b="1" dirty="0">
                <a:solidFill>
                  <a:srgbClr val="FF0000"/>
                </a:solidFill>
                <a:latin typeface="Times New Roman"/>
                <a:ea typeface="Times New Roman"/>
                <a:cs typeface="Ali_K_Sahifa"/>
              </a:rPr>
              <a:t>x</a:t>
            </a:r>
            <a:r>
              <a:rPr lang="ar-IQ" sz="2800" b="1" dirty="0">
                <a:solidFill>
                  <a:srgbClr val="FF0000"/>
                </a:solidFill>
                <a:latin typeface="Times New Roman"/>
                <a:ea typeface="Times New Roman"/>
                <a:cs typeface="Ali_K_Sahifa"/>
              </a:rPr>
              <a:t>).</a:t>
            </a:r>
            <a:endParaRPr lang="en-US" sz="2800" b="1" dirty="0">
              <a:latin typeface="Times New Roman"/>
              <a:ea typeface="Times New Roman"/>
            </a:endParaRPr>
          </a:p>
          <a:p>
            <a:pPr indent="252095" algn="justLow">
              <a:lnSpc>
                <a:spcPct val="95000"/>
              </a:lnSpc>
            </a:pPr>
            <a:endParaRPr lang="en-US" sz="3200" b="1" dirty="0">
              <a:effectLst/>
              <a:latin typeface="Times New Roman"/>
              <a:ea typeface="Times New Roman"/>
            </a:endParaRPr>
          </a:p>
        </p:txBody>
      </p:sp>
    </p:spTree>
    <p:extLst>
      <p:ext uri="{BB962C8B-B14F-4D97-AF65-F5344CB8AC3E}">
        <p14:creationId xmlns:p14="http://schemas.microsoft.com/office/powerpoint/2010/main" val="2668640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838201"/>
            <a:ext cx="7239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8016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85800"/>
            <a:ext cx="7848600" cy="3367076"/>
          </a:xfrm>
          <a:prstGeom prst="rect">
            <a:avLst/>
          </a:prstGeom>
        </p:spPr>
        <p:txBody>
          <a:bodyPr wrap="square">
            <a:spAutoFit/>
          </a:bodyPr>
          <a:lstStyle/>
          <a:p>
            <a:pPr indent="252095" algn="justLow">
              <a:lnSpc>
                <a:spcPct val="95000"/>
              </a:lnSpc>
            </a:pPr>
            <a:r>
              <a:rPr lang="ar-IQ" sz="3200" b="1" dirty="0">
                <a:latin typeface="Times New Roman"/>
                <a:ea typeface="Times New Roman"/>
                <a:cs typeface="Ali_K_Sahifa"/>
              </a:rPr>
              <a:t>ئيَستا دةتوانين برِى طؤرِانى هةناردة و هاوردة دياري بكةين، ئةويش ئةوكاتةى تيَكرِاي ئالَوطؤرِي نيَودةولَةتى دةطؤرِيَت. كاتيَك سةرنج دةدةين، ئةوة رِوون دةبيَتةوة، كة لايةنى ستوونى بريتيية لة هةناردةكانى كالآى (</a:t>
            </a:r>
            <a:r>
              <a:rPr lang="en-US" sz="3200" b="1" dirty="0">
                <a:latin typeface="Times New Roman"/>
                <a:ea typeface="Times New Roman"/>
                <a:cs typeface="Ali_K_Sahifa"/>
              </a:rPr>
              <a:t>y</a:t>
            </a:r>
            <a:r>
              <a:rPr lang="ar-IQ" sz="3200" b="1" dirty="0">
                <a:latin typeface="Times New Roman"/>
                <a:ea typeface="Times New Roman"/>
                <a:cs typeface="Ali_K_Sahifa"/>
              </a:rPr>
              <a:t>)، و لايةنى ئاسؤيى هاوردةكان لة كالآى (</a:t>
            </a:r>
            <a:r>
              <a:rPr lang="en-US" sz="3200" b="1" dirty="0">
                <a:latin typeface="Times New Roman"/>
                <a:ea typeface="Times New Roman"/>
                <a:cs typeface="Ali_K_Sahifa"/>
              </a:rPr>
              <a:t>x</a:t>
            </a:r>
            <a:r>
              <a:rPr lang="ar-IQ" sz="3200" b="1" dirty="0">
                <a:latin typeface="Times New Roman"/>
                <a:ea typeface="Times New Roman"/>
                <a:cs typeface="Ali_K_Sahifa"/>
              </a:rPr>
              <a:t>)، سيَطؤشةى (</a:t>
            </a:r>
            <a:r>
              <a:rPr lang="en-US" sz="3200" b="1" dirty="0">
                <a:latin typeface="Times New Roman"/>
                <a:ea typeface="Times New Roman"/>
                <a:cs typeface="Ali_K_Sahifa"/>
              </a:rPr>
              <a:t>EDF</a:t>
            </a:r>
            <a:r>
              <a:rPr lang="ar-IQ" sz="3200" b="1" dirty="0">
                <a:latin typeface="Times New Roman"/>
                <a:ea typeface="Times New Roman"/>
                <a:cs typeface="Ali_K_Sahifa"/>
              </a:rPr>
              <a:t>) هاوكؤك دةبيَت لةطةلَ سيَطؤشةى (</a:t>
            </a:r>
            <a:r>
              <a:rPr lang="en-US" sz="3200" b="1" dirty="0">
                <a:latin typeface="Times New Roman"/>
                <a:ea typeface="Times New Roman"/>
                <a:cs typeface="Ali_K_Sahifa"/>
              </a:rPr>
              <a:t>BAC</a:t>
            </a:r>
            <a:r>
              <a:rPr lang="ar-IQ" sz="3200" b="1" dirty="0">
                <a:latin typeface="Times New Roman"/>
                <a:ea typeface="Times New Roman"/>
                <a:cs typeface="Ali_K_Sahifa"/>
              </a:rPr>
              <a:t>)، </a:t>
            </a:r>
            <a:r>
              <a:rPr lang="ar-IQ" sz="3200" b="1" dirty="0">
                <a:solidFill>
                  <a:srgbClr val="FF0000"/>
                </a:solidFill>
                <a:latin typeface="Times New Roman"/>
                <a:ea typeface="Times New Roman"/>
                <a:cs typeface="Ali_K_Sahifa"/>
              </a:rPr>
              <a:t>بةلآم </a:t>
            </a:r>
            <a:r>
              <a:rPr lang="ar-IQ" sz="3200" b="1" dirty="0">
                <a:latin typeface="Times New Roman"/>
                <a:ea typeface="Times New Roman"/>
                <a:cs typeface="Ali_K_Sahifa"/>
              </a:rPr>
              <a:t>تيَكرِاي ئالَوطؤرِي رِاستةقينةى نيَودةولَةتى لةم شيَوة بةيانيية رِوون دةبيَتةوة:</a:t>
            </a:r>
            <a:endParaRPr lang="en-US" sz="3200" b="1" dirty="0">
              <a:effectLst/>
              <a:latin typeface="Times New Roman"/>
              <a:ea typeface="Times New Roman"/>
            </a:endParaRPr>
          </a:p>
        </p:txBody>
      </p:sp>
    </p:spTree>
    <p:extLst>
      <p:ext uri="{BB962C8B-B14F-4D97-AF65-F5344CB8AC3E}">
        <p14:creationId xmlns:p14="http://schemas.microsoft.com/office/powerpoint/2010/main" val="9827070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762000"/>
            <a:ext cx="7620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67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685800"/>
            <a:ext cx="8001000"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930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1109</TotalTime>
  <Words>9517</Words>
  <Application>Microsoft Office PowerPoint</Application>
  <PresentationFormat>On-screen Show (4:3)</PresentationFormat>
  <Paragraphs>557</Paragraphs>
  <Slides>105</Slides>
  <Notes>1</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تدفق</vt:lpstr>
      <vt:lpstr>بةشى يةكةم ضوارضيَوةى تيؤري ئابووريى نيَودةولَةتى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sardar</dc:creator>
  <cp:lastModifiedBy>Power Store</cp:lastModifiedBy>
  <cp:revision>65</cp:revision>
  <cp:lastPrinted>2019-09-24T15:11:29Z</cp:lastPrinted>
  <dcterms:created xsi:type="dcterms:W3CDTF">2019-09-22T13:01:28Z</dcterms:created>
  <dcterms:modified xsi:type="dcterms:W3CDTF">2019-11-25T15:54:37Z</dcterms:modified>
</cp:coreProperties>
</file>