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47" r:id="rId3"/>
    <p:sldId id="268" r:id="rId4"/>
    <p:sldId id="348" r:id="rId5"/>
    <p:sldId id="270" r:id="rId6"/>
    <p:sldId id="274" r:id="rId7"/>
    <p:sldId id="331" r:id="rId8"/>
    <p:sldId id="337" r:id="rId9"/>
    <p:sldId id="349" r:id="rId10"/>
    <p:sldId id="272" r:id="rId11"/>
    <p:sldId id="350" r:id="rId12"/>
    <p:sldId id="351" r:id="rId13"/>
    <p:sldId id="352" r:id="rId14"/>
    <p:sldId id="353" r:id="rId15"/>
    <p:sldId id="364" r:id="rId16"/>
    <p:sldId id="354" r:id="rId17"/>
    <p:sldId id="355" r:id="rId18"/>
    <p:sldId id="356" r:id="rId19"/>
    <p:sldId id="357" r:id="rId20"/>
    <p:sldId id="358" r:id="rId21"/>
    <p:sldId id="359" r:id="rId22"/>
    <p:sldId id="360" r:id="rId23"/>
    <p:sldId id="361" r:id="rId24"/>
    <p:sldId id="362" r:id="rId25"/>
    <p:sldId id="363" r:id="rId26"/>
    <p:sldId id="365" r:id="rId27"/>
    <p:sldId id="366" r:id="rId28"/>
    <p:sldId id="367" r:id="rId29"/>
    <p:sldId id="368" r:id="rId30"/>
    <p:sldId id="369" r:id="rId31"/>
    <p:sldId id="370" r:id="rId32"/>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980" userDrawn="1">
          <p15:clr>
            <a:srgbClr val="A4A3A4"/>
          </p15:clr>
        </p15:guide>
        <p15:guide id="4" orient="horz" pos="22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95332" autoAdjust="0"/>
  </p:normalViewPr>
  <p:slideViewPr>
    <p:cSldViewPr>
      <p:cViewPr varScale="1">
        <p:scale>
          <a:sx n="88" d="100"/>
          <a:sy n="88" d="100"/>
        </p:scale>
        <p:origin x="1296" y="62"/>
      </p:cViewPr>
      <p:guideLst>
        <p:guide orient="horz" pos="2160"/>
        <p:guide pos="2880"/>
        <p:guide pos="2980"/>
        <p:guide orient="horz" pos="2260"/>
      </p:guideLst>
    </p:cSldViewPr>
  </p:slideViewPr>
  <p:notesTextViewPr>
    <p:cViewPr>
      <p:scale>
        <a:sx n="1" d="1"/>
        <a:sy n="1" d="1"/>
      </p:scale>
      <p:origin x="0" y="0"/>
    </p:cViewPr>
  </p:notesTextViewPr>
  <p:notesViewPr>
    <p:cSldViewPr>
      <p:cViewPr varScale="1">
        <p:scale>
          <a:sx n="62" d="100"/>
          <a:sy n="62" d="100"/>
        </p:scale>
        <p:origin x="2386" y="72"/>
      </p:cViewPr>
      <p:guideLst/>
    </p:cSldViewPr>
  </p:notes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7F2D09-EF50-4D56-BDCC-3FCE820A8E7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7928E9E-6D62-4D4B-9E90-DFCCD7EFD347}">
      <dgm:prSet phldrT="[Text]"/>
      <dgm:spPr/>
      <dgm:t>
        <a:bodyPr/>
        <a:lstStyle/>
        <a:p>
          <a:r>
            <a:rPr lang="ar-OM" dirty="0" smtClean="0"/>
            <a:t>دامەزراوەكانی بازاری نەختی</a:t>
          </a:r>
          <a:r>
            <a:rPr lang="ar-IQ" dirty="0" smtClean="0"/>
            <a:t> </a:t>
          </a:r>
          <a:endParaRPr lang="en-US" dirty="0"/>
        </a:p>
      </dgm:t>
    </dgm:pt>
    <dgm:pt modelId="{EC19FEB0-70FC-46E0-934F-ED66FA5A2B47}" type="parTrans" cxnId="{4399785B-BDE1-4D90-A8A0-3875E6DC29A1}">
      <dgm:prSet/>
      <dgm:spPr/>
      <dgm:t>
        <a:bodyPr/>
        <a:lstStyle/>
        <a:p>
          <a:endParaRPr lang="en-US"/>
        </a:p>
      </dgm:t>
    </dgm:pt>
    <dgm:pt modelId="{AA5D0886-C102-4C24-8ED0-9D6308011B7B}" type="sibTrans" cxnId="{4399785B-BDE1-4D90-A8A0-3875E6DC29A1}">
      <dgm:prSet/>
      <dgm:spPr/>
      <dgm:t>
        <a:bodyPr/>
        <a:lstStyle/>
        <a:p>
          <a:endParaRPr lang="en-US"/>
        </a:p>
      </dgm:t>
    </dgm:pt>
    <dgm:pt modelId="{7A90E63F-F832-4696-A134-D0233929972B}">
      <dgm:prSet phldrT="[Text]"/>
      <dgm:spPr/>
      <dgm:t>
        <a:bodyPr/>
        <a:lstStyle/>
        <a:p>
          <a:r>
            <a:rPr lang="ar-OM" dirty="0" smtClean="0"/>
            <a:t>كۆمپانیا گەورەكان</a:t>
          </a:r>
          <a:endParaRPr lang="en-US" dirty="0"/>
        </a:p>
      </dgm:t>
    </dgm:pt>
    <dgm:pt modelId="{9CB55A9D-1938-4B70-97E5-469D4D9A161E}" type="parTrans" cxnId="{B2A4C81B-63C2-4AD5-B4AA-0380C75F9DFC}">
      <dgm:prSet/>
      <dgm:spPr/>
      <dgm:t>
        <a:bodyPr/>
        <a:lstStyle/>
        <a:p>
          <a:endParaRPr lang="en-US"/>
        </a:p>
      </dgm:t>
    </dgm:pt>
    <dgm:pt modelId="{C2B98734-66F8-45A1-9B41-CEA2636DF548}" type="sibTrans" cxnId="{B2A4C81B-63C2-4AD5-B4AA-0380C75F9DFC}">
      <dgm:prSet/>
      <dgm:spPr/>
      <dgm:t>
        <a:bodyPr/>
        <a:lstStyle/>
        <a:p>
          <a:endParaRPr lang="en-US"/>
        </a:p>
      </dgm:t>
    </dgm:pt>
    <dgm:pt modelId="{630A417F-EB0C-41F0-8A41-B6334F5C6B88}">
      <dgm:prSet phldrT="[Text]"/>
      <dgm:spPr/>
      <dgm:t>
        <a:bodyPr/>
        <a:lstStyle/>
        <a:p>
          <a:r>
            <a:rPr lang="ar-OM" dirty="0" smtClean="0"/>
            <a:t>بەنكە بازرگانییەكان</a:t>
          </a:r>
          <a:endParaRPr lang="en-US" dirty="0"/>
        </a:p>
      </dgm:t>
    </dgm:pt>
    <dgm:pt modelId="{B1961963-EF16-4497-AABC-4FB6E581BACF}" type="parTrans" cxnId="{DE3E4F43-7DB0-4267-9947-825A5776C3BC}">
      <dgm:prSet/>
      <dgm:spPr/>
      <dgm:t>
        <a:bodyPr/>
        <a:lstStyle/>
        <a:p>
          <a:endParaRPr lang="en-US"/>
        </a:p>
      </dgm:t>
    </dgm:pt>
    <dgm:pt modelId="{7C1A1A0B-1114-4CDF-9D76-31BD6B132613}" type="sibTrans" cxnId="{DE3E4F43-7DB0-4267-9947-825A5776C3BC}">
      <dgm:prSet/>
      <dgm:spPr/>
      <dgm:t>
        <a:bodyPr/>
        <a:lstStyle/>
        <a:p>
          <a:endParaRPr lang="en-US"/>
        </a:p>
      </dgm:t>
    </dgm:pt>
    <dgm:pt modelId="{6133129F-E177-410D-BFC1-08CB781D89F9}">
      <dgm:prSet/>
      <dgm:spPr/>
      <dgm:t>
        <a:bodyPr/>
        <a:lstStyle/>
        <a:p>
          <a:r>
            <a:rPr lang="ar-OM" dirty="0" smtClean="0"/>
            <a:t>بەنكی ناوەندی</a:t>
          </a:r>
          <a:endParaRPr lang="en-US" dirty="0"/>
        </a:p>
      </dgm:t>
    </dgm:pt>
    <dgm:pt modelId="{94985201-12D2-4B5B-AB78-DC0518EACFC9}" type="parTrans" cxnId="{9C26B1AA-BD5A-4A56-B183-F1ADCC082DC1}">
      <dgm:prSet/>
      <dgm:spPr/>
      <dgm:t>
        <a:bodyPr/>
        <a:lstStyle/>
        <a:p>
          <a:endParaRPr lang="en-US"/>
        </a:p>
      </dgm:t>
    </dgm:pt>
    <dgm:pt modelId="{96D341BC-A02E-4F50-A45D-3A8C6A5C5811}" type="sibTrans" cxnId="{9C26B1AA-BD5A-4A56-B183-F1ADCC082DC1}">
      <dgm:prSet/>
      <dgm:spPr/>
      <dgm:t>
        <a:bodyPr/>
        <a:lstStyle/>
        <a:p>
          <a:endParaRPr lang="en-US"/>
        </a:p>
      </dgm:t>
    </dgm:pt>
    <dgm:pt modelId="{084703BC-82E1-4C02-8AE2-333AC67650CB}">
      <dgm:prSet/>
      <dgm:spPr/>
      <dgm:t>
        <a:bodyPr/>
        <a:lstStyle/>
        <a:p>
          <a:r>
            <a:rPr lang="ar-OM" dirty="0" smtClean="0"/>
            <a:t>كۆمپانیا داراییەكان</a:t>
          </a:r>
          <a:endParaRPr lang="en-US" dirty="0"/>
        </a:p>
      </dgm:t>
    </dgm:pt>
    <dgm:pt modelId="{BEA7857F-A50D-47F8-B438-E9B2C6601157}" type="parTrans" cxnId="{4020A224-566F-4593-9AB2-C014E77FD447}">
      <dgm:prSet/>
      <dgm:spPr/>
      <dgm:t>
        <a:bodyPr/>
        <a:lstStyle/>
        <a:p>
          <a:endParaRPr lang="en-US"/>
        </a:p>
      </dgm:t>
    </dgm:pt>
    <dgm:pt modelId="{9E09CBB9-E40E-43A0-AFF4-06803C0B5846}" type="sibTrans" cxnId="{4020A224-566F-4593-9AB2-C014E77FD447}">
      <dgm:prSet/>
      <dgm:spPr/>
      <dgm:t>
        <a:bodyPr/>
        <a:lstStyle/>
        <a:p>
          <a:endParaRPr lang="en-US"/>
        </a:p>
      </dgm:t>
    </dgm:pt>
    <dgm:pt modelId="{14B8D706-2C20-4B3E-8E0E-B033D0CBBE35}">
      <dgm:prSet phldrT="[Text]"/>
      <dgm:spPr/>
      <dgm:t>
        <a:bodyPr/>
        <a:lstStyle/>
        <a:p>
          <a:r>
            <a:rPr lang="ar-OM" dirty="0" smtClean="0"/>
            <a:t>كۆمپانیای خانەنشینی</a:t>
          </a:r>
          <a:endParaRPr lang="en-US" dirty="0"/>
        </a:p>
      </dgm:t>
    </dgm:pt>
    <dgm:pt modelId="{13DB864E-E8DA-4699-9D49-D33849C902AE}" type="sibTrans" cxnId="{1B680390-8D00-472E-B145-4660A19C21A5}">
      <dgm:prSet/>
      <dgm:spPr/>
      <dgm:t>
        <a:bodyPr/>
        <a:lstStyle/>
        <a:p>
          <a:endParaRPr lang="en-US"/>
        </a:p>
      </dgm:t>
    </dgm:pt>
    <dgm:pt modelId="{3E530FD8-64CC-4FFA-BE81-ADC9373297C5}" type="parTrans" cxnId="{1B680390-8D00-472E-B145-4660A19C21A5}">
      <dgm:prSet/>
      <dgm:spPr/>
      <dgm:t>
        <a:bodyPr/>
        <a:lstStyle/>
        <a:p>
          <a:endParaRPr lang="en-US"/>
        </a:p>
      </dgm:t>
    </dgm:pt>
    <dgm:pt modelId="{2A65C8E8-9833-4A1D-9284-C41CB620D2D1}">
      <dgm:prSet phldrT="[Text]"/>
      <dgm:spPr/>
      <dgm:t>
        <a:bodyPr/>
        <a:lstStyle/>
        <a:p>
          <a:r>
            <a:rPr lang="ar-OM" dirty="0" smtClean="0"/>
            <a:t>كۆمپانیای دلنیایی</a:t>
          </a:r>
          <a:endParaRPr lang="en-US" dirty="0"/>
        </a:p>
      </dgm:t>
    </dgm:pt>
    <dgm:pt modelId="{5DED0136-E590-48A3-A313-185489D3F149}" type="sibTrans" cxnId="{0FCEEEB5-3319-4FB9-A37B-0D46256210D1}">
      <dgm:prSet/>
      <dgm:spPr/>
      <dgm:t>
        <a:bodyPr/>
        <a:lstStyle/>
        <a:p>
          <a:endParaRPr lang="en-US"/>
        </a:p>
      </dgm:t>
    </dgm:pt>
    <dgm:pt modelId="{78698F2D-2C11-4316-B361-46B3CBB15169}" type="parTrans" cxnId="{0FCEEEB5-3319-4FB9-A37B-0D46256210D1}">
      <dgm:prSet/>
      <dgm:spPr/>
      <dgm:t>
        <a:bodyPr/>
        <a:lstStyle/>
        <a:p>
          <a:endParaRPr lang="en-US"/>
        </a:p>
      </dgm:t>
    </dgm:pt>
    <dgm:pt modelId="{6A315DB2-6B3F-42E4-9A2F-274CBB2A0222}">
      <dgm:prSet/>
      <dgm:spPr/>
      <dgm:t>
        <a:bodyPr/>
        <a:lstStyle/>
        <a:p>
          <a:r>
            <a:rPr lang="ar-OM" dirty="0" smtClean="0"/>
            <a:t>سندوقی هاوبەش</a:t>
          </a:r>
          <a:endParaRPr lang="en-US" dirty="0"/>
        </a:p>
      </dgm:t>
    </dgm:pt>
    <dgm:pt modelId="{66C79C02-10DC-48BC-86E6-899BD396C675}" type="parTrans" cxnId="{90F91C99-7F68-4E3F-856F-797628478C53}">
      <dgm:prSet/>
      <dgm:spPr/>
      <dgm:t>
        <a:bodyPr/>
        <a:lstStyle/>
        <a:p>
          <a:endParaRPr lang="en-US"/>
        </a:p>
      </dgm:t>
    </dgm:pt>
    <dgm:pt modelId="{590CF584-FF86-45D1-81FD-9EA05EAD5E03}" type="sibTrans" cxnId="{90F91C99-7F68-4E3F-856F-797628478C53}">
      <dgm:prSet/>
      <dgm:spPr/>
      <dgm:t>
        <a:bodyPr/>
        <a:lstStyle/>
        <a:p>
          <a:endParaRPr lang="en-US"/>
        </a:p>
      </dgm:t>
    </dgm:pt>
    <dgm:pt modelId="{DD6E6553-BC02-48B8-A2EA-0D4D0C33FF4B}" type="pres">
      <dgm:prSet presAssocID="{C47F2D09-EF50-4D56-BDCC-3FCE820A8E75}" presName="hierChild1" presStyleCnt="0">
        <dgm:presLayoutVars>
          <dgm:chPref val="1"/>
          <dgm:dir/>
          <dgm:animOne val="branch"/>
          <dgm:animLvl val="lvl"/>
          <dgm:resizeHandles/>
        </dgm:presLayoutVars>
      </dgm:prSet>
      <dgm:spPr/>
      <dgm:t>
        <a:bodyPr/>
        <a:lstStyle/>
        <a:p>
          <a:endParaRPr lang="en-US"/>
        </a:p>
      </dgm:t>
    </dgm:pt>
    <dgm:pt modelId="{DE6CC436-D5A4-404E-AA34-C47D8A7269B9}" type="pres">
      <dgm:prSet presAssocID="{D7928E9E-6D62-4D4B-9E90-DFCCD7EFD347}" presName="hierRoot1" presStyleCnt="0"/>
      <dgm:spPr/>
    </dgm:pt>
    <dgm:pt modelId="{674892D3-566D-4869-B033-90EA778E0104}" type="pres">
      <dgm:prSet presAssocID="{D7928E9E-6D62-4D4B-9E90-DFCCD7EFD347}" presName="composite" presStyleCnt="0"/>
      <dgm:spPr/>
    </dgm:pt>
    <dgm:pt modelId="{E52AF1B9-3A5D-43DF-93F2-B01DE33940C7}" type="pres">
      <dgm:prSet presAssocID="{D7928E9E-6D62-4D4B-9E90-DFCCD7EFD347}" presName="background" presStyleLbl="node0" presStyleIdx="0" presStyleCnt="1"/>
      <dgm:spPr/>
    </dgm:pt>
    <dgm:pt modelId="{3632CCFA-E1B2-47CF-B4C7-209EDD3A286E}" type="pres">
      <dgm:prSet presAssocID="{D7928E9E-6D62-4D4B-9E90-DFCCD7EFD347}" presName="text" presStyleLbl="fgAcc0" presStyleIdx="0" presStyleCnt="1">
        <dgm:presLayoutVars>
          <dgm:chPref val="3"/>
        </dgm:presLayoutVars>
      </dgm:prSet>
      <dgm:spPr/>
      <dgm:t>
        <a:bodyPr/>
        <a:lstStyle/>
        <a:p>
          <a:endParaRPr lang="en-US"/>
        </a:p>
      </dgm:t>
    </dgm:pt>
    <dgm:pt modelId="{A872AE79-E642-4495-8459-A4A7C222B4DE}" type="pres">
      <dgm:prSet presAssocID="{D7928E9E-6D62-4D4B-9E90-DFCCD7EFD347}" presName="hierChild2" presStyleCnt="0"/>
      <dgm:spPr/>
    </dgm:pt>
    <dgm:pt modelId="{0191F767-4468-43CD-936B-4AE5200AFE8C}" type="pres">
      <dgm:prSet presAssocID="{9CB55A9D-1938-4B70-97E5-469D4D9A161E}" presName="Name10" presStyleLbl="parChTrans1D2" presStyleIdx="0" presStyleCnt="4"/>
      <dgm:spPr/>
      <dgm:t>
        <a:bodyPr/>
        <a:lstStyle/>
        <a:p>
          <a:endParaRPr lang="en-US"/>
        </a:p>
      </dgm:t>
    </dgm:pt>
    <dgm:pt modelId="{88A8213D-B578-499B-9B3E-1D445A11854F}" type="pres">
      <dgm:prSet presAssocID="{7A90E63F-F832-4696-A134-D0233929972B}" presName="hierRoot2" presStyleCnt="0"/>
      <dgm:spPr/>
    </dgm:pt>
    <dgm:pt modelId="{A9F5C11F-4D67-4059-BA6E-22D5E4AC1584}" type="pres">
      <dgm:prSet presAssocID="{7A90E63F-F832-4696-A134-D0233929972B}" presName="composite2" presStyleCnt="0"/>
      <dgm:spPr/>
    </dgm:pt>
    <dgm:pt modelId="{A7D07B96-2C03-46DC-AC30-1B3161E3F001}" type="pres">
      <dgm:prSet presAssocID="{7A90E63F-F832-4696-A134-D0233929972B}" presName="background2" presStyleLbl="node2" presStyleIdx="0" presStyleCnt="4"/>
      <dgm:spPr/>
    </dgm:pt>
    <dgm:pt modelId="{18418D7C-F3DE-4B3E-8698-D5FAE3606BA1}" type="pres">
      <dgm:prSet presAssocID="{7A90E63F-F832-4696-A134-D0233929972B}" presName="text2" presStyleLbl="fgAcc2" presStyleIdx="0" presStyleCnt="4">
        <dgm:presLayoutVars>
          <dgm:chPref val="3"/>
        </dgm:presLayoutVars>
      </dgm:prSet>
      <dgm:spPr/>
      <dgm:t>
        <a:bodyPr/>
        <a:lstStyle/>
        <a:p>
          <a:endParaRPr lang="en-US"/>
        </a:p>
      </dgm:t>
    </dgm:pt>
    <dgm:pt modelId="{5FAC48FB-934B-42E2-A6ED-7B2553C4079E}" type="pres">
      <dgm:prSet presAssocID="{7A90E63F-F832-4696-A134-D0233929972B}" presName="hierChild3" presStyleCnt="0"/>
      <dgm:spPr/>
    </dgm:pt>
    <dgm:pt modelId="{7FF61516-6C26-4902-B48E-BF62DEA44975}" type="pres">
      <dgm:prSet presAssocID="{3E530FD8-64CC-4FFA-BE81-ADC9373297C5}" presName="Name17" presStyleLbl="parChTrans1D3" presStyleIdx="0" presStyleCnt="3"/>
      <dgm:spPr/>
      <dgm:t>
        <a:bodyPr/>
        <a:lstStyle/>
        <a:p>
          <a:endParaRPr lang="en-US"/>
        </a:p>
      </dgm:t>
    </dgm:pt>
    <dgm:pt modelId="{13E8D339-F504-49B7-84B7-A051F6412FDE}" type="pres">
      <dgm:prSet presAssocID="{14B8D706-2C20-4B3E-8E0E-B033D0CBBE35}" presName="hierRoot3" presStyleCnt="0"/>
      <dgm:spPr/>
    </dgm:pt>
    <dgm:pt modelId="{FC251ADF-7B83-4BB9-81CF-A35AD7C0CF86}" type="pres">
      <dgm:prSet presAssocID="{14B8D706-2C20-4B3E-8E0E-B033D0CBBE35}" presName="composite3" presStyleCnt="0"/>
      <dgm:spPr/>
    </dgm:pt>
    <dgm:pt modelId="{4D5EC540-D933-4CD4-9B1A-5AC87262740E}" type="pres">
      <dgm:prSet presAssocID="{14B8D706-2C20-4B3E-8E0E-B033D0CBBE35}" presName="background3" presStyleLbl="node3" presStyleIdx="0" presStyleCnt="3"/>
      <dgm:spPr/>
    </dgm:pt>
    <dgm:pt modelId="{1F903B9B-5F48-42E4-B96B-89030AF701E7}" type="pres">
      <dgm:prSet presAssocID="{14B8D706-2C20-4B3E-8E0E-B033D0CBBE35}" presName="text3" presStyleLbl="fgAcc3" presStyleIdx="0" presStyleCnt="3">
        <dgm:presLayoutVars>
          <dgm:chPref val="3"/>
        </dgm:presLayoutVars>
      </dgm:prSet>
      <dgm:spPr/>
      <dgm:t>
        <a:bodyPr/>
        <a:lstStyle/>
        <a:p>
          <a:endParaRPr lang="en-US"/>
        </a:p>
      </dgm:t>
    </dgm:pt>
    <dgm:pt modelId="{04DB408C-660C-4D63-84A8-BEE797DD77FA}" type="pres">
      <dgm:prSet presAssocID="{14B8D706-2C20-4B3E-8E0E-B033D0CBBE35}" presName="hierChild4" presStyleCnt="0"/>
      <dgm:spPr/>
    </dgm:pt>
    <dgm:pt modelId="{5374161B-2125-4443-9B2A-1C07898ECA93}" type="pres">
      <dgm:prSet presAssocID="{66C79C02-10DC-48BC-86E6-899BD396C675}" presName="Name17" presStyleLbl="parChTrans1D3" presStyleIdx="1" presStyleCnt="3"/>
      <dgm:spPr/>
      <dgm:t>
        <a:bodyPr/>
        <a:lstStyle/>
        <a:p>
          <a:endParaRPr lang="en-US"/>
        </a:p>
      </dgm:t>
    </dgm:pt>
    <dgm:pt modelId="{93451EE6-CB43-4B65-8792-7E9E31C77294}" type="pres">
      <dgm:prSet presAssocID="{6A315DB2-6B3F-42E4-9A2F-274CBB2A0222}" presName="hierRoot3" presStyleCnt="0"/>
      <dgm:spPr/>
    </dgm:pt>
    <dgm:pt modelId="{5C7F6213-8655-42B2-B12E-19998F013343}" type="pres">
      <dgm:prSet presAssocID="{6A315DB2-6B3F-42E4-9A2F-274CBB2A0222}" presName="composite3" presStyleCnt="0"/>
      <dgm:spPr/>
    </dgm:pt>
    <dgm:pt modelId="{F73A614D-BFF1-4FC1-BB7D-74BAE50023A0}" type="pres">
      <dgm:prSet presAssocID="{6A315DB2-6B3F-42E4-9A2F-274CBB2A0222}" presName="background3" presStyleLbl="node3" presStyleIdx="1" presStyleCnt="3"/>
      <dgm:spPr/>
    </dgm:pt>
    <dgm:pt modelId="{3E50CF32-7629-4A5F-ACC0-4C2C2D2F1B6A}" type="pres">
      <dgm:prSet presAssocID="{6A315DB2-6B3F-42E4-9A2F-274CBB2A0222}" presName="text3" presStyleLbl="fgAcc3" presStyleIdx="1" presStyleCnt="3">
        <dgm:presLayoutVars>
          <dgm:chPref val="3"/>
        </dgm:presLayoutVars>
      </dgm:prSet>
      <dgm:spPr/>
      <dgm:t>
        <a:bodyPr/>
        <a:lstStyle/>
        <a:p>
          <a:endParaRPr lang="en-US"/>
        </a:p>
      </dgm:t>
    </dgm:pt>
    <dgm:pt modelId="{C5F76465-ACDB-4AA1-8348-6D59F819E0A0}" type="pres">
      <dgm:prSet presAssocID="{6A315DB2-6B3F-42E4-9A2F-274CBB2A0222}" presName="hierChild4" presStyleCnt="0"/>
      <dgm:spPr/>
    </dgm:pt>
    <dgm:pt modelId="{CF2D5384-D10F-4809-8312-48B034CEA952}" type="pres">
      <dgm:prSet presAssocID="{78698F2D-2C11-4316-B361-46B3CBB15169}" presName="Name17" presStyleLbl="parChTrans1D3" presStyleIdx="2" presStyleCnt="3"/>
      <dgm:spPr/>
      <dgm:t>
        <a:bodyPr/>
        <a:lstStyle/>
        <a:p>
          <a:endParaRPr lang="en-US"/>
        </a:p>
      </dgm:t>
    </dgm:pt>
    <dgm:pt modelId="{293392F1-068C-457D-BB5D-695CD4321EF8}" type="pres">
      <dgm:prSet presAssocID="{2A65C8E8-9833-4A1D-9284-C41CB620D2D1}" presName="hierRoot3" presStyleCnt="0"/>
      <dgm:spPr/>
    </dgm:pt>
    <dgm:pt modelId="{7A75F092-B3DF-4623-BF38-D52E94A348B2}" type="pres">
      <dgm:prSet presAssocID="{2A65C8E8-9833-4A1D-9284-C41CB620D2D1}" presName="composite3" presStyleCnt="0"/>
      <dgm:spPr/>
    </dgm:pt>
    <dgm:pt modelId="{6E24FE9C-A914-4A70-B207-269BDCF25039}" type="pres">
      <dgm:prSet presAssocID="{2A65C8E8-9833-4A1D-9284-C41CB620D2D1}" presName="background3" presStyleLbl="node3" presStyleIdx="2" presStyleCnt="3"/>
      <dgm:spPr/>
    </dgm:pt>
    <dgm:pt modelId="{141FA47F-9369-4C34-AEB3-FBDEA0C85A62}" type="pres">
      <dgm:prSet presAssocID="{2A65C8E8-9833-4A1D-9284-C41CB620D2D1}" presName="text3" presStyleLbl="fgAcc3" presStyleIdx="2" presStyleCnt="3">
        <dgm:presLayoutVars>
          <dgm:chPref val="3"/>
        </dgm:presLayoutVars>
      </dgm:prSet>
      <dgm:spPr/>
      <dgm:t>
        <a:bodyPr/>
        <a:lstStyle/>
        <a:p>
          <a:endParaRPr lang="en-US"/>
        </a:p>
      </dgm:t>
    </dgm:pt>
    <dgm:pt modelId="{D8515F23-8530-4874-8700-DDEF799DEE5B}" type="pres">
      <dgm:prSet presAssocID="{2A65C8E8-9833-4A1D-9284-C41CB620D2D1}" presName="hierChild4" presStyleCnt="0"/>
      <dgm:spPr/>
    </dgm:pt>
    <dgm:pt modelId="{05705320-6FF1-43A6-8D17-5459F13AEE1E}" type="pres">
      <dgm:prSet presAssocID="{BEA7857F-A50D-47F8-B438-E9B2C6601157}" presName="Name10" presStyleLbl="parChTrans1D2" presStyleIdx="1" presStyleCnt="4"/>
      <dgm:spPr/>
      <dgm:t>
        <a:bodyPr/>
        <a:lstStyle/>
        <a:p>
          <a:endParaRPr lang="en-US"/>
        </a:p>
      </dgm:t>
    </dgm:pt>
    <dgm:pt modelId="{8856EDB9-95A1-43A9-9C17-68D764859B7F}" type="pres">
      <dgm:prSet presAssocID="{084703BC-82E1-4C02-8AE2-333AC67650CB}" presName="hierRoot2" presStyleCnt="0"/>
      <dgm:spPr/>
    </dgm:pt>
    <dgm:pt modelId="{90E5C7D2-1899-4F04-9037-1C5911EB7369}" type="pres">
      <dgm:prSet presAssocID="{084703BC-82E1-4C02-8AE2-333AC67650CB}" presName="composite2" presStyleCnt="0"/>
      <dgm:spPr/>
    </dgm:pt>
    <dgm:pt modelId="{BA42FDEA-04A4-405C-9E3F-9FD0A8DC1614}" type="pres">
      <dgm:prSet presAssocID="{084703BC-82E1-4C02-8AE2-333AC67650CB}" presName="background2" presStyleLbl="node2" presStyleIdx="1" presStyleCnt="4"/>
      <dgm:spPr/>
    </dgm:pt>
    <dgm:pt modelId="{D9EE0633-25E9-4D30-8732-2951A58564BF}" type="pres">
      <dgm:prSet presAssocID="{084703BC-82E1-4C02-8AE2-333AC67650CB}" presName="text2" presStyleLbl="fgAcc2" presStyleIdx="1" presStyleCnt="4">
        <dgm:presLayoutVars>
          <dgm:chPref val="3"/>
        </dgm:presLayoutVars>
      </dgm:prSet>
      <dgm:spPr/>
      <dgm:t>
        <a:bodyPr/>
        <a:lstStyle/>
        <a:p>
          <a:endParaRPr lang="en-US"/>
        </a:p>
      </dgm:t>
    </dgm:pt>
    <dgm:pt modelId="{C15C9D8B-69ED-4981-A9B9-16B82D261FBA}" type="pres">
      <dgm:prSet presAssocID="{084703BC-82E1-4C02-8AE2-333AC67650CB}" presName="hierChild3" presStyleCnt="0"/>
      <dgm:spPr/>
    </dgm:pt>
    <dgm:pt modelId="{01586F51-18DD-4F52-9E61-50C3760C0A72}" type="pres">
      <dgm:prSet presAssocID="{94985201-12D2-4B5B-AB78-DC0518EACFC9}" presName="Name10" presStyleLbl="parChTrans1D2" presStyleIdx="2" presStyleCnt="4"/>
      <dgm:spPr/>
      <dgm:t>
        <a:bodyPr/>
        <a:lstStyle/>
        <a:p>
          <a:endParaRPr lang="en-US"/>
        </a:p>
      </dgm:t>
    </dgm:pt>
    <dgm:pt modelId="{9CEC2F34-A0FF-4FA2-8FB1-24365D876E00}" type="pres">
      <dgm:prSet presAssocID="{6133129F-E177-410D-BFC1-08CB781D89F9}" presName="hierRoot2" presStyleCnt="0"/>
      <dgm:spPr/>
    </dgm:pt>
    <dgm:pt modelId="{C9726DDE-3CB1-4BA6-911F-9835FA026F8C}" type="pres">
      <dgm:prSet presAssocID="{6133129F-E177-410D-BFC1-08CB781D89F9}" presName="composite2" presStyleCnt="0"/>
      <dgm:spPr/>
    </dgm:pt>
    <dgm:pt modelId="{77B1FB7A-3B9A-496F-8A25-A987D1BD7172}" type="pres">
      <dgm:prSet presAssocID="{6133129F-E177-410D-BFC1-08CB781D89F9}" presName="background2" presStyleLbl="node2" presStyleIdx="2" presStyleCnt="4"/>
      <dgm:spPr/>
    </dgm:pt>
    <dgm:pt modelId="{C0444B2E-F75A-4838-A1F1-34FE9409E6BF}" type="pres">
      <dgm:prSet presAssocID="{6133129F-E177-410D-BFC1-08CB781D89F9}" presName="text2" presStyleLbl="fgAcc2" presStyleIdx="2" presStyleCnt="4">
        <dgm:presLayoutVars>
          <dgm:chPref val="3"/>
        </dgm:presLayoutVars>
      </dgm:prSet>
      <dgm:spPr/>
      <dgm:t>
        <a:bodyPr/>
        <a:lstStyle/>
        <a:p>
          <a:endParaRPr lang="en-US"/>
        </a:p>
      </dgm:t>
    </dgm:pt>
    <dgm:pt modelId="{1AA6AEC8-3506-4C82-B8FB-94AB56EB415C}" type="pres">
      <dgm:prSet presAssocID="{6133129F-E177-410D-BFC1-08CB781D89F9}" presName="hierChild3" presStyleCnt="0"/>
      <dgm:spPr/>
    </dgm:pt>
    <dgm:pt modelId="{B8A33692-27A3-47FE-974E-48B92E62EBCE}" type="pres">
      <dgm:prSet presAssocID="{B1961963-EF16-4497-AABC-4FB6E581BACF}" presName="Name10" presStyleLbl="parChTrans1D2" presStyleIdx="3" presStyleCnt="4"/>
      <dgm:spPr/>
      <dgm:t>
        <a:bodyPr/>
        <a:lstStyle/>
        <a:p>
          <a:endParaRPr lang="en-US"/>
        </a:p>
      </dgm:t>
    </dgm:pt>
    <dgm:pt modelId="{9F169D26-1827-48D0-A90C-C624B81AD7E8}" type="pres">
      <dgm:prSet presAssocID="{630A417F-EB0C-41F0-8A41-B6334F5C6B88}" presName="hierRoot2" presStyleCnt="0"/>
      <dgm:spPr/>
    </dgm:pt>
    <dgm:pt modelId="{86BB9174-F32C-412B-86B6-2A5D4F25A66D}" type="pres">
      <dgm:prSet presAssocID="{630A417F-EB0C-41F0-8A41-B6334F5C6B88}" presName="composite2" presStyleCnt="0"/>
      <dgm:spPr/>
    </dgm:pt>
    <dgm:pt modelId="{7DD12A2B-3772-4F4A-AF87-42A72E05749A}" type="pres">
      <dgm:prSet presAssocID="{630A417F-EB0C-41F0-8A41-B6334F5C6B88}" presName="background2" presStyleLbl="node2" presStyleIdx="3" presStyleCnt="4"/>
      <dgm:spPr/>
    </dgm:pt>
    <dgm:pt modelId="{108416F9-4EA8-4126-B8FB-63E3BD4048A4}" type="pres">
      <dgm:prSet presAssocID="{630A417F-EB0C-41F0-8A41-B6334F5C6B88}" presName="text2" presStyleLbl="fgAcc2" presStyleIdx="3" presStyleCnt="4">
        <dgm:presLayoutVars>
          <dgm:chPref val="3"/>
        </dgm:presLayoutVars>
      </dgm:prSet>
      <dgm:spPr/>
      <dgm:t>
        <a:bodyPr/>
        <a:lstStyle/>
        <a:p>
          <a:endParaRPr lang="en-US"/>
        </a:p>
      </dgm:t>
    </dgm:pt>
    <dgm:pt modelId="{E3C4C4C2-ED42-41C0-A82F-3607845CD24A}" type="pres">
      <dgm:prSet presAssocID="{630A417F-EB0C-41F0-8A41-B6334F5C6B88}" presName="hierChild3" presStyleCnt="0"/>
      <dgm:spPr/>
    </dgm:pt>
  </dgm:ptLst>
  <dgm:cxnLst>
    <dgm:cxn modelId="{3896C982-DEE3-4815-8A44-1A6BBEB95736}" type="presOf" srcId="{7A90E63F-F832-4696-A134-D0233929972B}" destId="{18418D7C-F3DE-4B3E-8698-D5FAE3606BA1}" srcOrd="0" destOrd="0" presId="urn:microsoft.com/office/officeart/2005/8/layout/hierarchy1"/>
    <dgm:cxn modelId="{DE3E4F43-7DB0-4267-9947-825A5776C3BC}" srcId="{D7928E9E-6D62-4D4B-9E90-DFCCD7EFD347}" destId="{630A417F-EB0C-41F0-8A41-B6334F5C6B88}" srcOrd="3" destOrd="0" parTransId="{B1961963-EF16-4497-AABC-4FB6E581BACF}" sibTransId="{7C1A1A0B-1114-4CDF-9D76-31BD6B132613}"/>
    <dgm:cxn modelId="{D407C290-AA73-4227-866B-A0E0CEF51140}" type="presOf" srcId="{9CB55A9D-1938-4B70-97E5-469D4D9A161E}" destId="{0191F767-4468-43CD-936B-4AE5200AFE8C}" srcOrd="0" destOrd="0" presId="urn:microsoft.com/office/officeart/2005/8/layout/hierarchy1"/>
    <dgm:cxn modelId="{317FE8EF-CC9B-4C91-8FB5-C0AEAA14A896}" type="presOf" srcId="{D7928E9E-6D62-4D4B-9E90-DFCCD7EFD347}" destId="{3632CCFA-E1B2-47CF-B4C7-209EDD3A286E}" srcOrd="0" destOrd="0" presId="urn:microsoft.com/office/officeart/2005/8/layout/hierarchy1"/>
    <dgm:cxn modelId="{1B680390-8D00-472E-B145-4660A19C21A5}" srcId="{7A90E63F-F832-4696-A134-D0233929972B}" destId="{14B8D706-2C20-4B3E-8E0E-B033D0CBBE35}" srcOrd="0" destOrd="0" parTransId="{3E530FD8-64CC-4FFA-BE81-ADC9373297C5}" sibTransId="{13DB864E-E8DA-4699-9D49-D33849C902AE}"/>
    <dgm:cxn modelId="{CEADED9A-83C9-4E1F-B960-29925A9A58AB}" type="presOf" srcId="{BEA7857F-A50D-47F8-B438-E9B2C6601157}" destId="{05705320-6FF1-43A6-8D17-5459F13AEE1E}" srcOrd="0" destOrd="0" presId="urn:microsoft.com/office/officeart/2005/8/layout/hierarchy1"/>
    <dgm:cxn modelId="{F86F9275-0557-4C30-B74B-155558BF3053}" type="presOf" srcId="{6A315DB2-6B3F-42E4-9A2F-274CBB2A0222}" destId="{3E50CF32-7629-4A5F-ACC0-4C2C2D2F1B6A}" srcOrd="0" destOrd="0" presId="urn:microsoft.com/office/officeart/2005/8/layout/hierarchy1"/>
    <dgm:cxn modelId="{E95338EE-3A24-4C76-A556-BABE4D8E4805}" type="presOf" srcId="{630A417F-EB0C-41F0-8A41-B6334F5C6B88}" destId="{108416F9-4EA8-4126-B8FB-63E3BD4048A4}" srcOrd="0" destOrd="0" presId="urn:microsoft.com/office/officeart/2005/8/layout/hierarchy1"/>
    <dgm:cxn modelId="{1FA1D4E9-6A2B-4026-8328-D7C9CCC694AE}" type="presOf" srcId="{084703BC-82E1-4C02-8AE2-333AC67650CB}" destId="{D9EE0633-25E9-4D30-8732-2951A58564BF}" srcOrd="0" destOrd="0" presId="urn:microsoft.com/office/officeart/2005/8/layout/hierarchy1"/>
    <dgm:cxn modelId="{0FCEEEB5-3319-4FB9-A37B-0D46256210D1}" srcId="{7A90E63F-F832-4696-A134-D0233929972B}" destId="{2A65C8E8-9833-4A1D-9284-C41CB620D2D1}" srcOrd="2" destOrd="0" parTransId="{78698F2D-2C11-4316-B361-46B3CBB15169}" sibTransId="{5DED0136-E590-48A3-A313-185489D3F149}"/>
    <dgm:cxn modelId="{14E1DF8B-667B-4F1B-9FDE-54660CD9346B}" type="presOf" srcId="{66C79C02-10DC-48BC-86E6-899BD396C675}" destId="{5374161B-2125-4443-9B2A-1C07898ECA93}" srcOrd="0" destOrd="0" presId="urn:microsoft.com/office/officeart/2005/8/layout/hierarchy1"/>
    <dgm:cxn modelId="{73C49675-3AA0-4D5A-9167-ECB11961109F}" type="presOf" srcId="{3E530FD8-64CC-4FFA-BE81-ADC9373297C5}" destId="{7FF61516-6C26-4902-B48E-BF62DEA44975}" srcOrd="0" destOrd="0" presId="urn:microsoft.com/office/officeart/2005/8/layout/hierarchy1"/>
    <dgm:cxn modelId="{A8570C3A-21B1-4562-985F-03B5DB143DC5}" type="presOf" srcId="{6133129F-E177-410D-BFC1-08CB781D89F9}" destId="{C0444B2E-F75A-4838-A1F1-34FE9409E6BF}" srcOrd="0" destOrd="0" presId="urn:microsoft.com/office/officeart/2005/8/layout/hierarchy1"/>
    <dgm:cxn modelId="{E3188100-8F4C-48BA-A45F-4F54B0EC41D0}" type="presOf" srcId="{2A65C8E8-9833-4A1D-9284-C41CB620D2D1}" destId="{141FA47F-9369-4C34-AEB3-FBDEA0C85A62}" srcOrd="0" destOrd="0" presId="urn:microsoft.com/office/officeart/2005/8/layout/hierarchy1"/>
    <dgm:cxn modelId="{90F91C99-7F68-4E3F-856F-797628478C53}" srcId="{7A90E63F-F832-4696-A134-D0233929972B}" destId="{6A315DB2-6B3F-42E4-9A2F-274CBB2A0222}" srcOrd="1" destOrd="0" parTransId="{66C79C02-10DC-48BC-86E6-899BD396C675}" sibTransId="{590CF584-FF86-45D1-81FD-9EA05EAD5E03}"/>
    <dgm:cxn modelId="{B2A4C81B-63C2-4AD5-B4AA-0380C75F9DFC}" srcId="{D7928E9E-6D62-4D4B-9E90-DFCCD7EFD347}" destId="{7A90E63F-F832-4696-A134-D0233929972B}" srcOrd="0" destOrd="0" parTransId="{9CB55A9D-1938-4B70-97E5-469D4D9A161E}" sibTransId="{C2B98734-66F8-45A1-9B41-CEA2636DF548}"/>
    <dgm:cxn modelId="{9C26B1AA-BD5A-4A56-B183-F1ADCC082DC1}" srcId="{D7928E9E-6D62-4D4B-9E90-DFCCD7EFD347}" destId="{6133129F-E177-410D-BFC1-08CB781D89F9}" srcOrd="2" destOrd="0" parTransId="{94985201-12D2-4B5B-AB78-DC0518EACFC9}" sibTransId="{96D341BC-A02E-4F50-A45D-3A8C6A5C5811}"/>
    <dgm:cxn modelId="{CEEACE2B-D459-466C-900A-D2D37D3C9E81}" type="presOf" srcId="{78698F2D-2C11-4316-B361-46B3CBB15169}" destId="{CF2D5384-D10F-4809-8312-48B034CEA952}" srcOrd="0" destOrd="0" presId="urn:microsoft.com/office/officeart/2005/8/layout/hierarchy1"/>
    <dgm:cxn modelId="{4020A224-566F-4593-9AB2-C014E77FD447}" srcId="{D7928E9E-6D62-4D4B-9E90-DFCCD7EFD347}" destId="{084703BC-82E1-4C02-8AE2-333AC67650CB}" srcOrd="1" destOrd="0" parTransId="{BEA7857F-A50D-47F8-B438-E9B2C6601157}" sibTransId="{9E09CBB9-E40E-43A0-AFF4-06803C0B5846}"/>
    <dgm:cxn modelId="{86C3E571-7575-43A9-A04D-86CC037080A7}" type="presOf" srcId="{14B8D706-2C20-4B3E-8E0E-B033D0CBBE35}" destId="{1F903B9B-5F48-42E4-B96B-89030AF701E7}" srcOrd="0" destOrd="0" presId="urn:microsoft.com/office/officeart/2005/8/layout/hierarchy1"/>
    <dgm:cxn modelId="{4399785B-BDE1-4D90-A8A0-3875E6DC29A1}" srcId="{C47F2D09-EF50-4D56-BDCC-3FCE820A8E75}" destId="{D7928E9E-6D62-4D4B-9E90-DFCCD7EFD347}" srcOrd="0" destOrd="0" parTransId="{EC19FEB0-70FC-46E0-934F-ED66FA5A2B47}" sibTransId="{AA5D0886-C102-4C24-8ED0-9D6308011B7B}"/>
    <dgm:cxn modelId="{4EB0F2F5-E742-4A45-99F9-DC8D695808A0}" type="presOf" srcId="{C47F2D09-EF50-4D56-BDCC-3FCE820A8E75}" destId="{DD6E6553-BC02-48B8-A2EA-0D4D0C33FF4B}" srcOrd="0" destOrd="0" presId="urn:microsoft.com/office/officeart/2005/8/layout/hierarchy1"/>
    <dgm:cxn modelId="{77697572-0555-48DD-8581-04494B9CEB83}" type="presOf" srcId="{B1961963-EF16-4497-AABC-4FB6E581BACF}" destId="{B8A33692-27A3-47FE-974E-48B92E62EBCE}" srcOrd="0" destOrd="0" presId="urn:microsoft.com/office/officeart/2005/8/layout/hierarchy1"/>
    <dgm:cxn modelId="{F6BF52BF-4FC2-4F43-A75F-B858D963AD3B}" type="presOf" srcId="{94985201-12D2-4B5B-AB78-DC0518EACFC9}" destId="{01586F51-18DD-4F52-9E61-50C3760C0A72}" srcOrd="0" destOrd="0" presId="urn:microsoft.com/office/officeart/2005/8/layout/hierarchy1"/>
    <dgm:cxn modelId="{AE5BFEF9-7904-4ABC-8AF2-3B5318B4CDBB}" type="presParOf" srcId="{DD6E6553-BC02-48B8-A2EA-0D4D0C33FF4B}" destId="{DE6CC436-D5A4-404E-AA34-C47D8A7269B9}" srcOrd="0" destOrd="0" presId="urn:microsoft.com/office/officeart/2005/8/layout/hierarchy1"/>
    <dgm:cxn modelId="{ADD1593A-FEFE-4768-9287-4E1081B715AE}" type="presParOf" srcId="{DE6CC436-D5A4-404E-AA34-C47D8A7269B9}" destId="{674892D3-566D-4869-B033-90EA778E0104}" srcOrd="0" destOrd="0" presId="urn:microsoft.com/office/officeart/2005/8/layout/hierarchy1"/>
    <dgm:cxn modelId="{380D5230-D82B-4D3F-A6D8-FE1129114C54}" type="presParOf" srcId="{674892D3-566D-4869-B033-90EA778E0104}" destId="{E52AF1B9-3A5D-43DF-93F2-B01DE33940C7}" srcOrd="0" destOrd="0" presId="urn:microsoft.com/office/officeart/2005/8/layout/hierarchy1"/>
    <dgm:cxn modelId="{B5F49853-09A5-4D3B-BC84-536B6075C8DB}" type="presParOf" srcId="{674892D3-566D-4869-B033-90EA778E0104}" destId="{3632CCFA-E1B2-47CF-B4C7-209EDD3A286E}" srcOrd="1" destOrd="0" presId="urn:microsoft.com/office/officeart/2005/8/layout/hierarchy1"/>
    <dgm:cxn modelId="{0FAAB0F0-9976-47E6-ACF5-4B21A2758A33}" type="presParOf" srcId="{DE6CC436-D5A4-404E-AA34-C47D8A7269B9}" destId="{A872AE79-E642-4495-8459-A4A7C222B4DE}" srcOrd="1" destOrd="0" presId="urn:microsoft.com/office/officeart/2005/8/layout/hierarchy1"/>
    <dgm:cxn modelId="{89D61A46-00EB-401B-B847-74829FE8FD87}" type="presParOf" srcId="{A872AE79-E642-4495-8459-A4A7C222B4DE}" destId="{0191F767-4468-43CD-936B-4AE5200AFE8C}" srcOrd="0" destOrd="0" presId="urn:microsoft.com/office/officeart/2005/8/layout/hierarchy1"/>
    <dgm:cxn modelId="{30AA0543-1106-4ABD-A7D9-D1E078594AA1}" type="presParOf" srcId="{A872AE79-E642-4495-8459-A4A7C222B4DE}" destId="{88A8213D-B578-499B-9B3E-1D445A11854F}" srcOrd="1" destOrd="0" presId="urn:microsoft.com/office/officeart/2005/8/layout/hierarchy1"/>
    <dgm:cxn modelId="{8B701A92-F5FB-4EAB-A2A1-B325452FE536}" type="presParOf" srcId="{88A8213D-B578-499B-9B3E-1D445A11854F}" destId="{A9F5C11F-4D67-4059-BA6E-22D5E4AC1584}" srcOrd="0" destOrd="0" presId="urn:microsoft.com/office/officeart/2005/8/layout/hierarchy1"/>
    <dgm:cxn modelId="{368B27D5-5622-4FFF-976D-067BB701D18B}" type="presParOf" srcId="{A9F5C11F-4D67-4059-BA6E-22D5E4AC1584}" destId="{A7D07B96-2C03-46DC-AC30-1B3161E3F001}" srcOrd="0" destOrd="0" presId="urn:microsoft.com/office/officeart/2005/8/layout/hierarchy1"/>
    <dgm:cxn modelId="{C2E665F5-1467-4465-84B0-EC1875ACCE54}" type="presParOf" srcId="{A9F5C11F-4D67-4059-BA6E-22D5E4AC1584}" destId="{18418D7C-F3DE-4B3E-8698-D5FAE3606BA1}" srcOrd="1" destOrd="0" presId="urn:microsoft.com/office/officeart/2005/8/layout/hierarchy1"/>
    <dgm:cxn modelId="{0BDF278B-5C6D-499C-B7CF-5FABB1134BF9}" type="presParOf" srcId="{88A8213D-B578-499B-9B3E-1D445A11854F}" destId="{5FAC48FB-934B-42E2-A6ED-7B2553C4079E}" srcOrd="1" destOrd="0" presId="urn:microsoft.com/office/officeart/2005/8/layout/hierarchy1"/>
    <dgm:cxn modelId="{A4D04B85-E46D-4AA8-ABD7-9D138EC530F5}" type="presParOf" srcId="{5FAC48FB-934B-42E2-A6ED-7B2553C4079E}" destId="{7FF61516-6C26-4902-B48E-BF62DEA44975}" srcOrd="0" destOrd="0" presId="urn:microsoft.com/office/officeart/2005/8/layout/hierarchy1"/>
    <dgm:cxn modelId="{B0BE1E26-E235-4B62-B119-01182D4E86F9}" type="presParOf" srcId="{5FAC48FB-934B-42E2-A6ED-7B2553C4079E}" destId="{13E8D339-F504-49B7-84B7-A051F6412FDE}" srcOrd="1" destOrd="0" presId="urn:microsoft.com/office/officeart/2005/8/layout/hierarchy1"/>
    <dgm:cxn modelId="{C6FC0E4E-9DE5-4154-89FD-C1BDAD358095}" type="presParOf" srcId="{13E8D339-F504-49B7-84B7-A051F6412FDE}" destId="{FC251ADF-7B83-4BB9-81CF-A35AD7C0CF86}" srcOrd="0" destOrd="0" presId="urn:microsoft.com/office/officeart/2005/8/layout/hierarchy1"/>
    <dgm:cxn modelId="{FBF88862-5CCC-4B14-A848-AA19BED04359}" type="presParOf" srcId="{FC251ADF-7B83-4BB9-81CF-A35AD7C0CF86}" destId="{4D5EC540-D933-4CD4-9B1A-5AC87262740E}" srcOrd="0" destOrd="0" presId="urn:microsoft.com/office/officeart/2005/8/layout/hierarchy1"/>
    <dgm:cxn modelId="{4601110F-061A-4F90-8BE0-3CE6FDBF7783}" type="presParOf" srcId="{FC251ADF-7B83-4BB9-81CF-A35AD7C0CF86}" destId="{1F903B9B-5F48-42E4-B96B-89030AF701E7}" srcOrd="1" destOrd="0" presId="urn:microsoft.com/office/officeart/2005/8/layout/hierarchy1"/>
    <dgm:cxn modelId="{360E9EC2-9222-488B-A8A5-7350C59A6830}" type="presParOf" srcId="{13E8D339-F504-49B7-84B7-A051F6412FDE}" destId="{04DB408C-660C-4D63-84A8-BEE797DD77FA}" srcOrd="1" destOrd="0" presId="urn:microsoft.com/office/officeart/2005/8/layout/hierarchy1"/>
    <dgm:cxn modelId="{6573E1BE-12FF-4935-A250-6B6DA84D6C90}" type="presParOf" srcId="{5FAC48FB-934B-42E2-A6ED-7B2553C4079E}" destId="{5374161B-2125-4443-9B2A-1C07898ECA93}" srcOrd="2" destOrd="0" presId="urn:microsoft.com/office/officeart/2005/8/layout/hierarchy1"/>
    <dgm:cxn modelId="{E1EA595B-30FA-427E-9174-1D7799B6D8DD}" type="presParOf" srcId="{5FAC48FB-934B-42E2-A6ED-7B2553C4079E}" destId="{93451EE6-CB43-4B65-8792-7E9E31C77294}" srcOrd="3" destOrd="0" presId="urn:microsoft.com/office/officeart/2005/8/layout/hierarchy1"/>
    <dgm:cxn modelId="{CAE4D6E0-9A85-4EE2-B3CD-B8E5C9CAEAF2}" type="presParOf" srcId="{93451EE6-CB43-4B65-8792-7E9E31C77294}" destId="{5C7F6213-8655-42B2-B12E-19998F013343}" srcOrd="0" destOrd="0" presId="urn:microsoft.com/office/officeart/2005/8/layout/hierarchy1"/>
    <dgm:cxn modelId="{EBE2E889-7A77-403D-9414-EA904072CE24}" type="presParOf" srcId="{5C7F6213-8655-42B2-B12E-19998F013343}" destId="{F73A614D-BFF1-4FC1-BB7D-74BAE50023A0}" srcOrd="0" destOrd="0" presId="urn:microsoft.com/office/officeart/2005/8/layout/hierarchy1"/>
    <dgm:cxn modelId="{4C5F57FA-8DB1-4880-B375-366A9512DBB7}" type="presParOf" srcId="{5C7F6213-8655-42B2-B12E-19998F013343}" destId="{3E50CF32-7629-4A5F-ACC0-4C2C2D2F1B6A}" srcOrd="1" destOrd="0" presId="urn:microsoft.com/office/officeart/2005/8/layout/hierarchy1"/>
    <dgm:cxn modelId="{1F8CCA68-9969-4FEE-BFB4-A23C5C88F2A7}" type="presParOf" srcId="{93451EE6-CB43-4B65-8792-7E9E31C77294}" destId="{C5F76465-ACDB-4AA1-8348-6D59F819E0A0}" srcOrd="1" destOrd="0" presId="urn:microsoft.com/office/officeart/2005/8/layout/hierarchy1"/>
    <dgm:cxn modelId="{F316F86C-B04B-4AD8-8213-988B466080C9}" type="presParOf" srcId="{5FAC48FB-934B-42E2-A6ED-7B2553C4079E}" destId="{CF2D5384-D10F-4809-8312-48B034CEA952}" srcOrd="4" destOrd="0" presId="urn:microsoft.com/office/officeart/2005/8/layout/hierarchy1"/>
    <dgm:cxn modelId="{1D8F1F6D-04EB-4993-B5E8-F651C3D09C68}" type="presParOf" srcId="{5FAC48FB-934B-42E2-A6ED-7B2553C4079E}" destId="{293392F1-068C-457D-BB5D-695CD4321EF8}" srcOrd="5" destOrd="0" presId="urn:microsoft.com/office/officeart/2005/8/layout/hierarchy1"/>
    <dgm:cxn modelId="{7EEA9B41-3223-4D1E-BD12-FF466B24EB29}" type="presParOf" srcId="{293392F1-068C-457D-BB5D-695CD4321EF8}" destId="{7A75F092-B3DF-4623-BF38-D52E94A348B2}" srcOrd="0" destOrd="0" presId="urn:microsoft.com/office/officeart/2005/8/layout/hierarchy1"/>
    <dgm:cxn modelId="{E0802286-2252-4041-B701-C2957652EFDC}" type="presParOf" srcId="{7A75F092-B3DF-4623-BF38-D52E94A348B2}" destId="{6E24FE9C-A914-4A70-B207-269BDCF25039}" srcOrd="0" destOrd="0" presId="urn:microsoft.com/office/officeart/2005/8/layout/hierarchy1"/>
    <dgm:cxn modelId="{64E6F965-A803-4B75-ADF6-F30D5E92908C}" type="presParOf" srcId="{7A75F092-B3DF-4623-BF38-D52E94A348B2}" destId="{141FA47F-9369-4C34-AEB3-FBDEA0C85A62}" srcOrd="1" destOrd="0" presId="urn:microsoft.com/office/officeart/2005/8/layout/hierarchy1"/>
    <dgm:cxn modelId="{E31393E7-2AB4-4257-9AB8-8E0840630B59}" type="presParOf" srcId="{293392F1-068C-457D-BB5D-695CD4321EF8}" destId="{D8515F23-8530-4874-8700-DDEF799DEE5B}" srcOrd="1" destOrd="0" presId="urn:microsoft.com/office/officeart/2005/8/layout/hierarchy1"/>
    <dgm:cxn modelId="{DD598DAF-1178-4F5A-B306-5A470C162888}" type="presParOf" srcId="{A872AE79-E642-4495-8459-A4A7C222B4DE}" destId="{05705320-6FF1-43A6-8D17-5459F13AEE1E}" srcOrd="2" destOrd="0" presId="urn:microsoft.com/office/officeart/2005/8/layout/hierarchy1"/>
    <dgm:cxn modelId="{450D55E0-2EB0-411F-8CA0-D0E769E62DBA}" type="presParOf" srcId="{A872AE79-E642-4495-8459-A4A7C222B4DE}" destId="{8856EDB9-95A1-43A9-9C17-68D764859B7F}" srcOrd="3" destOrd="0" presId="urn:microsoft.com/office/officeart/2005/8/layout/hierarchy1"/>
    <dgm:cxn modelId="{DFCD824D-8457-49D5-9B17-0B174E308516}" type="presParOf" srcId="{8856EDB9-95A1-43A9-9C17-68D764859B7F}" destId="{90E5C7D2-1899-4F04-9037-1C5911EB7369}" srcOrd="0" destOrd="0" presId="urn:microsoft.com/office/officeart/2005/8/layout/hierarchy1"/>
    <dgm:cxn modelId="{6C62A4DE-4283-4F24-B1CD-56C45BCE877C}" type="presParOf" srcId="{90E5C7D2-1899-4F04-9037-1C5911EB7369}" destId="{BA42FDEA-04A4-405C-9E3F-9FD0A8DC1614}" srcOrd="0" destOrd="0" presId="urn:microsoft.com/office/officeart/2005/8/layout/hierarchy1"/>
    <dgm:cxn modelId="{BF982CF9-C6DE-4839-B95A-5F9DC33871A9}" type="presParOf" srcId="{90E5C7D2-1899-4F04-9037-1C5911EB7369}" destId="{D9EE0633-25E9-4D30-8732-2951A58564BF}" srcOrd="1" destOrd="0" presId="urn:microsoft.com/office/officeart/2005/8/layout/hierarchy1"/>
    <dgm:cxn modelId="{2941A5F3-B8BA-4B86-8AE7-582FFF413021}" type="presParOf" srcId="{8856EDB9-95A1-43A9-9C17-68D764859B7F}" destId="{C15C9D8B-69ED-4981-A9B9-16B82D261FBA}" srcOrd="1" destOrd="0" presId="urn:microsoft.com/office/officeart/2005/8/layout/hierarchy1"/>
    <dgm:cxn modelId="{74F080D2-C234-4ECC-92B0-ACEAB84E5B07}" type="presParOf" srcId="{A872AE79-E642-4495-8459-A4A7C222B4DE}" destId="{01586F51-18DD-4F52-9E61-50C3760C0A72}" srcOrd="4" destOrd="0" presId="urn:microsoft.com/office/officeart/2005/8/layout/hierarchy1"/>
    <dgm:cxn modelId="{1DFE6D35-E619-4BE4-8C12-7EC3EEB80052}" type="presParOf" srcId="{A872AE79-E642-4495-8459-A4A7C222B4DE}" destId="{9CEC2F34-A0FF-4FA2-8FB1-24365D876E00}" srcOrd="5" destOrd="0" presId="urn:microsoft.com/office/officeart/2005/8/layout/hierarchy1"/>
    <dgm:cxn modelId="{BECF7B34-0E01-4524-86F0-83C57840042D}" type="presParOf" srcId="{9CEC2F34-A0FF-4FA2-8FB1-24365D876E00}" destId="{C9726DDE-3CB1-4BA6-911F-9835FA026F8C}" srcOrd="0" destOrd="0" presId="urn:microsoft.com/office/officeart/2005/8/layout/hierarchy1"/>
    <dgm:cxn modelId="{7F2925D0-A06F-4E9F-B4E0-BCE1E653C259}" type="presParOf" srcId="{C9726DDE-3CB1-4BA6-911F-9835FA026F8C}" destId="{77B1FB7A-3B9A-496F-8A25-A987D1BD7172}" srcOrd="0" destOrd="0" presId="urn:microsoft.com/office/officeart/2005/8/layout/hierarchy1"/>
    <dgm:cxn modelId="{74326D36-2A9B-41E3-B03C-3E32A003ECB6}" type="presParOf" srcId="{C9726DDE-3CB1-4BA6-911F-9835FA026F8C}" destId="{C0444B2E-F75A-4838-A1F1-34FE9409E6BF}" srcOrd="1" destOrd="0" presId="urn:microsoft.com/office/officeart/2005/8/layout/hierarchy1"/>
    <dgm:cxn modelId="{B90F57E4-FCE9-4B5B-AA9E-145128374B5F}" type="presParOf" srcId="{9CEC2F34-A0FF-4FA2-8FB1-24365D876E00}" destId="{1AA6AEC8-3506-4C82-B8FB-94AB56EB415C}" srcOrd="1" destOrd="0" presId="urn:microsoft.com/office/officeart/2005/8/layout/hierarchy1"/>
    <dgm:cxn modelId="{43F94AAD-B5D6-498D-8BE0-A4A4B691C5FC}" type="presParOf" srcId="{A872AE79-E642-4495-8459-A4A7C222B4DE}" destId="{B8A33692-27A3-47FE-974E-48B92E62EBCE}" srcOrd="6" destOrd="0" presId="urn:microsoft.com/office/officeart/2005/8/layout/hierarchy1"/>
    <dgm:cxn modelId="{61723E86-5FF7-46AF-A1EC-0DF76204BED9}" type="presParOf" srcId="{A872AE79-E642-4495-8459-A4A7C222B4DE}" destId="{9F169D26-1827-48D0-A90C-C624B81AD7E8}" srcOrd="7" destOrd="0" presId="urn:microsoft.com/office/officeart/2005/8/layout/hierarchy1"/>
    <dgm:cxn modelId="{BC03ED08-5937-4E98-8BC6-274E9F5CF025}" type="presParOf" srcId="{9F169D26-1827-48D0-A90C-C624B81AD7E8}" destId="{86BB9174-F32C-412B-86B6-2A5D4F25A66D}" srcOrd="0" destOrd="0" presId="urn:microsoft.com/office/officeart/2005/8/layout/hierarchy1"/>
    <dgm:cxn modelId="{CE7B7D89-9ABB-49CE-9EF3-452B297CF0E7}" type="presParOf" srcId="{86BB9174-F32C-412B-86B6-2A5D4F25A66D}" destId="{7DD12A2B-3772-4F4A-AF87-42A72E05749A}" srcOrd="0" destOrd="0" presId="urn:microsoft.com/office/officeart/2005/8/layout/hierarchy1"/>
    <dgm:cxn modelId="{475968B4-0C98-4D96-9EFF-6025AF76F1D7}" type="presParOf" srcId="{86BB9174-F32C-412B-86B6-2A5D4F25A66D}" destId="{108416F9-4EA8-4126-B8FB-63E3BD4048A4}" srcOrd="1" destOrd="0" presId="urn:microsoft.com/office/officeart/2005/8/layout/hierarchy1"/>
    <dgm:cxn modelId="{85BB6F3B-B0A5-465B-943C-006F62326854}" type="presParOf" srcId="{9F169D26-1827-48D0-A90C-C624B81AD7E8}" destId="{E3C4C4C2-ED42-41C0-A82F-3607845CD2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DDB891-E36A-40DD-B1A9-15CDF7B6DB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9EFD844-C6CF-45C0-A6FE-4DA993EF9EF6}">
      <dgm:prSet phldrT="[Text]"/>
      <dgm:spPr/>
      <dgm:t>
        <a:bodyPr/>
        <a:lstStyle/>
        <a:p>
          <a:r>
            <a:rPr lang="ar-IQ" dirty="0" smtClean="0">
              <a:cs typeface="Ali_K_Samik" pitchFamily="2" charset="-78"/>
            </a:rPr>
            <a:t>جؤرةكاني بازارِي نةختي </a:t>
          </a:r>
          <a:r>
            <a:rPr lang="ar-IQ" dirty="0" smtClean="0"/>
            <a:t> </a:t>
          </a:r>
          <a:endParaRPr lang="en-US" dirty="0"/>
        </a:p>
      </dgm:t>
    </dgm:pt>
    <dgm:pt modelId="{B644E2EF-6516-47F4-8F83-AC4A9451E83E}" type="parTrans" cxnId="{677D2237-9116-4586-93C1-BA9B70E44287}">
      <dgm:prSet/>
      <dgm:spPr/>
      <dgm:t>
        <a:bodyPr/>
        <a:lstStyle/>
        <a:p>
          <a:endParaRPr lang="en-US"/>
        </a:p>
      </dgm:t>
    </dgm:pt>
    <dgm:pt modelId="{4D717B78-FBE9-401D-AC91-C5F9E12BF1B4}" type="sibTrans" cxnId="{677D2237-9116-4586-93C1-BA9B70E44287}">
      <dgm:prSet/>
      <dgm:spPr/>
      <dgm:t>
        <a:bodyPr/>
        <a:lstStyle/>
        <a:p>
          <a:endParaRPr lang="en-US"/>
        </a:p>
      </dgm:t>
    </dgm:pt>
    <dgm:pt modelId="{FAF3E032-800D-4CE2-A4FF-043D93658F9F}">
      <dgm:prSet phldrT="[Text]"/>
      <dgm:spPr/>
      <dgm:t>
        <a:bodyPr/>
        <a:lstStyle/>
        <a:p>
          <a:r>
            <a:rPr lang="ar-IQ" dirty="0" smtClean="0">
              <a:cs typeface="Ali_K_Samik" pitchFamily="2" charset="-78"/>
            </a:rPr>
            <a:t>بازارِي نةختي بةردةست</a:t>
          </a:r>
          <a:endParaRPr lang="en-US" dirty="0">
            <a:cs typeface="Ali_K_Samik" pitchFamily="2" charset="-78"/>
          </a:endParaRPr>
        </a:p>
      </dgm:t>
    </dgm:pt>
    <dgm:pt modelId="{DE9E0148-4B6B-40BA-BF34-99ACF936CF0C}" type="parTrans" cxnId="{E533C811-F59F-4F37-9E61-7F236105A070}">
      <dgm:prSet/>
      <dgm:spPr/>
      <dgm:t>
        <a:bodyPr/>
        <a:lstStyle/>
        <a:p>
          <a:endParaRPr lang="en-US"/>
        </a:p>
      </dgm:t>
    </dgm:pt>
    <dgm:pt modelId="{109E1D18-20BF-40F6-A333-EF3036FC7D5F}" type="sibTrans" cxnId="{E533C811-F59F-4F37-9E61-7F236105A070}">
      <dgm:prSet/>
      <dgm:spPr/>
      <dgm:t>
        <a:bodyPr/>
        <a:lstStyle/>
        <a:p>
          <a:endParaRPr lang="en-US"/>
        </a:p>
      </dgm:t>
    </dgm:pt>
    <dgm:pt modelId="{8238F430-E742-4F39-9863-D0E74ED81D25}">
      <dgm:prSet phldrT="[Text]"/>
      <dgm:spPr/>
      <dgm:t>
        <a:bodyPr/>
        <a:lstStyle/>
        <a:p>
          <a:r>
            <a:rPr lang="ar-IQ" dirty="0" smtClean="0">
              <a:cs typeface="Ali_K_Samik" pitchFamily="2" charset="-78"/>
            </a:rPr>
            <a:t>بازارِي داشكاندن</a:t>
          </a:r>
          <a:endParaRPr lang="en-US" dirty="0">
            <a:cs typeface="Ali_K_Samik" pitchFamily="2" charset="-78"/>
          </a:endParaRPr>
        </a:p>
      </dgm:t>
    </dgm:pt>
    <dgm:pt modelId="{7087A063-3B59-4A79-8A0E-6978D6D0204E}" type="parTrans" cxnId="{77796CE3-E764-40A3-B7C7-BB72161AF461}">
      <dgm:prSet/>
      <dgm:spPr/>
      <dgm:t>
        <a:bodyPr/>
        <a:lstStyle/>
        <a:p>
          <a:endParaRPr lang="en-US"/>
        </a:p>
      </dgm:t>
    </dgm:pt>
    <dgm:pt modelId="{45980E0F-60C0-45D7-83D7-79574B84ACD4}" type="sibTrans" cxnId="{77796CE3-E764-40A3-B7C7-BB72161AF461}">
      <dgm:prSet/>
      <dgm:spPr/>
      <dgm:t>
        <a:bodyPr/>
        <a:lstStyle/>
        <a:p>
          <a:endParaRPr lang="en-US"/>
        </a:p>
      </dgm:t>
    </dgm:pt>
    <dgm:pt modelId="{EFC3873A-D4B1-4D51-95AC-2B104A0885E0}">
      <dgm:prSet/>
      <dgm:spPr/>
      <dgm:t>
        <a:bodyPr/>
        <a:lstStyle/>
        <a:p>
          <a:r>
            <a:rPr lang="ar-IQ" dirty="0" smtClean="0">
              <a:cs typeface="Ali_K_Samik" pitchFamily="2" charset="-78"/>
            </a:rPr>
            <a:t>بازارِي والَا</a:t>
          </a:r>
          <a:endParaRPr lang="en-US" dirty="0">
            <a:cs typeface="Ali_K_Samik" pitchFamily="2" charset="-78"/>
          </a:endParaRPr>
        </a:p>
      </dgm:t>
    </dgm:pt>
    <dgm:pt modelId="{AD2EDEB6-CA1E-43EE-9C85-3042813ABDF0}" type="parTrans" cxnId="{C93207ED-858E-411A-A3BC-454B0B78636F}">
      <dgm:prSet/>
      <dgm:spPr/>
      <dgm:t>
        <a:bodyPr/>
        <a:lstStyle/>
        <a:p>
          <a:endParaRPr lang="en-US"/>
        </a:p>
      </dgm:t>
    </dgm:pt>
    <dgm:pt modelId="{1AF8CCEE-698F-4004-BDC5-B18359A6A081}" type="sibTrans" cxnId="{C93207ED-858E-411A-A3BC-454B0B78636F}">
      <dgm:prSet/>
      <dgm:spPr/>
      <dgm:t>
        <a:bodyPr/>
        <a:lstStyle/>
        <a:p>
          <a:endParaRPr lang="en-US"/>
        </a:p>
      </dgm:t>
    </dgm:pt>
    <dgm:pt modelId="{CCB8237D-85FB-49FF-849B-D9220EFA12CC}" type="pres">
      <dgm:prSet presAssocID="{B8DDB891-E36A-40DD-B1A9-15CDF7B6DB22}" presName="hierChild1" presStyleCnt="0">
        <dgm:presLayoutVars>
          <dgm:chPref val="1"/>
          <dgm:dir/>
          <dgm:animOne val="branch"/>
          <dgm:animLvl val="lvl"/>
          <dgm:resizeHandles/>
        </dgm:presLayoutVars>
      </dgm:prSet>
      <dgm:spPr/>
      <dgm:t>
        <a:bodyPr/>
        <a:lstStyle/>
        <a:p>
          <a:endParaRPr lang="en-US"/>
        </a:p>
      </dgm:t>
    </dgm:pt>
    <dgm:pt modelId="{B85A8DC8-5C11-4C94-84F0-3CB54F4D3293}" type="pres">
      <dgm:prSet presAssocID="{99EFD844-C6CF-45C0-A6FE-4DA993EF9EF6}" presName="hierRoot1" presStyleCnt="0"/>
      <dgm:spPr/>
    </dgm:pt>
    <dgm:pt modelId="{12882481-3A0B-4E75-B5CC-08EA3DAEC84B}" type="pres">
      <dgm:prSet presAssocID="{99EFD844-C6CF-45C0-A6FE-4DA993EF9EF6}" presName="composite" presStyleCnt="0"/>
      <dgm:spPr/>
    </dgm:pt>
    <dgm:pt modelId="{BC57E46D-2CEB-4550-90D1-A77DF8423A4A}" type="pres">
      <dgm:prSet presAssocID="{99EFD844-C6CF-45C0-A6FE-4DA993EF9EF6}" presName="background" presStyleLbl="node0" presStyleIdx="0" presStyleCnt="1"/>
      <dgm:spPr/>
    </dgm:pt>
    <dgm:pt modelId="{9D858A27-EAE6-4D35-B2B6-193CC1D1C8B7}" type="pres">
      <dgm:prSet presAssocID="{99EFD844-C6CF-45C0-A6FE-4DA993EF9EF6}" presName="text" presStyleLbl="fgAcc0" presStyleIdx="0" presStyleCnt="1">
        <dgm:presLayoutVars>
          <dgm:chPref val="3"/>
        </dgm:presLayoutVars>
      </dgm:prSet>
      <dgm:spPr/>
      <dgm:t>
        <a:bodyPr/>
        <a:lstStyle/>
        <a:p>
          <a:endParaRPr lang="en-US"/>
        </a:p>
      </dgm:t>
    </dgm:pt>
    <dgm:pt modelId="{307B5FFC-D457-481B-B2B3-F1A643448C80}" type="pres">
      <dgm:prSet presAssocID="{99EFD844-C6CF-45C0-A6FE-4DA993EF9EF6}" presName="hierChild2" presStyleCnt="0"/>
      <dgm:spPr/>
    </dgm:pt>
    <dgm:pt modelId="{6043996E-CD24-4ACE-A21F-04A35506F7DB}" type="pres">
      <dgm:prSet presAssocID="{DE9E0148-4B6B-40BA-BF34-99ACF936CF0C}" presName="Name10" presStyleLbl="parChTrans1D2" presStyleIdx="0" presStyleCnt="3"/>
      <dgm:spPr/>
      <dgm:t>
        <a:bodyPr/>
        <a:lstStyle/>
        <a:p>
          <a:endParaRPr lang="en-US"/>
        </a:p>
      </dgm:t>
    </dgm:pt>
    <dgm:pt modelId="{FCC00B13-28D9-4D59-A9CD-22F3274AE52B}" type="pres">
      <dgm:prSet presAssocID="{FAF3E032-800D-4CE2-A4FF-043D93658F9F}" presName="hierRoot2" presStyleCnt="0"/>
      <dgm:spPr/>
    </dgm:pt>
    <dgm:pt modelId="{94CC2EE6-89DD-4E8C-A3F4-1B5D529EFB61}" type="pres">
      <dgm:prSet presAssocID="{FAF3E032-800D-4CE2-A4FF-043D93658F9F}" presName="composite2" presStyleCnt="0"/>
      <dgm:spPr/>
    </dgm:pt>
    <dgm:pt modelId="{E0D358C0-F4C9-41C2-9009-7619740B4AD3}" type="pres">
      <dgm:prSet presAssocID="{FAF3E032-800D-4CE2-A4FF-043D93658F9F}" presName="background2" presStyleLbl="node2" presStyleIdx="0" presStyleCnt="3"/>
      <dgm:spPr/>
    </dgm:pt>
    <dgm:pt modelId="{EF908A2C-2EAC-475A-A08D-8283CAC82A8E}" type="pres">
      <dgm:prSet presAssocID="{FAF3E032-800D-4CE2-A4FF-043D93658F9F}" presName="text2" presStyleLbl="fgAcc2" presStyleIdx="0" presStyleCnt="3">
        <dgm:presLayoutVars>
          <dgm:chPref val="3"/>
        </dgm:presLayoutVars>
      </dgm:prSet>
      <dgm:spPr/>
      <dgm:t>
        <a:bodyPr/>
        <a:lstStyle/>
        <a:p>
          <a:endParaRPr lang="en-US"/>
        </a:p>
      </dgm:t>
    </dgm:pt>
    <dgm:pt modelId="{9A9658AC-1214-456C-A292-B77C37C9D56B}" type="pres">
      <dgm:prSet presAssocID="{FAF3E032-800D-4CE2-A4FF-043D93658F9F}" presName="hierChild3" presStyleCnt="0"/>
      <dgm:spPr/>
    </dgm:pt>
    <dgm:pt modelId="{1EC969E6-89EA-4E89-A76D-DE487FBDEDC1}" type="pres">
      <dgm:prSet presAssocID="{7087A063-3B59-4A79-8A0E-6978D6D0204E}" presName="Name10" presStyleLbl="parChTrans1D2" presStyleIdx="1" presStyleCnt="3"/>
      <dgm:spPr/>
      <dgm:t>
        <a:bodyPr/>
        <a:lstStyle/>
        <a:p>
          <a:endParaRPr lang="en-US"/>
        </a:p>
      </dgm:t>
    </dgm:pt>
    <dgm:pt modelId="{04F3DC28-4D80-4FD3-A914-D2E70AFA65AF}" type="pres">
      <dgm:prSet presAssocID="{8238F430-E742-4F39-9863-D0E74ED81D25}" presName="hierRoot2" presStyleCnt="0"/>
      <dgm:spPr/>
    </dgm:pt>
    <dgm:pt modelId="{1A6438B3-4FFE-464E-ABE4-C6FB6026737F}" type="pres">
      <dgm:prSet presAssocID="{8238F430-E742-4F39-9863-D0E74ED81D25}" presName="composite2" presStyleCnt="0"/>
      <dgm:spPr/>
    </dgm:pt>
    <dgm:pt modelId="{265C7227-5036-402B-9EA1-6341557AFC22}" type="pres">
      <dgm:prSet presAssocID="{8238F430-E742-4F39-9863-D0E74ED81D25}" presName="background2" presStyleLbl="node2" presStyleIdx="1" presStyleCnt="3"/>
      <dgm:spPr/>
    </dgm:pt>
    <dgm:pt modelId="{E525F77B-55C3-4C97-8636-3A8CB8889A3E}" type="pres">
      <dgm:prSet presAssocID="{8238F430-E742-4F39-9863-D0E74ED81D25}" presName="text2" presStyleLbl="fgAcc2" presStyleIdx="1" presStyleCnt="3">
        <dgm:presLayoutVars>
          <dgm:chPref val="3"/>
        </dgm:presLayoutVars>
      </dgm:prSet>
      <dgm:spPr/>
      <dgm:t>
        <a:bodyPr/>
        <a:lstStyle/>
        <a:p>
          <a:endParaRPr lang="en-US"/>
        </a:p>
      </dgm:t>
    </dgm:pt>
    <dgm:pt modelId="{B198AE93-BE62-43A8-A8A1-790849C76A4F}" type="pres">
      <dgm:prSet presAssocID="{8238F430-E742-4F39-9863-D0E74ED81D25}" presName="hierChild3" presStyleCnt="0"/>
      <dgm:spPr/>
    </dgm:pt>
    <dgm:pt modelId="{BD12372C-9341-489A-83C8-DD45D38D45C2}" type="pres">
      <dgm:prSet presAssocID="{AD2EDEB6-CA1E-43EE-9C85-3042813ABDF0}" presName="Name10" presStyleLbl="parChTrans1D2" presStyleIdx="2" presStyleCnt="3"/>
      <dgm:spPr/>
      <dgm:t>
        <a:bodyPr/>
        <a:lstStyle/>
        <a:p>
          <a:endParaRPr lang="en-US"/>
        </a:p>
      </dgm:t>
    </dgm:pt>
    <dgm:pt modelId="{74275474-78E5-4251-AD7F-6367B859ADA4}" type="pres">
      <dgm:prSet presAssocID="{EFC3873A-D4B1-4D51-95AC-2B104A0885E0}" presName="hierRoot2" presStyleCnt="0"/>
      <dgm:spPr/>
    </dgm:pt>
    <dgm:pt modelId="{3CC75D80-D4C8-40C5-89C3-8F2B2E17A411}" type="pres">
      <dgm:prSet presAssocID="{EFC3873A-D4B1-4D51-95AC-2B104A0885E0}" presName="composite2" presStyleCnt="0"/>
      <dgm:spPr/>
    </dgm:pt>
    <dgm:pt modelId="{A502D086-31AC-4D5A-B288-A307FB20964D}" type="pres">
      <dgm:prSet presAssocID="{EFC3873A-D4B1-4D51-95AC-2B104A0885E0}" presName="background2" presStyleLbl="node2" presStyleIdx="2" presStyleCnt="3"/>
      <dgm:spPr/>
    </dgm:pt>
    <dgm:pt modelId="{4D8CD4A9-912B-412D-B39F-63F8685A28DC}" type="pres">
      <dgm:prSet presAssocID="{EFC3873A-D4B1-4D51-95AC-2B104A0885E0}" presName="text2" presStyleLbl="fgAcc2" presStyleIdx="2" presStyleCnt="3">
        <dgm:presLayoutVars>
          <dgm:chPref val="3"/>
        </dgm:presLayoutVars>
      </dgm:prSet>
      <dgm:spPr/>
      <dgm:t>
        <a:bodyPr/>
        <a:lstStyle/>
        <a:p>
          <a:endParaRPr lang="en-US"/>
        </a:p>
      </dgm:t>
    </dgm:pt>
    <dgm:pt modelId="{74BC8E72-D940-479E-B7A9-78FE2F5ADD65}" type="pres">
      <dgm:prSet presAssocID="{EFC3873A-D4B1-4D51-95AC-2B104A0885E0}" presName="hierChild3" presStyleCnt="0"/>
      <dgm:spPr/>
    </dgm:pt>
  </dgm:ptLst>
  <dgm:cxnLst>
    <dgm:cxn modelId="{06EB6602-8D8E-416B-8482-71915B611BD6}" type="presOf" srcId="{99EFD844-C6CF-45C0-A6FE-4DA993EF9EF6}" destId="{9D858A27-EAE6-4D35-B2B6-193CC1D1C8B7}" srcOrd="0" destOrd="0" presId="urn:microsoft.com/office/officeart/2005/8/layout/hierarchy1"/>
    <dgm:cxn modelId="{4B0D554B-C622-4D93-A6B3-330BCDDA7854}" type="presOf" srcId="{B8DDB891-E36A-40DD-B1A9-15CDF7B6DB22}" destId="{CCB8237D-85FB-49FF-849B-D9220EFA12CC}" srcOrd="0" destOrd="0" presId="urn:microsoft.com/office/officeart/2005/8/layout/hierarchy1"/>
    <dgm:cxn modelId="{23A71937-2C66-42F8-A6B3-2B3C4CF16301}" type="presOf" srcId="{8238F430-E742-4F39-9863-D0E74ED81D25}" destId="{E525F77B-55C3-4C97-8636-3A8CB8889A3E}" srcOrd="0" destOrd="0" presId="urn:microsoft.com/office/officeart/2005/8/layout/hierarchy1"/>
    <dgm:cxn modelId="{677D2237-9116-4586-93C1-BA9B70E44287}" srcId="{B8DDB891-E36A-40DD-B1A9-15CDF7B6DB22}" destId="{99EFD844-C6CF-45C0-A6FE-4DA993EF9EF6}" srcOrd="0" destOrd="0" parTransId="{B644E2EF-6516-47F4-8F83-AC4A9451E83E}" sibTransId="{4D717B78-FBE9-401D-AC91-C5F9E12BF1B4}"/>
    <dgm:cxn modelId="{E533C811-F59F-4F37-9E61-7F236105A070}" srcId="{99EFD844-C6CF-45C0-A6FE-4DA993EF9EF6}" destId="{FAF3E032-800D-4CE2-A4FF-043D93658F9F}" srcOrd="0" destOrd="0" parTransId="{DE9E0148-4B6B-40BA-BF34-99ACF936CF0C}" sibTransId="{109E1D18-20BF-40F6-A333-EF3036FC7D5F}"/>
    <dgm:cxn modelId="{C414070A-F586-45F4-8625-298AC3C06B69}" type="presOf" srcId="{EFC3873A-D4B1-4D51-95AC-2B104A0885E0}" destId="{4D8CD4A9-912B-412D-B39F-63F8685A28DC}" srcOrd="0" destOrd="0" presId="urn:microsoft.com/office/officeart/2005/8/layout/hierarchy1"/>
    <dgm:cxn modelId="{4B4EECAE-BFAA-416A-AEF1-4195E003E296}" type="presOf" srcId="{7087A063-3B59-4A79-8A0E-6978D6D0204E}" destId="{1EC969E6-89EA-4E89-A76D-DE487FBDEDC1}" srcOrd="0" destOrd="0" presId="urn:microsoft.com/office/officeart/2005/8/layout/hierarchy1"/>
    <dgm:cxn modelId="{77796CE3-E764-40A3-B7C7-BB72161AF461}" srcId="{99EFD844-C6CF-45C0-A6FE-4DA993EF9EF6}" destId="{8238F430-E742-4F39-9863-D0E74ED81D25}" srcOrd="1" destOrd="0" parTransId="{7087A063-3B59-4A79-8A0E-6978D6D0204E}" sibTransId="{45980E0F-60C0-45D7-83D7-79574B84ACD4}"/>
    <dgm:cxn modelId="{C93207ED-858E-411A-A3BC-454B0B78636F}" srcId="{99EFD844-C6CF-45C0-A6FE-4DA993EF9EF6}" destId="{EFC3873A-D4B1-4D51-95AC-2B104A0885E0}" srcOrd="2" destOrd="0" parTransId="{AD2EDEB6-CA1E-43EE-9C85-3042813ABDF0}" sibTransId="{1AF8CCEE-698F-4004-BDC5-B18359A6A081}"/>
    <dgm:cxn modelId="{BBFC55A4-7151-4D90-A424-C839E6C0F96C}" type="presOf" srcId="{DE9E0148-4B6B-40BA-BF34-99ACF936CF0C}" destId="{6043996E-CD24-4ACE-A21F-04A35506F7DB}" srcOrd="0" destOrd="0" presId="urn:microsoft.com/office/officeart/2005/8/layout/hierarchy1"/>
    <dgm:cxn modelId="{FA55B213-4D82-45A7-AA05-C64C7CC78000}" type="presOf" srcId="{FAF3E032-800D-4CE2-A4FF-043D93658F9F}" destId="{EF908A2C-2EAC-475A-A08D-8283CAC82A8E}" srcOrd="0" destOrd="0" presId="urn:microsoft.com/office/officeart/2005/8/layout/hierarchy1"/>
    <dgm:cxn modelId="{EE6F8A29-AD99-4F82-BADA-BF5B5D848E0E}" type="presOf" srcId="{AD2EDEB6-CA1E-43EE-9C85-3042813ABDF0}" destId="{BD12372C-9341-489A-83C8-DD45D38D45C2}" srcOrd="0" destOrd="0" presId="urn:microsoft.com/office/officeart/2005/8/layout/hierarchy1"/>
    <dgm:cxn modelId="{7420F826-2459-49F1-9F0F-D9C3642D019A}" type="presParOf" srcId="{CCB8237D-85FB-49FF-849B-D9220EFA12CC}" destId="{B85A8DC8-5C11-4C94-84F0-3CB54F4D3293}" srcOrd="0" destOrd="0" presId="urn:microsoft.com/office/officeart/2005/8/layout/hierarchy1"/>
    <dgm:cxn modelId="{DC4131DA-7988-4467-98F0-B9D3F9FBABD4}" type="presParOf" srcId="{B85A8DC8-5C11-4C94-84F0-3CB54F4D3293}" destId="{12882481-3A0B-4E75-B5CC-08EA3DAEC84B}" srcOrd="0" destOrd="0" presId="urn:microsoft.com/office/officeart/2005/8/layout/hierarchy1"/>
    <dgm:cxn modelId="{3F9A854B-A8F2-475F-A127-BEC012DFEF1D}" type="presParOf" srcId="{12882481-3A0B-4E75-B5CC-08EA3DAEC84B}" destId="{BC57E46D-2CEB-4550-90D1-A77DF8423A4A}" srcOrd="0" destOrd="0" presId="urn:microsoft.com/office/officeart/2005/8/layout/hierarchy1"/>
    <dgm:cxn modelId="{1CB65C43-96E3-4D9B-B3AE-3769915D6222}" type="presParOf" srcId="{12882481-3A0B-4E75-B5CC-08EA3DAEC84B}" destId="{9D858A27-EAE6-4D35-B2B6-193CC1D1C8B7}" srcOrd="1" destOrd="0" presId="urn:microsoft.com/office/officeart/2005/8/layout/hierarchy1"/>
    <dgm:cxn modelId="{3AF5F3DF-A519-416C-A425-5E9A063EBC7A}" type="presParOf" srcId="{B85A8DC8-5C11-4C94-84F0-3CB54F4D3293}" destId="{307B5FFC-D457-481B-B2B3-F1A643448C80}" srcOrd="1" destOrd="0" presId="urn:microsoft.com/office/officeart/2005/8/layout/hierarchy1"/>
    <dgm:cxn modelId="{D7EC2485-66B0-4DDE-B531-7045EAA51643}" type="presParOf" srcId="{307B5FFC-D457-481B-B2B3-F1A643448C80}" destId="{6043996E-CD24-4ACE-A21F-04A35506F7DB}" srcOrd="0" destOrd="0" presId="urn:microsoft.com/office/officeart/2005/8/layout/hierarchy1"/>
    <dgm:cxn modelId="{D3D5C7CC-8AE9-4BDD-A3F4-8CDCD3D2D7FE}" type="presParOf" srcId="{307B5FFC-D457-481B-B2B3-F1A643448C80}" destId="{FCC00B13-28D9-4D59-A9CD-22F3274AE52B}" srcOrd="1" destOrd="0" presId="urn:microsoft.com/office/officeart/2005/8/layout/hierarchy1"/>
    <dgm:cxn modelId="{EC7C310A-2ADF-44FE-9525-3DE854E249E9}" type="presParOf" srcId="{FCC00B13-28D9-4D59-A9CD-22F3274AE52B}" destId="{94CC2EE6-89DD-4E8C-A3F4-1B5D529EFB61}" srcOrd="0" destOrd="0" presId="urn:microsoft.com/office/officeart/2005/8/layout/hierarchy1"/>
    <dgm:cxn modelId="{3401C5AD-EF48-4FF4-B3DB-BEFE3547ECC1}" type="presParOf" srcId="{94CC2EE6-89DD-4E8C-A3F4-1B5D529EFB61}" destId="{E0D358C0-F4C9-41C2-9009-7619740B4AD3}" srcOrd="0" destOrd="0" presId="urn:microsoft.com/office/officeart/2005/8/layout/hierarchy1"/>
    <dgm:cxn modelId="{8132E640-0622-4558-99AB-1692B6016445}" type="presParOf" srcId="{94CC2EE6-89DD-4E8C-A3F4-1B5D529EFB61}" destId="{EF908A2C-2EAC-475A-A08D-8283CAC82A8E}" srcOrd="1" destOrd="0" presId="urn:microsoft.com/office/officeart/2005/8/layout/hierarchy1"/>
    <dgm:cxn modelId="{2608F13E-45CB-479B-907C-A8DE0200D77D}" type="presParOf" srcId="{FCC00B13-28D9-4D59-A9CD-22F3274AE52B}" destId="{9A9658AC-1214-456C-A292-B77C37C9D56B}" srcOrd="1" destOrd="0" presId="urn:microsoft.com/office/officeart/2005/8/layout/hierarchy1"/>
    <dgm:cxn modelId="{52B2C497-CDC1-424B-83E4-538F32677567}" type="presParOf" srcId="{307B5FFC-D457-481B-B2B3-F1A643448C80}" destId="{1EC969E6-89EA-4E89-A76D-DE487FBDEDC1}" srcOrd="2" destOrd="0" presId="urn:microsoft.com/office/officeart/2005/8/layout/hierarchy1"/>
    <dgm:cxn modelId="{C5456D47-54AE-4004-8D23-96801B6D2A9F}" type="presParOf" srcId="{307B5FFC-D457-481B-B2B3-F1A643448C80}" destId="{04F3DC28-4D80-4FD3-A914-D2E70AFA65AF}" srcOrd="3" destOrd="0" presId="urn:microsoft.com/office/officeart/2005/8/layout/hierarchy1"/>
    <dgm:cxn modelId="{6723EB3A-43FA-42D1-8D0F-8ADDB1D62107}" type="presParOf" srcId="{04F3DC28-4D80-4FD3-A914-D2E70AFA65AF}" destId="{1A6438B3-4FFE-464E-ABE4-C6FB6026737F}" srcOrd="0" destOrd="0" presId="urn:microsoft.com/office/officeart/2005/8/layout/hierarchy1"/>
    <dgm:cxn modelId="{6E905974-7BFB-4E22-BBD8-F4620D4A39BA}" type="presParOf" srcId="{1A6438B3-4FFE-464E-ABE4-C6FB6026737F}" destId="{265C7227-5036-402B-9EA1-6341557AFC22}" srcOrd="0" destOrd="0" presId="urn:microsoft.com/office/officeart/2005/8/layout/hierarchy1"/>
    <dgm:cxn modelId="{0DBF9C50-CB20-4836-92A9-DB13C56FC8DC}" type="presParOf" srcId="{1A6438B3-4FFE-464E-ABE4-C6FB6026737F}" destId="{E525F77B-55C3-4C97-8636-3A8CB8889A3E}" srcOrd="1" destOrd="0" presId="urn:microsoft.com/office/officeart/2005/8/layout/hierarchy1"/>
    <dgm:cxn modelId="{A4B2B317-6447-4FD2-9B66-0AF47EE64488}" type="presParOf" srcId="{04F3DC28-4D80-4FD3-A914-D2E70AFA65AF}" destId="{B198AE93-BE62-43A8-A8A1-790849C76A4F}" srcOrd="1" destOrd="0" presId="urn:microsoft.com/office/officeart/2005/8/layout/hierarchy1"/>
    <dgm:cxn modelId="{CBF47AFD-36AF-4AB4-A875-57DED895C26C}" type="presParOf" srcId="{307B5FFC-D457-481B-B2B3-F1A643448C80}" destId="{BD12372C-9341-489A-83C8-DD45D38D45C2}" srcOrd="4" destOrd="0" presId="urn:microsoft.com/office/officeart/2005/8/layout/hierarchy1"/>
    <dgm:cxn modelId="{117BFDBA-6C8A-41E4-98B6-C70F9C65B193}" type="presParOf" srcId="{307B5FFC-D457-481B-B2B3-F1A643448C80}" destId="{74275474-78E5-4251-AD7F-6367B859ADA4}" srcOrd="5" destOrd="0" presId="urn:microsoft.com/office/officeart/2005/8/layout/hierarchy1"/>
    <dgm:cxn modelId="{4184139C-B6B4-40C8-9A03-C9CDF8017219}" type="presParOf" srcId="{74275474-78E5-4251-AD7F-6367B859ADA4}" destId="{3CC75D80-D4C8-40C5-89C3-8F2B2E17A411}" srcOrd="0" destOrd="0" presId="urn:microsoft.com/office/officeart/2005/8/layout/hierarchy1"/>
    <dgm:cxn modelId="{ADE6F51B-FB07-4142-B35F-77EECEC35904}" type="presParOf" srcId="{3CC75D80-D4C8-40C5-89C3-8F2B2E17A411}" destId="{A502D086-31AC-4D5A-B288-A307FB20964D}" srcOrd="0" destOrd="0" presId="urn:microsoft.com/office/officeart/2005/8/layout/hierarchy1"/>
    <dgm:cxn modelId="{DF30899F-E0EF-45AE-9598-6A127C3F2066}" type="presParOf" srcId="{3CC75D80-D4C8-40C5-89C3-8F2B2E17A411}" destId="{4D8CD4A9-912B-412D-B39F-63F8685A28DC}" srcOrd="1" destOrd="0" presId="urn:microsoft.com/office/officeart/2005/8/layout/hierarchy1"/>
    <dgm:cxn modelId="{BFFD0AAC-DB6C-4F1B-AC31-0B1066D301A5}" type="presParOf" srcId="{74275474-78E5-4251-AD7F-6367B859ADA4}" destId="{74BC8E72-D940-479E-B7A9-78FE2F5ADD6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33692-27A3-47FE-974E-48B92E62EBCE}">
      <dsp:nvSpPr>
        <dsp:cNvPr id="0" name=""/>
        <dsp:cNvSpPr/>
      </dsp:nvSpPr>
      <dsp:spPr>
        <a:xfrm>
          <a:off x="3612058" y="1360770"/>
          <a:ext cx="1861393" cy="295284"/>
        </a:xfrm>
        <a:custGeom>
          <a:avLst/>
          <a:gdLst/>
          <a:ahLst/>
          <a:cxnLst/>
          <a:rect l="0" t="0" r="0" b="0"/>
          <a:pathLst>
            <a:path>
              <a:moveTo>
                <a:pt x="0" y="0"/>
              </a:moveTo>
              <a:lnTo>
                <a:pt x="0" y="201227"/>
              </a:lnTo>
              <a:lnTo>
                <a:pt x="1861393" y="201227"/>
              </a:lnTo>
              <a:lnTo>
                <a:pt x="1861393" y="2952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586F51-18DD-4F52-9E61-50C3760C0A72}">
      <dsp:nvSpPr>
        <dsp:cNvPr id="0" name=""/>
        <dsp:cNvSpPr/>
      </dsp:nvSpPr>
      <dsp:spPr>
        <a:xfrm>
          <a:off x="3612058" y="1360770"/>
          <a:ext cx="620464" cy="295284"/>
        </a:xfrm>
        <a:custGeom>
          <a:avLst/>
          <a:gdLst/>
          <a:ahLst/>
          <a:cxnLst/>
          <a:rect l="0" t="0" r="0" b="0"/>
          <a:pathLst>
            <a:path>
              <a:moveTo>
                <a:pt x="0" y="0"/>
              </a:moveTo>
              <a:lnTo>
                <a:pt x="0" y="201227"/>
              </a:lnTo>
              <a:lnTo>
                <a:pt x="620464" y="201227"/>
              </a:lnTo>
              <a:lnTo>
                <a:pt x="620464" y="2952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705320-6FF1-43A6-8D17-5459F13AEE1E}">
      <dsp:nvSpPr>
        <dsp:cNvPr id="0" name=""/>
        <dsp:cNvSpPr/>
      </dsp:nvSpPr>
      <dsp:spPr>
        <a:xfrm>
          <a:off x="2991594" y="1360770"/>
          <a:ext cx="620464" cy="295284"/>
        </a:xfrm>
        <a:custGeom>
          <a:avLst/>
          <a:gdLst/>
          <a:ahLst/>
          <a:cxnLst/>
          <a:rect l="0" t="0" r="0" b="0"/>
          <a:pathLst>
            <a:path>
              <a:moveTo>
                <a:pt x="620464" y="0"/>
              </a:moveTo>
              <a:lnTo>
                <a:pt x="620464" y="201227"/>
              </a:lnTo>
              <a:lnTo>
                <a:pt x="0" y="201227"/>
              </a:lnTo>
              <a:lnTo>
                <a:pt x="0" y="2952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D5384-D10F-4809-8312-48B034CEA952}">
      <dsp:nvSpPr>
        <dsp:cNvPr id="0" name=""/>
        <dsp:cNvSpPr/>
      </dsp:nvSpPr>
      <dsp:spPr>
        <a:xfrm>
          <a:off x="1750665" y="2300773"/>
          <a:ext cx="1240928" cy="295284"/>
        </a:xfrm>
        <a:custGeom>
          <a:avLst/>
          <a:gdLst/>
          <a:ahLst/>
          <a:cxnLst/>
          <a:rect l="0" t="0" r="0" b="0"/>
          <a:pathLst>
            <a:path>
              <a:moveTo>
                <a:pt x="0" y="0"/>
              </a:moveTo>
              <a:lnTo>
                <a:pt x="0" y="201227"/>
              </a:lnTo>
              <a:lnTo>
                <a:pt x="1240928" y="201227"/>
              </a:lnTo>
              <a:lnTo>
                <a:pt x="1240928" y="2952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74161B-2125-4443-9B2A-1C07898ECA93}">
      <dsp:nvSpPr>
        <dsp:cNvPr id="0" name=""/>
        <dsp:cNvSpPr/>
      </dsp:nvSpPr>
      <dsp:spPr>
        <a:xfrm>
          <a:off x="1704945" y="2300773"/>
          <a:ext cx="91440" cy="295284"/>
        </a:xfrm>
        <a:custGeom>
          <a:avLst/>
          <a:gdLst/>
          <a:ahLst/>
          <a:cxnLst/>
          <a:rect l="0" t="0" r="0" b="0"/>
          <a:pathLst>
            <a:path>
              <a:moveTo>
                <a:pt x="45720" y="0"/>
              </a:moveTo>
              <a:lnTo>
                <a:pt x="45720" y="2952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F61516-6C26-4902-B48E-BF62DEA44975}">
      <dsp:nvSpPr>
        <dsp:cNvPr id="0" name=""/>
        <dsp:cNvSpPr/>
      </dsp:nvSpPr>
      <dsp:spPr>
        <a:xfrm>
          <a:off x="509736" y="2300773"/>
          <a:ext cx="1240928" cy="295284"/>
        </a:xfrm>
        <a:custGeom>
          <a:avLst/>
          <a:gdLst/>
          <a:ahLst/>
          <a:cxnLst/>
          <a:rect l="0" t="0" r="0" b="0"/>
          <a:pathLst>
            <a:path>
              <a:moveTo>
                <a:pt x="1240928" y="0"/>
              </a:moveTo>
              <a:lnTo>
                <a:pt x="1240928" y="201227"/>
              </a:lnTo>
              <a:lnTo>
                <a:pt x="0" y="201227"/>
              </a:lnTo>
              <a:lnTo>
                <a:pt x="0" y="2952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91F767-4468-43CD-936B-4AE5200AFE8C}">
      <dsp:nvSpPr>
        <dsp:cNvPr id="0" name=""/>
        <dsp:cNvSpPr/>
      </dsp:nvSpPr>
      <dsp:spPr>
        <a:xfrm>
          <a:off x="1750665" y="1360770"/>
          <a:ext cx="1861393" cy="295284"/>
        </a:xfrm>
        <a:custGeom>
          <a:avLst/>
          <a:gdLst/>
          <a:ahLst/>
          <a:cxnLst/>
          <a:rect l="0" t="0" r="0" b="0"/>
          <a:pathLst>
            <a:path>
              <a:moveTo>
                <a:pt x="1861393" y="0"/>
              </a:moveTo>
              <a:lnTo>
                <a:pt x="1861393" y="201227"/>
              </a:lnTo>
              <a:lnTo>
                <a:pt x="0" y="201227"/>
              </a:lnTo>
              <a:lnTo>
                <a:pt x="0" y="2952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2AF1B9-3A5D-43DF-93F2-B01DE33940C7}">
      <dsp:nvSpPr>
        <dsp:cNvPr id="0" name=""/>
        <dsp:cNvSpPr/>
      </dsp:nvSpPr>
      <dsp:spPr>
        <a:xfrm>
          <a:off x="3104405" y="716051"/>
          <a:ext cx="1015305" cy="6447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32CCFA-E1B2-47CF-B4C7-209EDD3A286E}">
      <dsp:nvSpPr>
        <dsp:cNvPr id="0" name=""/>
        <dsp:cNvSpPr/>
      </dsp:nvSpPr>
      <dsp:spPr>
        <a:xfrm>
          <a:off x="3217217" y="823222"/>
          <a:ext cx="1015305" cy="6447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OM" sz="1400" kern="1200" dirty="0" smtClean="0"/>
            <a:t>دامەزراوەكانی بازاری نەختی</a:t>
          </a:r>
          <a:r>
            <a:rPr lang="ar-IQ" sz="1400" kern="1200" dirty="0" smtClean="0"/>
            <a:t> </a:t>
          </a:r>
          <a:endParaRPr lang="en-US" sz="1400" kern="1200" dirty="0"/>
        </a:p>
      </dsp:txBody>
      <dsp:txXfrm>
        <a:off x="3236100" y="842105"/>
        <a:ext cx="977539" cy="606952"/>
      </dsp:txXfrm>
    </dsp:sp>
    <dsp:sp modelId="{A7D07B96-2C03-46DC-AC30-1B3161E3F001}">
      <dsp:nvSpPr>
        <dsp:cNvPr id="0" name=""/>
        <dsp:cNvSpPr/>
      </dsp:nvSpPr>
      <dsp:spPr>
        <a:xfrm>
          <a:off x="1243012" y="1656054"/>
          <a:ext cx="1015305" cy="6447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18D7C-F3DE-4B3E-8698-D5FAE3606BA1}">
      <dsp:nvSpPr>
        <dsp:cNvPr id="0" name=""/>
        <dsp:cNvSpPr/>
      </dsp:nvSpPr>
      <dsp:spPr>
        <a:xfrm>
          <a:off x="1355824" y="1763226"/>
          <a:ext cx="1015305" cy="6447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OM" sz="1400" kern="1200" dirty="0" smtClean="0"/>
            <a:t>كۆمپانیا گەورەكان</a:t>
          </a:r>
          <a:endParaRPr lang="en-US" sz="1400" kern="1200" dirty="0"/>
        </a:p>
      </dsp:txBody>
      <dsp:txXfrm>
        <a:off x="1374707" y="1782109"/>
        <a:ext cx="977539" cy="606952"/>
      </dsp:txXfrm>
    </dsp:sp>
    <dsp:sp modelId="{4D5EC540-D933-4CD4-9B1A-5AC87262740E}">
      <dsp:nvSpPr>
        <dsp:cNvPr id="0" name=""/>
        <dsp:cNvSpPr/>
      </dsp:nvSpPr>
      <dsp:spPr>
        <a:xfrm>
          <a:off x="2083" y="2596058"/>
          <a:ext cx="1015305" cy="6447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903B9B-5F48-42E4-B96B-89030AF701E7}">
      <dsp:nvSpPr>
        <dsp:cNvPr id="0" name=""/>
        <dsp:cNvSpPr/>
      </dsp:nvSpPr>
      <dsp:spPr>
        <a:xfrm>
          <a:off x="114895" y="2703229"/>
          <a:ext cx="1015305" cy="6447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OM" sz="1400" kern="1200" dirty="0" smtClean="0"/>
            <a:t>كۆمپانیای خانەنشینی</a:t>
          </a:r>
          <a:endParaRPr lang="en-US" sz="1400" kern="1200" dirty="0"/>
        </a:p>
      </dsp:txBody>
      <dsp:txXfrm>
        <a:off x="133778" y="2722112"/>
        <a:ext cx="977539" cy="606952"/>
      </dsp:txXfrm>
    </dsp:sp>
    <dsp:sp modelId="{F73A614D-BFF1-4FC1-BB7D-74BAE50023A0}">
      <dsp:nvSpPr>
        <dsp:cNvPr id="0" name=""/>
        <dsp:cNvSpPr/>
      </dsp:nvSpPr>
      <dsp:spPr>
        <a:xfrm>
          <a:off x="1243012" y="2596058"/>
          <a:ext cx="1015305" cy="6447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50CF32-7629-4A5F-ACC0-4C2C2D2F1B6A}">
      <dsp:nvSpPr>
        <dsp:cNvPr id="0" name=""/>
        <dsp:cNvSpPr/>
      </dsp:nvSpPr>
      <dsp:spPr>
        <a:xfrm>
          <a:off x="1355824" y="2703229"/>
          <a:ext cx="1015305" cy="6447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OM" sz="1400" kern="1200" dirty="0" smtClean="0"/>
            <a:t>سندوقی هاوبەش</a:t>
          </a:r>
          <a:endParaRPr lang="en-US" sz="1400" kern="1200" dirty="0"/>
        </a:p>
      </dsp:txBody>
      <dsp:txXfrm>
        <a:off x="1374707" y="2722112"/>
        <a:ext cx="977539" cy="606952"/>
      </dsp:txXfrm>
    </dsp:sp>
    <dsp:sp modelId="{6E24FE9C-A914-4A70-B207-269BDCF25039}">
      <dsp:nvSpPr>
        <dsp:cNvPr id="0" name=""/>
        <dsp:cNvSpPr/>
      </dsp:nvSpPr>
      <dsp:spPr>
        <a:xfrm>
          <a:off x="2483941" y="2596058"/>
          <a:ext cx="1015305" cy="6447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1FA47F-9369-4C34-AEB3-FBDEA0C85A62}">
      <dsp:nvSpPr>
        <dsp:cNvPr id="0" name=""/>
        <dsp:cNvSpPr/>
      </dsp:nvSpPr>
      <dsp:spPr>
        <a:xfrm>
          <a:off x="2596753" y="2703229"/>
          <a:ext cx="1015305" cy="6447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OM" sz="1400" kern="1200" dirty="0" smtClean="0"/>
            <a:t>كۆمپانیای دلنیایی</a:t>
          </a:r>
          <a:endParaRPr lang="en-US" sz="1400" kern="1200" dirty="0"/>
        </a:p>
      </dsp:txBody>
      <dsp:txXfrm>
        <a:off x="2615636" y="2722112"/>
        <a:ext cx="977539" cy="606952"/>
      </dsp:txXfrm>
    </dsp:sp>
    <dsp:sp modelId="{BA42FDEA-04A4-405C-9E3F-9FD0A8DC1614}">
      <dsp:nvSpPr>
        <dsp:cNvPr id="0" name=""/>
        <dsp:cNvSpPr/>
      </dsp:nvSpPr>
      <dsp:spPr>
        <a:xfrm>
          <a:off x="2483941" y="1656054"/>
          <a:ext cx="1015305" cy="6447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EE0633-25E9-4D30-8732-2951A58564BF}">
      <dsp:nvSpPr>
        <dsp:cNvPr id="0" name=""/>
        <dsp:cNvSpPr/>
      </dsp:nvSpPr>
      <dsp:spPr>
        <a:xfrm>
          <a:off x="2596753" y="1763226"/>
          <a:ext cx="1015305" cy="6447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OM" sz="1400" kern="1200" dirty="0" smtClean="0"/>
            <a:t>كۆمپانیا داراییەكان</a:t>
          </a:r>
          <a:endParaRPr lang="en-US" sz="1400" kern="1200" dirty="0"/>
        </a:p>
      </dsp:txBody>
      <dsp:txXfrm>
        <a:off x="2615636" y="1782109"/>
        <a:ext cx="977539" cy="606952"/>
      </dsp:txXfrm>
    </dsp:sp>
    <dsp:sp modelId="{77B1FB7A-3B9A-496F-8A25-A987D1BD7172}">
      <dsp:nvSpPr>
        <dsp:cNvPr id="0" name=""/>
        <dsp:cNvSpPr/>
      </dsp:nvSpPr>
      <dsp:spPr>
        <a:xfrm>
          <a:off x="3724870" y="1656054"/>
          <a:ext cx="1015305" cy="6447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444B2E-F75A-4838-A1F1-34FE9409E6BF}">
      <dsp:nvSpPr>
        <dsp:cNvPr id="0" name=""/>
        <dsp:cNvSpPr/>
      </dsp:nvSpPr>
      <dsp:spPr>
        <a:xfrm>
          <a:off x="3837682" y="1763226"/>
          <a:ext cx="1015305" cy="6447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OM" sz="1400" kern="1200" dirty="0" smtClean="0"/>
            <a:t>بەنكی ناوەندی</a:t>
          </a:r>
          <a:endParaRPr lang="en-US" sz="1400" kern="1200" dirty="0"/>
        </a:p>
      </dsp:txBody>
      <dsp:txXfrm>
        <a:off x="3856565" y="1782109"/>
        <a:ext cx="977539" cy="606952"/>
      </dsp:txXfrm>
    </dsp:sp>
    <dsp:sp modelId="{7DD12A2B-3772-4F4A-AF87-42A72E05749A}">
      <dsp:nvSpPr>
        <dsp:cNvPr id="0" name=""/>
        <dsp:cNvSpPr/>
      </dsp:nvSpPr>
      <dsp:spPr>
        <a:xfrm>
          <a:off x="4965799" y="1656054"/>
          <a:ext cx="1015305" cy="6447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8416F9-4EA8-4126-B8FB-63E3BD4048A4}">
      <dsp:nvSpPr>
        <dsp:cNvPr id="0" name=""/>
        <dsp:cNvSpPr/>
      </dsp:nvSpPr>
      <dsp:spPr>
        <a:xfrm>
          <a:off x="5078610" y="1763226"/>
          <a:ext cx="1015305" cy="6447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OM" sz="1400" kern="1200" dirty="0" smtClean="0"/>
            <a:t>بەنكە بازرگانییەكان</a:t>
          </a:r>
          <a:endParaRPr lang="en-US" sz="1400" kern="1200" dirty="0"/>
        </a:p>
      </dsp:txBody>
      <dsp:txXfrm>
        <a:off x="5097493" y="1782109"/>
        <a:ext cx="977539" cy="6069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2372C-9341-489A-83C8-DD45D38D45C2}">
      <dsp:nvSpPr>
        <dsp:cNvPr id="0" name=""/>
        <dsp:cNvSpPr/>
      </dsp:nvSpPr>
      <dsp:spPr>
        <a:xfrm>
          <a:off x="2952750" y="1692195"/>
          <a:ext cx="2095499" cy="498633"/>
        </a:xfrm>
        <a:custGeom>
          <a:avLst/>
          <a:gdLst/>
          <a:ahLst/>
          <a:cxnLst/>
          <a:rect l="0" t="0" r="0" b="0"/>
          <a:pathLst>
            <a:path>
              <a:moveTo>
                <a:pt x="0" y="0"/>
              </a:moveTo>
              <a:lnTo>
                <a:pt x="0" y="339804"/>
              </a:lnTo>
              <a:lnTo>
                <a:pt x="2095499" y="339804"/>
              </a:lnTo>
              <a:lnTo>
                <a:pt x="2095499" y="4986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C969E6-89EA-4E89-A76D-DE487FBDEDC1}">
      <dsp:nvSpPr>
        <dsp:cNvPr id="0" name=""/>
        <dsp:cNvSpPr/>
      </dsp:nvSpPr>
      <dsp:spPr>
        <a:xfrm>
          <a:off x="2907030" y="1692195"/>
          <a:ext cx="91440" cy="498633"/>
        </a:xfrm>
        <a:custGeom>
          <a:avLst/>
          <a:gdLst/>
          <a:ahLst/>
          <a:cxnLst/>
          <a:rect l="0" t="0" r="0" b="0"/>
          <a:pathLst>
            <a:path>
              <a:moveTo>
                <a:pt x="45720" y="0"/>
              </a:moveTo>
              <a:lnTo>
                <a:pt x="45720" y="4986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43996E-CD24-4ACE-A21F-04A35506F7DB}">
      <dsp:nvSpPr>
        <dsp:cNvPr id="0" name=""/>
        <dsp:cNvSpPr/>
      </dsp:nvSpPr>
      <dsp:spPr>
        <a:xfrm>
          <a:off x="857250" y="1692195"/>
          <a:ext cx="2095499" cy="498633"/>
        </a:xfrm>
        <a:custGeom>
          <a:avLst/>
          <a:gdLst/>
          <a:ahLst/>
          <a:cxnLst/>
          <a:rect l="0" t="0" r="0" b="0"/>
          <a:pathLst>
            <a:path>
              <a:moveTo>
                <a:pt x="2095499" y="0"/>
              </a:moveTo>
              <a:lnTo>
                <a:pt x="2095499" y="339804"/>
              </a:lnTo>
              <a:lnTo>
                <a:pt x="0" y="339804"/>
              </a:lnTo>
              <a:lnTo>
                <a:pt x="0" y="4986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7E46D-2CEB-4550-90D1-A77DF8423A4A}">
      <dsp:nvSpPr>
        <dsp:cNvPr id="0" name=""/>
        <dsp:cNvSpPr/>
      </dsp:nvSpPr>
      <dsp:spPr>
        <a:xfrm>
          <a:off x="2095500" y="603488"/>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858A27-EAE6-4D35-B2B6-193CC1D1C8B7}">
      <dsp:nvSpPr>
        <dsp:cNvPr id="0" name=""/>
        <dsp:cNvSpPr/>
      </dsp:nvSpPr>
      <dsp:spPr>
        <a:xfrm>
          <a:off x="2286000" y="784463"/>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IQ" sz="2400" kern="1200" dirty="0" smtClean="0">
              <a:cs typeface="Ali_K_Samik" pitchFamily="2" charset="-78"/>
            </a:rPr>
            <a:t>جؤرةكاني بازارِي نةختي </a:t>
          </a:r>
          <a:r>
            <a:rPr lang="ar-IQ" sz="2400" kern="1200" dirty="0" smtClean="0"/>
            <a:t> </a:t>
          </a:r>
          <a:endParaRPr lang="en-US" sz="2400" kern="1200" dirty="0"/>
        </a:p>
      </dsp:txBody>
      <dsp:txXfrm>
        <a:off x="2317887" y="816350"/>
        <a:ext cx="1650725" cy="1024933"/>
      </dsp:txXfrm>
    </dsp:sp>
    <dsp:sp modelId="{E0D358C0-F4C9-41C2-9009-7619740B4AD3}">
      <dsp:nvSpPr>
        <dsp:cNvPr id="0" name=""/>
        <dsp:cNvSpPr/>
      </dsp:nvSpPr>
      <dsp:spPr>
        <a:xfrm>
          <a:off x="0" y="2190829"/>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908A2C-2EAC-475A-A08D-8283CAC82A8E}">
      <dsp:nvSpPr>
        <dsp:cNvPr id="0" name=""/>
        <dsp:cNvSpPr/>
      </dsp:nvSpPr>
      <dsp:spPr>
        <a:xfrm>
          <a:off x="190500" y="2371804"/>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IQ" sz="2400" kern="1200" dirty="0" smtClean="0">
              <a:cs typeface="Ali_K_Samik" pitchFamily="2" charset="-78"/>
            </a:rPr>
            <a:t>بازارِي نةختي بةردةست</a:t>
          </a:r>
          <a:endParaRPr lang="en-US" sz="2400" kern="1200" dirty="0">
            <a:cs typeface="Ali_K_Samik" pitchFamily="2" charset="-78"/>
          </a:endParaRPr>
        </a:p>
      </dsp:txBody>
      <dsp:txXfrm>
        <a:off x="222387" y="2403691"/>
        <a:ext cx="1650725" cy="1024933"/>
      </dsp:txXfrm>
    </dsp:sp>
    <dsp:sp modelId="{265C7227-5036-402B-9EA1-6341557AFC22}">
      <dsp:nvSpPr>
        <dsp:cNvPr id="0" name=""/>
        <dsp:cNvSpPr/>
      </dsp:nvSpPr>
      <dsp:spPr>
        <a:xfrm>
          <a:off x="2095500" y="2190829"/>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25F77B-55C3-4C97-8636-3A8CB8889A3E}">
      <dsp:nvSpPr>
        <dsp:cNvPr id="0" name=""/>
        <dsp:cNvSpPr/>
      </dsp:nvSpPr>
      <dsp:spPr>
        <a:xfrm>
          <a:off x="2286000" y="2371804"/>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IQ" sz="2400" kern="1200" dirty="0" smtClean="0">
              <a:cs typeface="Ali_K_Samik" pitchFamily="2" charset="-78"/>
            </a:rPr>
            <a:t>بازارِي داشكاندن</a:t>
          </a:r>
          <a:endParaRPr lang="en-US" sz="2400" kern="1200" dirty="0">
            <a:cs typeface="Ali_K_Samik" pitchFamily="2" charset="-78"/>
          </a:endParaRPr>
        </a:p>
      </dsp:txBody>
      <dsp:txXfrm>
        <a:off x="2317887" y="2403691"/>
        <a:ext cx="1650725" cy="1024933"/>
      </dsp:txXfrm>
    </dsp:sp>
    <dsp:sp modelId="{A502D086-31AC-4D5A-B288-A307FB20964D}">
      <dsp:nvSpPr>
        <dsp:cNvPr id="0" name=""/>
        <dsp:cNvSpPr/>
      </dsp:nvSpPr>
      <dsp:spPr>
        <a:xfrm>
          <a:off x="4191000" y="2190829"/>
          <a:ext cx="1714499" cy="1088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8CD4A9-912B-412D-B39F-63F8685A28DC}">
      <dsp:nvSpPr>
        <dsp:cNvPr id="0" name=""/>
        <dsp:cNvSpPr/>
      </dsp:nvSpPr>
      <dsp:spPr>
        <a:xfrm>
          <a:off x="4381499" y="2371804"/>
          <a:ext cx="1714499" cy="10887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IQ" sz="2400" kern="1200" dirty="0" smtClean="0">
              <a:cs typeface="Ali_K_Samik" pitchFamily="2" charset="-78"/>
            </a:rPr>
            <a:t>بازارِي والَا</a:t>
          </a:r>
          <a:endParaRPr lang="en-US" sz="2400" kern="1200" dirty="0">
            <a:cs typeface="Ali_K_Samik" pitchFamily="2" charset="-78"/>
          </a:endParaRPr>
        </a:p>
      </dsp:txBody>
      <dsp:txXfrm>
        <a:off x="4413386" y="2403691"/>
        <a:ext cx="1650725" cy="10249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16C851A7-A4D5-41A5-A74E-948EEFE82D08}" type="datetimeFigureOut">
              <a:rPr lang="en-GB" smtClean="0"/>
              <a:t>06/02/2023</a:t>
            </a:fld>
            <a:endParaRPr lang="en-GB"/>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A7BB6BEC-EA27-4C74-96AC-F709C4419A67}" type="slidenum">
              <a:rPr lang="en-GB" smtClean="0"/>
              <a:t>‹#›</a:t>
            </a:fld>
            <a:endParaRPr lang="en-GB"/>
          </a:p>
        </p:txBody>
      </p:sp>
    </p:spTree>
    <p:extLst>
      <p:ext uri="{BB962C8B-B14F-4D97-AF65-F5344CB8AC3E}">
        <p14:creationId xmlns:p14="http://schemas.microsoft.com/office/powerpoint/2010/main" val="373888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BB6BEC-EA27-4C74-96AC-F709C4419A67}" type="slidenum">
              <a:rPr lang="en-GB" smtClean="0"/>
              <a:t>1</a:t>
            </a:fld>
            <a:endParaRPr lang="en-GB"/>
          </a:p>
        </p:txBody>
      </p:sp>
    </p:spTree>
    <p:extLst>
      <p:ext uri="{BB962C8B-B14F-4D97-AF65-F5344CB8AC3E}">
        <p14:creationId xmlns:p14="http://schemas.microsoft.com/office/powerpoint/2010/main" val="110060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A7BB6BEC-EA27-4C74-96AC-F709C4419A67}" type="slidenum">
              <a:rPr lang="en-GB" smtClean="0"/>
              <a:t>5</a:t>
            </a:fld>
            <a:endParaRPr lang="en-GB"/>
          </a:p>
        </p:txBody>
      </p:sp>
    </p:spTree>
    <p:extLst>
      <p:ext uri="{BB962C8B-B14F-4D97-AF65-F5344CB8AC3E}">
        <p14:creationId xmlns:p14="http://schemas.microsoft.com/office/powerpoint/2010/main" val="3622493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A7BB6BEC-EA27-4C74-96AC-F709C4419A67}" type="slidenum">
              <a:rPr lang="en-GB" smtClean="0"/>
              <a:t>6</a:t>
            </a:fld>
            <a:endParaRPr lang="en-GB"/>
          </a:p>
        </p:txBody>
      </p:sp>
    </p:spTree>
    <p:extLst>
      <p:ext uri="{BB962C8B-B14F-4D97-AF65-F5344CB8AC3E}">
        <p14:creationId xmlns:p14="http://schemas.microsoft.com/office/powerpoint/2010/main" val="202488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4650640"/>
            <a:ext cx="7772400" cy="1470025"/>
          </a:xfrm>
        </p:spPr>
        <p:txBody>
          <a:bodyPr/>
          <a:lstStyle>
            <a:lvl1pPr algn="r">
              <a:defRPr>
                <a:solidFill>
                  <a:schemeClr val="bg1"/>
                </a:solidFill>
                <a:effectLst>
                  <a:outerShdw blurRad="38100" dist="38100" dir="2700000" algn="tl">
                    <a:srgbClr val="000000">
                      <a:alpha val="43137"/>
                    </a:srgbClr>
                  </a:outerShdw>
                </a:effectLst>
              </a:defRPr>
            </a:lvl1pPr>
          </a:lstStyle>
          <a:p>
            <a:r>
              <a:rPr lang="en-US"/>
              <a:t>Click to edit Master title style</a:t>
            </a:r>
          </a:p>
        </p:txBody>
      </p:sp>
      <p:sp>
        <p:nvSpPr>
          <p:cNvPr id="3" name="Subtitle 2"/>
          <p:cNvSpPr>
            <a:spLocks noGrp="1"/>
          </p:cNvSpPr>
          <p:nvPr>
            <p:ph type="subTitle" idx="1"/>
          </p:nvPr>
        </p:nvSpPr>
        <p:spPr>
          <a:xfrm>
            <a:off x="2434130" y="4039820"/>
            <a:ext cx="6400800" cy="610820"/>
          </a:xfrm>
        </p:spPr>
        <p:txBody>
          <a:bodyPr/>
          <a:lstStyle>
            <a:lvl1pPr marL="0" indent="0" algn="r">
              <a:buNone/>
              <a:defRPr>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E6E41E-DBF7-4B97-87FE-B8644DFA5591}"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75072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E6E41E-DBF7-4B97-87FE-B8644DFA5591}"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3438234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E6E41E-DBF7-4B97-87FE-B8644DFA5591}"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2112873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E6E41E-DBF7-4B97-87FE-B8644DFA5591}"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306088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E6E41E-DBF7-4B97-87FE-B8644DFA5591}"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311034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E6E41E-DBF7-4B97-87FE-B8644DFA5591}"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198248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E6E41E-DBF7-4B97-87FE-B8644DFA5591}"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416959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E6E41E-DBF7-4B97-87FE-B8644DFA5591}"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343132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E6E41E-DBF7-4B97-87FE-B8644DFA5591}" type="datetimeFigureOut">
              <a:rPr lang="en-US" smtClean="0"/>
              <a:t>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64426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E6E41E-DBF7-4B97-87FE-B8644DFA5591}" type="datetimeFigureOut">
              <a:rPr lang="en-US" smtClean="0"/>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122333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6E41E-DBF7-4B97-87FE-B8644DFA5591}" type="datetimeFigureOut">
              <a:rPr lang="en-US" smtClean="0"/>
              <a:t>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217219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E6E41E-DBF7-4B97-87FE-B8644DFA5591}"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DC6AB-18A1-47C6-9F54-B25CBD471116}" type="slidenum">
              <a:rPr lang="en-US" smtClean="0"/>
              <a:t>‹#›</a:t>
            </a:fld>
            <a:endParaRPr lang="en-US"/>
          </a:p>
        </p:txBody>
      </p:sp>
    </p:spTree>
    <p:extLst>
      <p:ext uri="{BB962C8B-B14F-4D97-AF65-F5344CB8AC3E}">
        <p14:creationId xmlns:p14="http://schemas.microsoft.com/office/powerpoint/2010/main" val="214440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6E41E-DBF7-4B97-87FE-B8644DFA5591}" type="datetimeFigureOut">
              <a:rPr lang="en-US" smtClean="0"/>
              <a:t>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DC6AB-18A1-47C6-9F54-B25CBD471116}" type="slidenum">
              <a:rPr lang="en-US" smtClean="0"/>
              <a:t>‹#›</a:t>
            </a:fld>
            <a:endParaRPr lang="en-US"/>
          </a:p>
        </p:txBody>
      </p:sp>
    </p:spTree>
    <p:extLst>
      <p:ext uri="{BB962C8B-B14F-4D97-AF65-F5344CB8AC3E}">
        <p14:creationId xmlns:p14="http://schemas.microsoft.com/office/powerpoint/2010/main" val="843092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rot="20513222">
            <a:off x="3902367" y="3659612"/>
            <a:ext cx="5433099" cy="1470025"/>
          </a:xfrm>
        </p:spPr>
        <p:txBody>
          <a:bodyPr>
            <a:normAutofit fontScale="90000"/>
          </a:bodyPr>
          <a:lstStyle/>
          <a:p>
            <a:pPr algn="ctr" rtl="1">
              <a:spcBef>
                <a:spcPts val="600"/>
              </a:spcBef>
            </a:pPr>
            <a:r>
              <a:rPr lang="en-US" sz="8000" b="1" dirty="0">
                <a:solidFill>
                  <a:schemeClr val="accent3">
                    <a:lumMod val="50000"/>
                  </a:schemeClr>
                </a:solidFill>
                <a:latin typeface="Edwardian Script ITC" panose="030303020407070D0804" pitchFamily="66" charset="0"/>
              </a:rPr>
              <a:t>Financial Markets</a:t>
            </a:r>
            <a:r>
              <a:rPr lang="ku-Arab-IQ" sz="4900" dirty="0">
                <a:solidFill>
                  <a:schemeClr val="accent3">
                    <a:lumMod val="50000"/>
                  </a:schemeClr>
                </a:solidFill>
              </a:rPr>
              <a:t/>
            </a:r>
            <a:br>
              <a:rPr lang="ku-Arab-IQ" sz="4900" dirty="0">
                <a:solidFill>
                  <a:schemeClr val="accent3">
                    <a:lumMod val="50000"/>
                  </a:schemeClr>
                </a:solidFill>
              </a:rPr>
            </a:br>
            <a:r>
              <a:rPr lang="ar-IQ" sz="8000" dirty="0">
                <a:solidFill>
                  <a:schemeClr val="accent3">
                    <a:lumMod val="50000"/>
                  </a:schemeClr>
                </a:solidFill>
                <a:cs typeface="AF_Diwani" pitchFamily="2" charset="-78"/>
              </a:rPr>
              <a:t>الاسواق</a:t>
            </a:r>
            <a:r>
              <a:rPr lang="ku-Arab-IQ" sz="8000" dirty="0">
                <a:solidFill>
                  <a:schemeClr val="accent3">
                    <a:lumMod val="50000"/>
                  </a:schemeClr>
                </a:solidFill>
                <a:cs typeface="AF_Diwani" pitchFamily="2" charset="-78"/>
              </a:rPr>
              <a:t> العامة </a:t>
            </a:r>
            <a:endParaRPr lang="en-US" sz="4900" dirty="0">
              <a:solidFill>
                <a:schemeClr val="accent3">
                  <a:lumMod val="50000"/>
                </a:schemeClr>
              </a:solidFill>
              <a:cs typeface="AF_Diwani" pitchFamily="2" charset="-78"/>
            </a:endParaRPr>
          </a:p>
        </p:txBody>
      </p:sp>
      <p:sp>
        <p:nvSpPr>
          <p:cNvPr id="6" name="TextBox 1"/>
          <p:cNvSpPr txBox="1">
            <a:spLocks noChangeArrowheads="1"/>
          </p:cNvSpPr>
          <p:nvPr/>
        </p:nvSpPr>
        <p:spPr bwMode="auto">
          <a:xfrm>
            <a:off x="6242605" y="69490"/>
            <a:ext cx="290139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ku-Arab-IQ" altLang="en-US" b="1" dirty="0">
                <a:latin typeface="Arial" panose="020B0604020202020204" pitchFamily="34" charset="0"/>
              </a:rPr>
              <a:t>وزارة التعليم العالي والبحث العلمي</a:t>
            </a:r>
          </a:p>
          <a:p>
            <a:pPr algn="r" eaLnBrk="1" hangingPunct="1"/>
            <a:r>
              <a:rPr lang="ku-Arab-IQ" altLang="en-US" b="1" dirty="0">
                <a:latin typeface="Arial" panose="020B0604020202020204" pitchFamily="34" charset="0"/>
              </a:rPr>
              <a:t>رئاسة </a:t>
            </a:r>
            <a:r>
              <a:rPr lang="ar-IQ" altLang="en-US" b="1" dirty="0">
                <a:latin typeface="Arial" panose="020B0604020202020204" pitchFamily="34" charset="0"/>
              </a:rPr>
              <a:t>جامعة </a:t>
            </a:r>
            <a:r>
              <a:rPr lang="ku-Arab-IQ" altLang="en-US" b="1" dirty="0">
                <a:latin typeface="Arial" panose="020B0604020202020204" pitchFamily="34" charset="0"/>
              </a:rPr>
              <a:t>صلاح الدين/ اربيل</a:t>
            </a:r>
          </a:p>
          <a:p>
            <a:pPr algn="r" eaLnBrk="1" hangingPunct="1"/>
            <a:r>
              <a:rPr lang="ku-Arab-IQ" altLang="en-US" b="1" dirty="0">
                <a:latin typeface="Arial" panose="020B0604020202020204" pitchFamily="34" charset="0"/>
              </a:rPr>
              <a:t>كليـــة الإدارة و الإقتصاد</a:t>
            </a:r>
          </a:p>
        </p:txBody>
      </p:sp>
      <p:sp>
        <p:nvSpPr>
          <p:cNvPr id="8" name="Content Placeholder 2"/>
          <p:cNvSpPr txBox="1">
            <a:spLocks/>
          </p:cNvSpPr>
          <p:nvPr/>
        </p:nvSpPr>
        <p:spPr bwMode="auto">
          <a:xfrm rot="1170443">
            <a:off x="-165740" y="4730300"/>
            <a:ext cx="4419296"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685800" indent="-22860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R="0" algn="ctr" rtl="1">
              <a:spcBef>
                <a:spcPts val="0"/>
              </a:spcBef>
              <a:spcAft>
                <a:spcPts val="0"/>
              </a:spcAft>
              <a:buNone/>
            </a:pPr>
            <a:r>
              <a:rPr lang="ar-IQ" sz="4400" dirty="0">
                <a:effectLst/>
                <a:ea typeface="Calibri" panose="020F0502020204030204" pitchFamily="34" charset="0"/>
                <a:cs typeface="Ali_k_kanaqen" pitchFamily="2" charset="-78"/>
              </a:rPr>
              <a:t>بازارِة داراي</a:t>
            </a:r>
            <a:r>
              <a:rPr lang="ar-SA" sz="4400" dirty="0">
                <a:effectLst/>
                <a:ea typeface="Calibri" panose="020F0502020204030204" pitchFamily="34" charset="0"/>
                <a:cs typeface="Ali_k_kanaqen" pitchFamily="2" charset="-78"/>
              </a:rPr>
              <a:t>ية</a:t>
            </a:r>
            <a:r>
              <a:rPr lang="ar-IQ" sz="4400" dirty="0">
                <a:effectLst/>
                <a:ea typeface="Calibri" panose="020F0502020204030204" pitchFamily="34" charset="0"/>
                <a:cs typeface="Ali_k_kanaqen" pitchFamily="2" charset="-78"/>
              </a:rPr>
              <a:t> كان</a:t>
            </a:r>
            <a:endParaRPr lang="en-US" sz="4400" dirty="0">
              <a:effectLst/>
              <a:latin typeface="Calibri" panose="020F0502020204030204" pitchFamily="34" charset="0"/>
              <a:ea typeface="Calibri" panose="020F0502020204030204" pitchFamily="34" charset="0"/>
              <a:cs typeface="Ali_k_kanaqen" pitchFamily="2" charset="-78"/>
            </a:endParaRPr>
          </a:p>
        </p:txBody>
      </p:sp>
      <p:pic>
        <p:nvPicPr>
          <p:cNvPr id="9" name="Picture 8" descr="http://su.edu.krd/userFiles/vicepresident/slide/salahaddin%20university.gif"/>
          <p:cNvPicPr/>
          <p:nvPr/>
        </p:nvPicPr>
        <p:blipFill rotWithShape="1">
          <a:blip r:embed="rId4" cstate="print">
            <a:extLst>
              <a:ext uri="{28A0092B-C50C-407E-A947-70E740481C1C}">
                <a14:useLocalDpi xmlns:a14="http://schemas.microsoft.com/office/drawing/2010/main" val="0"/>
              </a:ext>
            </a:extLst>
          </a:blip>
          <a:srcRect b="2977"/>
          <a:stretch/>
        </p:blipFill>
        <p:spPr bwMode="auto">
          <a:xfrm>
            <a:off x="662935" y="70405"/>
            <a:ext cx="1419455" cy="12207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49231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377" y="374900"/>
            <a:ext cx="8543245" cy="5802790"/>
          </a:xfrm>
        </p:spPr>
        <p:txBody>
          <a:bodyPr>
            <a:noAutofit/>
          </a:bodyPr>
          <a:lstStyle/>
          <a:p>
            <a:pPr marL="0" marR="0" indent="0" algn="justLow" rtl="1">
              <a:lnSpc>
                <a:spcPct val="90000"/>
              </a:lnSpc>
              <a:spcBef>
                <a:spcPts val="0"/>
              </a:spcBef>
              <a:spcAft>
                <a:spcPts val="0"/>
              </a:spcAft>
              <a:buNone/>
            </a:pPr>
            <a:r>
              <a:rPr lang="ar-IQ" sz="2600" dirty="0">
                <a:effectLst/>
                <a:latin typeface="Arial" panose="020B0604020202020204" pitchFamily="34" charset="0"/>
                <a:ea typeface="Times New Roman" panose="02020603050405020304" pitchFamily="18" charset="0"/>
                <a:cs typeface="Ali_K_Sahifa" pitchFamily="2" charset="-78"/>
              </a:rPr>
              <a:t>لةمةش طرنطى ئةركى يةكةممان بؤ رِوون دةبيَتةوة، ئةويش لةبةر ئةوةى ثارةى ثيَويست لةلاى مالَةكانى داشكاندن دةستةبةر نابيَت، ئةمةش بؤ رِووبةر</a:t>
            </a:r>
            <a:r>
              <a:rPr lang="ar-IQ" sz="2600" cap="all" dirty="0">
                <a:effectLst/>
                <a:latin typeface="Arial" panose="020B0604020202020204" pitchFamily="34" charset="0"/>
                <a:ea typeface="Times New Roman" panose="02020603050405020304" pitchFamily="18" charset="0"/>
                <a:cs typeface="Ali_K_Sahifa" pitchFamily="2" charset="-78"/>
              </a:rPr>
              <a:t>وبوونةوةى خواست لةسةر داشكاندنى كؤمثيالةكان لةلايةن مامةلَةضييةكانى بازرطان و طةنجينة، بؤ زالَبوونيش بةسةر ئةمةدا ثةنا بؤ قةرزكردن لة بةنكةكان دةبريَت، كة برِواثيَدانى ثيَويست بؤ مامةلَةكانى داشكاندن دابين دةكات بةمةبةستى كرِين يان داشكاندنى كؤمثيالةكان بة نرخى سووى نزمةوة جىَ بةجىَ دةبيَت.</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90000"/>
              </a:lnSpc>
              <a:spcBef>
                <a:spcPts val="0"/>
              </a:spcBef>
              <a:spcAft>
                <a:spcPts val="0"/>
              </a:spcAft>
              <a:buNone/>
            </a:pPr>
            <a:r>
              <a:rPr lang="ar-IQ" sz="2600" cap="all" dirty="0">
                <a:effectLst/>
                <a:latin typeface="Arial" panose="020B0604020202020204" pitchFamily="34" charset="0"/>
                <a:ea typeface="Times New Roman" panose="02020603050405020304" pitchFamily="18" charset="0"/>
                <a:cs typeface="Ali_K_Sahifa" pitchFamily="2" charset="-78"/>
              </a:rPr>
              <a:t>ئينجا بةهؤى كورتى ماوةى برِوا ثيَدانةكان كة بةنكةكان دةيدةنة مالَةكانى داشكاندن، كة زؤرجار ضةند رِؤذيَكى دياريكراو دةبيَت ،بؤية نرخى سووةكةشى سنووردار دةبيَت.</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90000"/>
              </a:lnSpc>
              <a:spcBef>
                <a:spcPts val="0"/>
              </a:spcBef>
              <a:spcAft>
                <a:spcPts val="0"/>
              </a:spcAft>
              <a:buNone/>
            </a:pPr>
            <a:r>
              <a:rPr lang="ar-IQ" sz="2600" cap="all" dirty="0">
                <a:effectLst/>
                <a:latin typeface="Arial" panose="020B0604020202020204" pitchFamily="34" charset="0"/>
                <a:ea typeface="Times New Roman" panose="02020603050405020304" pitchFamily="18" charset="0"/>
                <a:cs typeface="Ali_K_Sahifa" pitchFamily="2" charset="-78"/>
              </a:rPr>
              <a:t>بةم شيَوةية دةبينين بةنكة بازرطانيةكان رِؤلَى ناوةند لة بؤرسةى دارايى لة ميانةى كرِين و فرؤشتنى كاغةزة داراييةكان  دةبينن و قازانج و دةستخؤشانة وةردةطرن، هةروةها كار بؤ كرِين و فرؤشتنى كاغةزة داراييةكان  بؤ خؤيان ئةنجام دةدةن.</a:t>
            </a:r>
            <a:endParaRPr lang="en-US" sz="26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r>
              <a:rPr lang="ar-IQ" sz="2600" cap="all" dirty="0">
                <a:effectLst/>
                <a:latin typeface="Arial" panose="020B0604020202020204" pitchFamily="34" charset="0"/>
                <a:ea typeface="Times New Roman" panose="02020603050405020304" pitchFamily="18" charset="0"/>
                <a:cs typeface="Ali_K_Sahifa" pitchFamily="2" charset="-78"/>
              </a:rPr>
              <a:t>كةواتة بةنكةكان كار بؤ ثةرةثيَدانى ثاشةكةوت و ئاراستةى وةبةرهيَنانةكان دةكات، بؤية ئةو بةنكانة كار لة بازارِى دارايى و نةختى دةكةن، ئةويش لةرِيَطةى بةطةرِخستنى دارايى و ثيَشكةشكردنى قةرزو دةركردنى برِوانامةى سثاردةو ثيَشكةشكردنى رِاويَذ بؤ مامةلَةكارانييان. بيَجطة لةمانة هةلَدةستن بةكرِين و فرؤشتنى دراوةكان</a:t>
            </a:r>
            <a:endParaRPr lang="en-US" sz="2600" dirty="0">
              <a:effectLst/>
              <a:latin typeface="Calibri" panose="020F0502020204030204" pitchFamily="34" charset="0"/>
              <a:ea typeface="Calibri" panose="020F0502020204030204" pitchFamily="34" charset="0"/>
              <a:cs typeface="Ali_K_Sahifa" pitchFamily="2" charset="-78"/>
            </a:endParaRPr>
          </a:p>
        </p:txBody>
      </p:sp>
    </p:spTree>
    <p:extLst>
      <p:ext uri="{BB962C8B-B14F-4D97-AF65-F5344CB8AC3E}">
        <p14:creationId xmlns:p14="http://schemas.microsoft.com/office/powerpoint/2010/main" val="3206670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B33EA6-7BE0-4459-9079-F86219FDFA21}"/>
              </a:ext>
            </a:extLst>
          </p:cNvPr>
          <p:cNvSpPr>
            <a:spLocks noGrp="1"/>
          </p:cNvSpPr>
          <p:nvPr>
            <p:ph idx="1"/>
          </p:nvPr>
        </p:nvSpPr>
        <p:spPr>
          <a:xfrm>
            <a:off x="457200" y="374900"/>
            <a:ext cx="8229600" cy="5751263"/>
          </a:xfrm>
        </p:spPr>
        <p:txBody>
          <a:bodyPr>
            <a:normAutofit lnSpcReduction="10000"/>
          </a:bodyPr>
          <a:lstStyle/>
          <a:p>
            <a:pPr marL="0" marR="0" lvl="0" indent="0" algn="justLow" rtl="1">
              <a:lnSpc>
                <a:spcPct val="90000"/>
              </a:lnSpc>
              <a:spcBef>
                <a:spcPts val="0"/>
              </a:spcBef>
              <a:spcAft>
                <a:spcPts val="0"/>
              </a:spcAft>
              <a:buNone/>
              <a:tabLst>
                <a:tab pos="228600" algn="l"/>
              </a:tabLst>
            </a:pPr>
            <a:r>
              <a:rPr lang="ar-IQ" b="1" dirty="0">
                <a:effectLst/>
                <a:latin typeface="Arial" panose="020B0604020202020204" pitchFamily="34" charset="0"/>
                <a:ea typeface="Times New Roman" panose="02020603050405020304" pitchFamily="18" charset="0"/>
                <a:cs typeface="Ali_K_Sahifa" pitchFamily="2" charset="-78"/>
              </a:rPr>
              <a:t>2. بةنكى ناوةندى (</a:t>
            </a:r>
            <a:r>
              <a:rPr lang="en-US" b="1" dirty="0">
                <a:effectLst/>
                <a:latin typeface="Arial" panose="020B0604020202020204" pitchFamily="34" charset="0"/>
                <a:ea typeface="Times New Roman" panose="02020603050405020304" pitchFamily="18" charset="0"/>
                <a:cs typeface="Ali_K_Sahifa" pitchFamily="2" charset="-78"/>
              </a:rPr>
              <a:t>Central Banks</a:t>
            </a:r>
            <a:r>
              <a:rPr lang="ar-IQ" b="1" dirty="0">
                <a:effectLst/>
                <a:latin typeface="Arial" panose="020B0604020202020204" pitchFamily="34" charset="0"/>
                <a:ea typeface="Times New Roman" panose="02020603050405020304" pitchFamily="18" charset="0"/>
                <a:cs typeface="Ali_K_Sahifa" pitchFamily="2" charset="-78"/>
              </a:rPr>
              <a:t>)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بةنكى ناوةندى دةكةويَتة لوتكةى دام و دةزطا نةختييةكانى  ولَات، و تواناى طؤرِينى هةبووى رِاستةقينةيان بؤ هةبووى نةختى و طؤرِينى هةبووى نةختى بؤ هةبووى رِاستةقينة هةية، هةروةها هةلَدةستيَت بة سكةليَدانى ثارة.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رِؤلَى بةنكى ناوةنديش لة بازارِى دارايى و نةختى بريتيية لة: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ئاراستةكردنى سياسةتى نةختى.</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ضاوديَرى يةدةطى بةنكة بازرطانيةكان دةكات.</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ضاوديَرى كردةكانى كرِين و فرؤشتنى دراوة بيانييةكان دةكات.</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سياسةتى بازارِى والَا ثيادة دةكات، و سةرثةرشتى ئامرازةكانى بازارِى نةختى لة كرِين و فرؤشتنى قةوالَة و  رِيَثيَداني طةنجينة دةكات.</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دةركردنى دراو و خستنةرِووى لة بازارِ، لةطةلَ ضاوديَرى و كؤنترِؤلَ كردنى نرخى سوو، بةشيَوةيةك خؤشطوزةرانى دةستةبةر بكات.</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بةم شيَوةية بةنكى ناوةندى بةستراوةتةوة بة بازارِى داشكاندن، ئةويش لة   رِيَطةى خستنةرِووى  رِيَثيَداني طةنجينة لة بازارِى نةختى، ئةمةش لةجياتى حكومةتة.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3198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4663E0-12F2-4672-B654-3D9C4638129D}"/>
              </a:ext>
            </a:extLst>
          </p:cNvPr>
          <p:cNvSpPr>
            <a:spLocks noGrp="1"/>
          </p:cNvSpPr>
          <p:nvPr>
            <p:ph idx="1"/>
          </p:nvPr>
        </p:nvSpPr>
        <p:spPr>
          <a:xfrm>
            <a:off x="457200" y="527606"/>
            <a:ext cx="8229600" cy="5598558"/>
          </a:xfrm>
        </p:spPr>
        <p:txBody>
          <a:bodyPr>
            <a:normAutofit/>
          </a:bodyPr>
          <a:lstStyle/>
          <a:p>
            <a:pPr marL="0" marR="0" lvl="0" indent="0" algn="justLow" rtl="1">
              <a:lnSpc>
                <a:spcPct val="90000"/>
              </a:lnSpc>
              <a:spcBef>
                <a:spcPts val="0"/>
              </a:spcBef>
              <a:spcAft>
                <a:spcPts val="0"/>
              </a:spcAft>
              <a:buNone/>
              <a:tabLst>
                <a:tab pos="228600" algn="l"/>
              </a:tabLst>
            </a:pPr>
            <a:r>
              <a:rPr lang="ar-IQ" b="1" dirty="0">
                <a:effectLst/>
                <a:latin typeface="Arial" panose="020B0604020202020204" pitchFamily="34" charset="0"/>
                <a:ea typeface="Times New Roman" panose="02020603050405020304" pitchFamily="18" charset="0"/>
                <a:cs typeface="Ali_K_Sahifa" pitchFamily="2" charset="-78"/>
              </a:rPr>
              <a:t>3. كؤمثانيا داراييةكان (</a:t>
            </a:r>
            <a:r>
              <a:rPr lang="en-US" b="1" dirty="0">
                <a:effectLst/>
                <a:latin typeface="Arial" panose="020B0604020202020204" pitchFamily="34" charset="0"/>
                <a:ea typeface="Times New Roman" panose="02020603050405020304" pitchFamily="18" charset="0"/>
                <a:cs typeface="Ali_K_Sahifa" pitchFamily="2" charset="-78"/>
              </a:rPr>
              <a:t>Financial Companies</a:t>
            </a:r>
            <a:r>
              <a:rPr lang="ar-IQ" b="1" dirty="0">
                <a:effectLst/>
                <a:latin typeface="Arial" panose="020B0604020202020204" pitchFamily="34" charset="0"/>
                <a:ea typeface="Times New Roman" panose="02020603050405020304" pitchFamily="18" charset="0"/>
                <a:cs typeface="Ali_K_Sahifa" pitchFamily="2" charset="-78"/>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dirty="0">
                <a:effectLst/>
                <a:latin typeface="Arial" panose="020B0604020202020204" pitchFamily="34" charset="0"/>
                <a:ea typeface="Times New Roman" panose="02020603050405020304" pitchFamily="18" charset="0"/>
                <a:cs typeface="Ali_K_Sahifa" pitchFamily="2" charset="-78"/>
              </a:rPr>
              <a:t>بريتيية لة كؤمثانياى ناوةندكار هةلَدةستيَت بة هةنديَك كارى وةبةرهيَنان بؤ بةرذةوةندى جزدانةكةى، ئةمةو بازارِى دارايى و سيستةمى بةنكى طرنطى بة ثيَشخستنى خزمةتطوزارى ناوةندكارى دارايى دةدات، لةطةلَ ضالاككردنى مامةلَة لة بازارِى ناوةند و كردةكانى بازارِى سةرةتايى.</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dirty="0">
                <a:effectLst/>
                <a:latin typeface="Arial" panose="020B0604020202020204" pitchFamily="34" charset="0"/>
                <a:ea typeface="Times New Roman" panose="02020603050405020304" pitchFamily="18" charset="0"/>
                <a:cs typeface="Ali_K_Sahifa" pitchFamily="2" charset="-78"/>
              </a:rPr>
              <a:t>بؤية ئةو كؤمثانيايانة رِؤلَى طرنط لةمانةى خوارةوة دةبينن: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dirty="0">
                <a:effectLst/>
                <a:latin typeface="Arial" panose="020B0604020202020204" pitchFamily="34" charset="0"/>
                <a:ea typeface="Times New Roman" panose="02020603050405020304" pitchFamily="18" charset="0"/>
                <a:cs typeface="Ali_K_Sahifa" pitchFamily="2" charset="-78"/>
              </a:rPr>
              <a:t>ئامادةكردنى ثاشةكةوتى دارايى و ئاراستةكردنى.</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dirty="0">
                <a:effectLst/>
                <a:latin typeface="Arial" panose="020B0604020202020204" pitchFamily="34" charset="0"/>
                <a:ea typeface="Times New Roman" panose="02020603050405020304" pitchFamily="18" charset="0"/>
                <a:cs typeface="Ali_K_Sahifa" pitchFamily="2" charset="-78"/>
              </a:rPr>
              <a:t>دابين كردنى هةلى وةبةرهيَنان.</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dirty="0">
                <a:effectLst/>
                <a:latin typeface="Arial" panose="020B0604020202020204" pitchFamily="34" charset="0"/>
                <a:ea typeface="Times New Roman" panose="02020603050405020304" pitchFamily="18" charset="0"/>
                <a:cs typeface="Ali_K_Sahifa" pitchFamily="2" charset="-78"/>
              </a:rPr>
              <a:t>ليَك نزيك كردنةوةى خواست و خستنةرِوو لة كردةكانى بازارِى دارايى.</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gn="r" rtl="1"/>
            <a:endParaRPr lang="en-US" sz="4800" dirty="0"/>
          </a:p>
        </p:txBody>
      </p:sp>
    </p:spTree>
    <p:extLst>
      <p:ext uri="{BB962C8B-B14F-4D97-AF65-F5344CB8AC3E}">
        <p14:creationId xmlns:p14="http://schemas.microsoft.com/office/powerpoint/2010/main" val="418930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C3E954-744C-4CD1-A5C7-AB9B1C77D292}"/>
              </a:ext>
            </a:extLst>
          </p:cNvPr>
          <p:cNvSpPr>
            <a:spLocks noGrp="1"/>
          </p:cNvSpPr>
          <p:nvPr>
            <p:ph idx="1"/>
          </p:nvPr>
        </p:nvSpPr>
        <p:spPr>
          <a:xfrm>
            <a:off x="457200" y="374900"/>
            <a:ext cx="8229600" cy="5751263"/>
          </a:xfrm>
        </p:spPr>
        <p:txBody>
          <a:bodyPr>
            <a:normAutofit/>
          </a:bodyPr>
          <a:lstStyle/>
          <a:p>
            <a:pPr marL="0" marR="0" lvl="0" indent="0" algn="justLow" rtl="1">
              <a:lnSpc>
                <a:spcPct val="90000"/>
              </a:lnSpc>
              <a:spcBef>
                <a:spcPts val="0"/>
              </a:spcBef>
              <a:spcAft>
                <a:spcPts val="0"/>
              </a:spcAft>
              <a:buNone/>
              <a:tabLst>
                <a:tab pos="228600" algn="l"/>
              </a:tabLst>
            </a:pPr>
            <a:r>
              <a:rPr lang="ar-IQ" b="1" dirty="0">
                <a:latin typeface="Arial" panose="020B0604020202020204" pitchFamily="34" charset="0"/>
                <a:ea typeface="Times New Roman" panose="02020603050405020304" pitchFamily="18" charset="0"/>
                <a:cs typeface="Ali_K_Sahifa" pitchFamily="2" charset="-78"/>
              </a:rPr>
              <a:t>4. </a:t>
            </a:r>
            <a:r>
              <a:rPr lang="ar-IQ" b="1" dirty="0">
                <a:effectLst/>
                <a:latin typeface="Arial" panose="020B0604020202020204" pitchFamily="34" charset="0"/>
                <a:ea typeface="Times New Roman" panose="02020603050405020304" pitchFamily="18" charset="0"/>
                <a:cs typeface="Ali_K_Sahifa" pitchFamily="2" charset="-78"/>
              </a:rPr>
              <a:t>كؤمثانيا طةورةكان (</a:t>
            </a:r>
            <a:r>
              <a:rPr lang="en-US" b="1" dirty="0">
                <a:effectLst/>
                <a:latin typeface="Arial" panose="020B0604020202020204" pitchFamily="34" charset="0"/>
                <a:ea typeface="Times New Roman" panose="02020603050405020304" pitchFamily="18" charset="0"/>
                <a:cs typeface="Ali_K_Sahifa" pitchFamily="2" charset="-78"/>
              </a:rPr>
              <a:t>Big Companies</a:t>
            </a:r>
            <a:r>
              <a:rPr lang="ar-IQ" b="1" dirty="0">
                <a:effectLst/>
                <a:latin typeface="Arial" panose="020B0604020202020204" pitchFamily="34" charset="0"/>
                <a:ea typeface="Times New Roman" panose="02020603050405020304" pitchFamily="18" charset="0"/>
                <a:cs typeface="Ali_K_Sahifa" pitchFamily="2" charset="-78"/>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dirty="0">
                <a:effectLst/>
                <a:latin typeface="Arial" panose="020B0604020202020204" pitchFamily="34" charset="0"/>
                <a:ea typeface="Times New Roman" panose="02020603050405020304" pitchFamily="18" charset="0"/>
                <a:cs typeface="Ali_K_Sahifa" pitchFamily="2" charset="-78"/>
              </a:rPr>
              <a:t>بريتيية لة كؤمثانياى ثشكدارى داخراو يان طشتى كة ثارةيةكى زؤرى لةلا كؤدةبيَتةوة و دابةشيش بووة بةسةر ضةند  ولَاتيَك، ضالاكييةكانيشى ئةنجومةنى كارطيَرِى بةرِيَوةى دةبات، ئامانجةكةشى بريتييةلة ثاراستنى ثلةى ثارةى بن دةست و بةطةرِخستنى زيادةكةى بة مةبةستى بةدةستهيَنانى زؤرترين دةسهات، ئةمةش بريتييةلة كؤمثانياكانى دلَنيايى، سندوقةكانى خانةنشين و سندوقةكانى وةبةرهيَنانى هاوبةش.</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51930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A5C2-7ED1-4FFE-B1CD-FBF379D827BD}"/>
              </a:ext>
            </a:extLst>
          </p:cNvPr>
          <p:cNvSpPr>
            <a:spLocks noGrp="1"/>
          </p:cNvSpPr>
          <p:nvPr>
            <p:ph type="ctrTitle"/>
          </p:nvPr>
        </p:nvSpPr>
        <p:spPr>
          <a:xfrm>
            <a:off x="1059785" y="1"/>
            <a:ext cx="7772400" cy="374900"/>
          </a:xfrm>
        </p:spPr>
        <p:txBody>
          <a:bodyPr>
            <a:normAutofit fontScale="90000"/>
          </a:bodyPr>
          <a:lstStyle/>
          <a:p>
            <a:pPr algn="ctr" rtl="1"/>
            <a:r>
              <a:rPr lang="ar-IQ" sz="2800" dirty="0">
                <a:solidFill>
                  <a:srgbClr val="C00000"/>
                </a:solidFill>
                <a:effectLst/>
                <a:latin typeface="Arial" panose="020B0604020202020204" pitchFamily="34" charset="0"/>
                <a:ea typeface="Times New Roman" panose="02020603050405020304" pitchFamily="18" charset="0"/>
                <a:cs typeface="Ali_K_Samik" pitchFamily="2" charset="-78"/>
              </a:rPr>
              <a:t>ضوارةم: جؤرةكانى بازارِى نةختى </a:t>
            </a:r>
            <a:r>
              <a:rPr lang="en-US" sz="2800" dirty="0">
                <a:solidFill>
                  <a:srgbClr val="C00000"/>
                </a:solidFill>
                <a:effectLst/>
                <a:latin typeface="Arial" panose="020B0604020202020204" pitchFamily="34" charset="0"/>
                <a:ea typeface="Times New Roman" panose="02020603050405020304" pitchFamily="18" charset="0"/>
                <a:cs typeface="Ali_K_Samik" pitchFamily="2" charset="-78"/>
              </a:rPr>
              <a:t>Types of Money Markets </a:t>
            </a:r>
            <a:endParaRPr lang="en-US" sz="6000" dirty="0">
              <a:solidFill>
                <a:srgbClr val="C00000"/>
              </a:solidFill>
            </a:endParaRPr>
          </a:p>
        </p:txBody>
      </p:sp>
      <p:sp>
        <p:nvSpPr>
          <p:cNvPr id="4" name="Subtitle 3"/>
          <p:cNvSpPr>
            <a:spLocks noGrp="1"/>
          </p:cNvSpPr>
          <p:nvPr>
            <p:ph type="subTitle" idx="1"/>
          </p:nvPr>
        </p:nvSpPr>
        <p:spPr>
          <a:xfrm>
            <a:off x="143555" y="69490"/>
            <a:ext cx="8834930" cy="6413610"/>
          </a:xfrm>
        </p:spPr>
        <p:txBody>
          <a:bodyPr>
            <a:normAutofit fontScale="70000" lnSpcReduction="20000"/>
          </a:bodyPr>
          <a:lstStyle/>
          <a:p>
            <a:pPr indent="180340" algn="ctr" rtl="1">
              <a:lnSpc>
                <a:spcPct val="90000"/>
              </a:lnSpc>
              <a:spcBef>
                <a:spcPts val="0"/>
              </a:spcBef>
            </a:pPr>
            <a:r>
              <a:rPr lang="ar-SA" dirty="0">
                <a:solidFill>
                  <a:schemeClr val="tx1"/>
                </a:solidFill>
                <a:effectLst/>
                <a:latin typeface="Arial" panose="020B0604020202020204" pitchFamily="34" charset="0"/>
                <a:ea typeface="Calibri" panose="020F0502020204030204" pitchFamily="34" charset="0"/>
                <a:cs typeface="Ali_K_Samik" pitchFamily="2" charset="-78"/>
              </a:rPr>
              <a:t> </a:t>
            </a:r>
            <a:endParaRPr lang="en-US" dirty="0">
              <a:solidFill>
                <a:schemeClr val="tx1"/>
              </a:solidFill>
              <a:effectLst/>
              <a:latin typeface="Calibri" panose="020F0502020204030204" pitchFamily="34" charset="0"/>
              <a:ea typeface="Calibri" panose="020F0502020204030204" pitchFamily="34" charset="0"/>
              <a:cs typeface="Ali_K_Sahifa" pitchFamily="2" charset="-78"/>
            </a:endParaRPr>
          </a:p>
          <a:p>
            <a:pPr marR="0" lvl="0" algn="justLow" rtl="1">
              <a:lnSpc>
                <a:spcPct val="90000"/>
              </a:lnSpc>
              <a:spcBef>
                <a:spcPts val="0"/>
              </a:spcBef>
              <a:spcAft>
                <a:spcPts val="0"/>
              </a:spcAft>
              <a:tabLst>
                <a:tab pos="228600" algn="l"/>
              </a:tabLst>
            </a:pPr>
            <a:r>
              <a:rPr lang="ar-IQ" sz="3600" b="1" dirty="0" smtClean="0">
                <a:solidFill>
                  <a:schemeClr val="tx1"/>
                </a:solidFill>
                <a:effectLst/>
                <a:latin typeface="Arial" panose="020B0604020202020204" pitchFamily="34" charset="0"/>
                <a:ea typeface="Calibri" panose="020F0502020204030204" pitchFamily="34" charset="0"/>
                <a:cs typeface="Ali_K_Sahifa" pitchFamily="2" charset="-78"/>
              </a:rPr>
              <a:t> </a:t>
            </a:r>
          </a:p>
          <a:p>
            <a:pPr marR="0" lvl="0" algn="justLow" rtl="1">
              <a:lnSpc>
                <a:spcPct val="90000"/>
              </a:lnSpc>
              <a:spcBef>
                <a:spcPts val="0"/>
              </a:spcBef>
              <a:spcAft>
                <a:spcPts val="0"/>
              </a:spcAft>
              <a:tabLst>
                <a:tab pos="228600" algn="l"/>
              </a:tabLst>
            </a:pPr>
            <a:endParaRPr lang="ar-IQ" sz="3600" b="1" dirty="0">
              <a:solidFill>
                <a:schemeClr val="tx1"/>
              </a:solidFill>
              <a:effectLst/>
              <a:latin typeface="Arial" panose="020B0604020202020204" pitchFamily="34" charset="0"/>
              <a:ea typeface="Calibri" panose="020F0502020204030204" pitchFamily="34" charset="0"/>
              <a:cs typeface="Ali_K_Sahifa" pitchFamily="2" charset="-78"/>
            </a:endParaRPr>
          </a:p>
          <a:p>
            <a:pPr marR="0" lvl="0" algn="justLow" rtl="1">
              <a:lnSpc>
                <a:spcPct val="90000"/>
              </a:lnSpc>
              <a:spcBef>
                <a:spcPts val="0"/>
              </a:spcBef>
              <a:spcAft>
                <a:spcPts val="0"/>
              </a:spcAft>
              <a:tabLst>
                <a:tab pos="228600" algn="l"/>
              </a:tabLst>
            </a:pPr>
            <a:r>
              <a:rPr lang="ar-IQ" sz="4000" b="1" dirty="0" smtClean="0">
                <a:solidFill>
                  <a:schemeClr val="tx1"/>
                </a:solidFill>
                <a:effectLst/>
                <a:latin typeface="Arial" panose="020B0604020202020204" pitchFamily="34" charset="0"/>
                <a:ea typeface="Calibri" panose="020F0502020204030204" pitchFamily="34" charset="0"/>
                <a:cs typeface="Ali_K_Sahifa" pitchFamily="2" charset="-78"/>
              </a:rPr>
              <a:t>1-بازارِى </a:t>
            </a:r>
            <a:r>
              <a:rPr lang="ar-IQ" sz="4000" b="1" dirty="0">
                <a:solidFill>
                  <a:schemeClr val="tx1"/>
                </a:solidFill>
                <a:effectLst/>
                <a:latin typeface="Arial" panose="020B0604020202020204" pitchFamily="34" charset="0"/>
                <a:ea typeface="Calibri" panose="020F0502020204030204" pitchFamily="34" charset="0"/>
                <a:cs typeface="Ali_K_Sahifa" pitchFamily="2" charset="-78"/>
              </a:rPr>
              <a:t>والَا (</a:t>
            </a:r>
            <a:r>
              <a:rPr lang="en-US" sz="4000" b="1" dirty="0">
                <a:solidFill>
                  <a:schemeClr val="tx1"/>
                </a:solidFill>
                <a:effectLst/>
                <a:latin typeface="Arial" panose="020B0604020202020204" pitchFamily="34" charset="0"/>
                <a:ea typeface="Calibri" panose="020F0502020204030204" pitchFamily="34" charset="0"/>
                <a:cs typeface="Ali_K_Sahifa" pitchFamily="2" charset="-78"/>
              </a:rPr>
              <a:t>Open Markets</a:t>
            </a:r>
            <a:r>
              <a:rPr lang="ar-IQ" sz="4000" b="1" dirty="0">
                <a:solidFill>
                  <a:schemeClr val="tx1"/>
                </a:solidFill>
                <a:effectLst/>
                <a:latin typeface="Arial" panose="020B0604020202020204" pitchFamily="34" charset="0"/>
                <a:ea typeface="Calibri" panose="020F0502020204030204" pitchFamily="34" charset="0"/>
                <a:cs typeface="Ali_K_Sahifa" pitchFamily="2" charset="-78"/>
              </a:rPr>
              <a:t>) </a:t>
            </a:r>
            <a:endParaRPr lang="en-US" sz="4000" b="1" dirty="0">
              <a:solidFill>
                <a:schemeClr val="tx1"/>
              </a:solidFill>
              <a:effectLst/>
              <a:latin typeface="Calibri" panose="020F0502020204030204" pitchFamily="34" charset="0"/>
              <a:ea typeface="Calibri" panose="020F0502020204030204" pitchFamily="34" charset="0"/>
              <a:cs typeface="Ali_K_Sahifa" pitchFamily="2" charset="-78"/>
            </a:endParaRPr>
          </a:p>
          <a:p>
            <a:pPr indent="180340" algn="justLow" rtl="1">
              <a:lnSpc>
                <a:spcPct val="90000"/>
              </a:lnSpc>
              <a:spcBef>
                <a:spcPts val="0"/>
              </a:spcBef>
            </a:pPr>
            <a:r>
              <a:rPr lang="ar-IQ" sz="3600" dirty="0">
                <a:solidFill>
                  <a:schemeClr val="tx1"/>
                </a:solidFill>
                <a:effectLst/>
                <a:latin typeface="Arial" panose="020B0604020202020204" pitchFamily="34" charset="0"/>
                <a:ea typeface="Calibri" panose="020F0502020204030204" pitchFamily="34" charset="0"/>
                <a:cs typeface="Ali_K_Sahifa" pitchFamily="2" charset="-78"/>
              </a:rPr>
              <a:t>مةبةست لةوةية مامةلَة بة قةرزو دراوى بيانى و وةرطرتنى بةنكى دةكريَت</a:t>
            </a:r>
            <a:r>
              <a:rPr lang="ar-IQ" sz="3600" dirty="0">
                <a:solidFill>
                  <a:schemeClr val="tx1"/>
                </a:solidFill>
                <a:effectLst/>
                <a:latin typeface="Arial" panose="020B0604020202020204" pitchFamily="34" charset="0"/>
                <a:ea typeface="Calibri" panose="020F0502020204030204" pitchFamily="34" charset="0"/>
                <a:cs typeface="Ali_K_Samik" pitchFamily="2" charset="-78"/>
              </a:rPr>
              <a:t>، </a:t>
            </a:r>
            <a:r>
              <a:rPr lang="ar-IQ" sz="3600" dirty="0">
                <a:solidFill>
                  <a:schemeClr val="tx1"/>
                </a:solidFill>
                <a:effectLst/>
                <a:latin typeface="Arial" panose="020B0604020202020204" pitchFamily="34" charset="0"/>
                <a:ea typeface="Calibri" panose="020F0502020204030204" pitchFamily="34" charset="0"/>
                <a:cs typeface="Ali_K_Sahifa" pitchFamily="2" charset="-78"/>
              </a:rPr>
              <a:t>بؤية زؤرجار بةنكى ناوةندى ثةنا بؤ بازارِى والَا دةبات بؤ كرِين و فرؤشتنى كاغةزة حكومييةكان، يان بؤ كرِين و فرؤشتنى دراوى بيانى، ئينجا ئةطةر بيَتو بةنكى ناوةندى لة ميانةى سياسةتى نةختى ئارةزووى كةمكردنةوةى قةبارةى برِواثيَدان بكات. بؤية ثةنا بؤ فرؤشتنى كاغةزة داراييةكان دةبات، بة ثيَضةوانةش ئةطةر ئارةزووى فراوانكردنى قةبارةى برِواثيَدان بكات، ئةوة هةلَدةستيَت بةكرِينى كاغةزة داراييةكان، بةمةش برِى ثارةى دةستاودةستكردن لة بازارِ زياد دةكات.</a:t>
            </a:r>
            <a:endParaRPr lang="en-US" sz="3600" dirty="0">
              <a:solidFill>
                <a:schemeClr val="tx1"/>
              </a:solidFill>
              <a:effectLst/>
              <a:latin typeface="Calibri" panose="020F0502020204030204" pitchFamily="34" charset="0"/>
              <a:ea typeface="Calibri" panose="020F0502020204030204" pitchFamily="34" charset="0"/>
              <a:cs typeface="Ali_K_Sahifa" pitchFamily="2" charset="-78"/>
            </a:endParaRPr>
          </a:p>
          <a:p>
            <a:pPr marR="0" lvl="0" algn="justLow" rtl="1">
              <a:lnSpc>
                <a:spcPct val="90000"/>
              </a:lnSpc>
              <a:spcBef>
                <a:spcPts val="0"/>
              </a:spcBef>
              <a:spcAft>
                <a:spcPts val="0"/>
              </a:spcAft>
              <a:tabLst>
                <a:tab pos="228600" algn="l"/>
              </a:tabLst>
            </a:pPr>
            <a:r>
              <a:rPr lang="ar-IQ" sz="4000" b="1" dirty="0">
                <a:solidFill>
                  <a:schemeClr val="tx1"/>
                </a:solidFill>
                <a:effectLst/>
                <a:latin typeface="Arial" panose="020B0604020202020204" pitchFamily="34" charset="0"/>
                <a:ea typeface="Calibri" panose="020F0502020204030204" pitchFamily="34" charset="0"/>
                <a:cs typeface="Ali_K_Sahifa" pitchFamily="2" charset="-78"/>
              </a:rPr>
              <a:t>2-بازارِى داشكاندن (</a:t>
            </a:r>
            <a:r>
              <a:rPr lang="en-US" sz="4000" b="1" dirty="0">
                <a:solidFill>
                  <a:schemeClr val="tx1"/>
                </a:solidFill>
                <a:effectLst/>
                <a:latin typeface="Arial" panose="020B0604020202020204" pitchFamily="34" charset="0"/>
                <a:ea typeface="Calibri" panose="020F0502020204030204" pitchFamily="34" charset="0"/>
                <a:cs typeface="Ali_K_Sahifa" pitchFamily="2" charset="-78"/>
              </a:rPr>
              <a:t>Discount Markets</a:t>
            </a:r>
            <a:r>
              <a:rPr lang="ar-IQ" sz="4000" b="1" dirty="0">
                <a:solidFill>
                  <a:schemeClr val="tx1"/>
                </a:solidFill>
                <a:effectLst/>
                <a:latin typeface="Arial" panose="020B0604020202020204" pitchFamily="34" charset="0"/>
                <a:ea typeface="Calibri" panose="020F0502020204030204" pitchFamily="34" charset="0"/>
                <a:cs typeface="Ali_K_Sahifa" pitchFamily="2" charset="-78"/>
              </a:rPr>
              <a:t>) </a:t>
            </a:r>
            <a:endParaRPr lang="en-US" sz="4000" b="1" dirty="0">
              <a:solidFill>
                <a:schemeClr val="tx1"/>
              </a:solidFill>
              <a:effectLst/>
              <a:latin typeface="Arial" panose="020B0604020202020204" pitchFamily="34" charset="0"/>
              <a:ea typeface="Calibri" panose="020F0502020204030204" pitchFamily="34" charset="0"/>
              <a:cs typeface="Ali_K_Sahifa" pitchFamily="2" charset="-78"/>
            </a:endParaRPr>
          </a:p>
          <a:p>
            <a:pPr indent="179705" algn="justLow" rtl="1">
              <a:lnSpc>
                <a:spcPct val="90000"/>
              </a:lnSpc>
              <a:spcBef>
                <a:spcPts val="0"/>
              </a:spcBef>
            </a:pPr>
            <a:r>
              <a:rPr lang="ar-IQ" sz="3600" dirty="0">
                <a:solidFill>
                  <a:schemeClr val="tx1"/>
                </a:solidFill>
                <a:effectLst/>
                <a:latin typeface="Arial" panose="020B0604020202020204" pitchFamily="34" charset="0"/>
                <a:ea typeface="Calibri" panose="020F0502020204030204" pitchFamily="34" charset="0"/>
                <a:cs typeface="Ali_K_Sahifa" pitchFamily="2" charset="-78"/>
              </a:rPr>
              <a:t>ئةو كاغةزانةى شايستةي داشكاندنن وةك كاغةزة بازرطانييةكان كة ئةمةش بريتييةلة كؤمثيالةكان و برِوانامةى سثاردةو بؤ ئةمةش بةنكى ناوةندى نرخيَك لة بةنكى بازرطانى وةردةطريَت لةبةرانبةر دووبارة داشكاندنةوةى كؤمثيالة و كاغةزة دارايى ية جؤراو جؤرةكاندا.</a:t>
            </a:r>
            <a:endParaRPr lang="en-US" sz="3600" dirty="0">
              <a:solidFill>
                <a:schemeClr val="tx1"/>
              </a:solidFill>
              <a:effectLst/>
              <a:latin typeface="Calibri" panose="020F0502020204030204" pitchFamily="34" charset="0"/>
              <a:ea typeface="Calibri" panose="020F0502020204030204" pitchFamily="34" charset="0"/>
              <a:cs typeface="Ali_K_Sahifa" pitchFamily="2" charset="-78"/>
            </a:endParaRPr>
          </a:p>
          <a:p>
            <a:pPr marR="0" lvl="0" algn="justLow" rtl="1">
              <a:lnSpc>
                <a:spcPct val="90000"/>
              </a:lnSpc>
              <a:spcBef>
                <a:spcPts val="0"/>
              </a:spcBef>
              <a:spcAft>
                <a:spcPts val="0"/>
              </a:spcAft>
              <a:tabLst>
                <a:tab pos="228600" algn="l"/>
              </a:tabLst>
            </a:pPr>
            <a:r>
              <a:rPr lang="ar-IQ" sz="4000" b="1" dirty="0">
                <a:solidFill>
                  <a:schemeClr val="tx1"/>
                </a:solidFill>
                <a:effectLst/>
                <a:latin typeface="Arial" panose="020B0604020202020204" pitchFamily="34" charset="0"/>
                <a:ea typeface="Calibri" panose="020F0502020204030204" pitchFamily="34" charset="0"/>
                <a:cs typeface="Ali_K_Sahifa" pitchFamily="2" charset="-78"/>
              </a:rPr>
              <a:t>3-بازارِى نةختى بةر دةست (</a:t>
            </a:r>
            <a:r>
              <a:rPr lang="en-US" sz="4000" b="1" dirty="0">
                <a:solidFill>
                  <a:schemeClr val="tx1"/>
                </a:solidFill>
                <a:effectLst/>
                <a:latin typeface="Arial" panose="020B0604020202020204" pitchFamily="34" charset="0"/>
                <a:ea typeface="Calibri" panose="020F0502020204030204" pitchFamily="34" charset="0"/>
                <a:cs typeface="Ali_K_Sahifa" pitchFamily="2" charset="-78"/>
              </a:rPr>
              <a:t>Deposits on Call</a:t>
            </a:r>
            <a:r>
              <a:rPr lang="ar-IQ" sz="4000" b="1" dirty="0">
                <a:solidFill>
                  <a:schemeClr val="tx1"/>
                </a:solidFill>
                <a:effectLst/>
                <a:latin typeface="Arial" panose="020B0604020202020204" pitchFamily="34" charset="0"/>
                <a:ea typeface="Calibri" panose="020F0502020204030204" pitchFamily="34" charset="0"/>
                <a:cs typeface="Ali_K_Sahifa" pitchFamily="2" charset="-78"/>
              </a:rPr>
              <a:t>) </a:t>
            </a:r>
            <a:endParaRPr lang="en-US" sz="4000" b="1" dirty="0">
              <a:solidFill>
                <a:schemeClr val="tx1"/>
              </a:solidFill>
              <a:effectLst/>
              <a:latin typeface="Arial" panose="020B0604020202020204" pitchFamily="34" charset="0"/>
              <a:ea typeface="Calibri" panose="020F0502020204030204" pitchFamily="34" charset="0"/>
              <a:cs typeface="Ali_K_Sahifa" pitchFamily="2" charset="-78"/>
            </a:endParaRPr>
          </a:p>
          <a:p>
            <a:pPr indent="179705" algn="justLow" rtl="1">
              <a:lnSpc>
                <a:spcPct val="90000"/>
              </a:lnSpc>
              <a:spcBef>
                <a:spcPts val="0"/>
              </a:spcBef>
            </a:pPr>
            <a:r>
              <a:rPr lang="ar-IQ" sz="3600" dirty="0">
                <a:solidFill>
                  <a:schemeClr val="tx1"/>
                </a:solidFill>
                <a:effectLst/>
                <a:latin typeface="Arial" panose="020B0604020202020204" pitchFamily="34" charset="0"/>
                <a:ea typeface="Calibri" panose="020F0502020204030204" pitchFamily="34" charset="0"/>
                <a:cs typeface="Ali_K_Sahifa" pitchFamily="2" charset="-78"/>
              </a:rPr>
              <a:t>ئةمةش سثاردة بةنكى يةكان و هةذماركردني رِةوةنى قةرزار و قةرزكةر دةطريَتةوة. لةرِاستيدا ئةو بازارِة هةموو بةنكة بازرطانى و تايبةتمةندةكان دةطريَتةوة، ئةمةش هةلى ئةوة دةرِةخسيَنيَت كة رِةسيدى نةختى زيَدةى هةية ، بؤ ئةوةى بةشيَوةيةكى خيَرا بةقةرزى كورت خايةنى بدات.</a:t>
            </a:r>
            <a:endParaRPr lang="en-US" sz="3600" dirty="0">
              <a:solidFill>
                <a:schemeClr val="tx1"/>
              </a:solidFill>
              <a:effectLst/>
              <a:latin typeface="Calibri" panose="020F0502020204030204" pitchFamily="34" charset="0"/>
              <a:ea typeface="Calibri" panose="020F0502020204030204" pitchFamily="34" charset="0"/>
              <a:cs typeface="Ali_K_Sahifa" pitchFamily="2" charset="-78"/>
            </a:endParaRPr>
          </a:p>
          <a:p>
            <a:pPr indent="179705" algn="justLow" rtl="1">
              <a:lnSpc>
                <a:spcPct val="90000"/>
              </a:lnSpc>
              <a:spcBef>
                <a:spcPts val="0"/>
              </a:spcBef>
            </a:pPr>
            <a:r>
              <a:rPr lang="ar-IQ" sz="3600" dirty="0">
                <a:solidFill>
                  <a:schemeClr val="tx1"/>
                </a:solidFill>
                <a:effectLst/>
                <a:latin typeface="Arial" panose="020B0604020202020204" pitchFamily="34" charset="0"/>
                <a:ea typeface="Calibri" panose="020F0502020204030204" pitchFamily="34" charset="0"/>
                <a:cs typeface="Ali_K_Sahifa" pitchFamily="2" charset="-78"/>
              </a:rPr>
              <a:t>هةروةها بازارِى دراوة بيانيةكانيش هةية، كة بريتيية لة يؤرِؤ و دؤلار، ئةم بازارِةش رِةسيديَكى طةورةى لة دراوةكان هةية (دؤلار و يؤرؤ)، كة بؤ ثارةداركردنى بازرطانى دةرةكى بةكاردةهيَنريَت.</a:t>
            </a:r>
            <a:endParaRPr lang="en-US" sz="3600" dirty="0">
              <a:solidFill>
                <a:schemeClr val="tx1"/>
              </a:solidFill>
              <a:effectLst/>
              <a:latin typeface="Calibri" panose="020F0502020204030204" pitchFamily="34" charset="0"/>
              <a:ea typeface="Calibri" panose="020F0502020204030204" pitchFamily="34" charset="0"/>
              <a:cs typeface="Ali_K_Sahifa" pitchFamily="2" charset="-78"/>
            </a:endParaRPr>
          </a:p>
          <a:p>
            <a:endParaRPr lang="en-US" dirty="0"/>
          </a:p>
        </p:txBody>
      </p:sp>
    </p:spTree>
    <p:extLst>
      <p:ext uri="{BB962C8B-B14F-4D97-AF65-F5344CB8AC3E}">
        <p14:creationId xmlns:p14="http://schemas.microsoft.com/office/powerpoint/2010/main" val="922236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768428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2106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4AEB-AF55-4D0A-BD14-AA716644D037}"/>
              </a:ext>
            </a:extLst>
          </p:cNvPr>
          <p:cNvSpPr>
            <a:spLocks noGrp="1"/>
          </p:cNvSpPr>
          <p:nvPr>
            <p:ph type="title"/>
          </p:nvPr>
        </p:nvSpPr>
        <p:spPr/>
        <p:txBody>
          <a:bodyPr>
            <a:normAutofit fontScale="90000"/>
          </a:bodyPr>
          <a:lstStyle/>
          <a:p>
            <a:pPr marL="0" marR="0" indent="180340" rtl="1">
              <a:lnSpc>
                <a:spcPct val="107000"/>
              </a:lnSpc>
              <a:spcBef>
                <a:spcPts val="1200"/>
              </a:spcBef>
              <a:spcAft>
                <a:spcPts val="300"/>
              </a:spcAft>
            </a:pPr>
            <a:r>
              <a:rPr lang="ar-IQ" sz="2800" dirty="0">
                <a:solidFill>
                  <a:srgbClr val="C00000"/>
                </a:solidFill>
                <a:effectLst/>
                <a:latin typeface="Arial" panose="020B0604020202020204" pitchFamily="34" charset="0"/>
                <a:ea typeface="Times New Roman" panose="02020603050405020304" pitchFamily="18" charset="0"/>
                <a:cs typeface="Ali_K_Samik" pitchFamily="2" charset="-78"/>
              </a:rPr>
              <a:t>ثيَنجةم: ئامرازةكانى مامةلَةكردن لة بازارِى نةختى:</a:t>
            </a:r>
            <a:r>
              <a:rPr lang="en-US" sz="28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r>
            <a:br>
              <a:rPr lang="en-US" sz="2800"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r>
              <a:rPr lang="ar-IQ" sz="2800" dirty="0">
                <a:solidFill>
                  <a:srgbClr val="C00000"/>
                </a:solidFill>
                <a:effectLst/>
                <a:latin typeface="Arial" panose="020B0604020202020204" pitchFamily="34" charset="0"/>
                <a:ea typeface="Times New Roman" panose="02020603050405020304" pitchFamily="18" charset="0"/>
                <a:cs typeface="Ali_K_Sahifa" pitchFamily="2" charset="-78"/>
              </a:rPr>
              <a:t>لة بازارِى نةختى كؤمةلَيَك ئامرازى وةبةرهيَنان هةية، لة طرنطترين ئةو ئامرازانةش:</a:t>
            </a:r>
            <a:endParaRPr lang="en-US" sz="6000" dirty="0">
              <a:solidFill>
                <a:srgbClr val="C00000"/>
              </a:solidFill>
            </a:endParaRPr>
          </a:p>
        </p:txBody>
      </p:sp>
      <p:grpSp>
        <p:nvGrpSpPr>
          <p:cNvPr id="4" name="Group 3">
            <a:extLst>
              <a:ext uri="{FF2B5EF4-FFF2-40B4-BE49-F238E27FC236}">
                <a16:creationId xmlns:a16="http://schemas.microsoft.com/office/drawing/2014/main" id="{03CA7604-4B07-4401-9C89-2A3DAB530A3F}"/>
              </a:ext>
            </a:extLst>
          </p:cNvPr>
          <p:cNvGrpSpPr>
            <a:grpSpLocks/>
          </p:cNvGrpSpPr>
          <p:nvPr/>
        </p:nvGrpSpPr>
        <p:grpSpPr bwMode="auto">
          <a:xfrm>
            <a:off x="457200" y="1901950"/>
            <a:ext cx="8229600" cy="3664920"/>
            <a:chOff x="1031" y="3937"/>
            <a:chExt cx="7592" cy="2333"/>
          </a:xfrm>
          <a:scene3d>
            <a:camera prst="isometricOffAxis2Left"/>
            <a:lightRig rig="threePt" dir="t"/>
          </a:scene3d>
        </p:grpSpPr>
        <p:sp>
          <p:nvSpPr>
            <p:cNvPr id="5" name="Text Box 84">
              <a:extLst>
                <a:ext uri="{FF2B5EF4-FFF2-40B4-BE49-F238E27FC236}">
                  <a16:creationId xmlns:a16="http://schemas.microsoft.com/office/drawing/2014/main" id="{C2647F12-0709-44E5-A436-1FF23117B052}"/>
                </a:ext>
              </a:extLst>
            </p:cNvPr>
            <p:cNvSpPr txBox="1">
              <a:spLocks noChangeArrowheads="1"/>
            </p:cNvSpPr>
            <p:nvPr/>
          </p:nvSpPr>
          <p:spPr bwMode="auto">
            <a:xfrm>
              <a:off x="3135" y="3937"/>
              <a:ext cx="3525" cy="515"/>
            </a:xfrm>
            <a:prstGeom prst="rect">
              <a:avLst/>
            </a:prstGeom>
            <a:ln>
              <a:solidFill>
                <a:srgbClr val="C00000"/>
              </a:solid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Ali_K_Samik" pitchFamily="2" charset="-78"/>
                </a:rPr>
                <a:t> </a:t>
              </a:r>
              <a:r>
                <a:rPr lang="ar-IQ" sz="2400" dirty="0">
                  <a:solidFill>
                    <a:srgbClr val="C00000"/>
                  </a:solidFill>
                  <a:effectLst/>
                  <a:latin typeface="Arial" panose="020B0604020202020204" pitchFamily="34" charset="0"/>
                  <a:ea typeface="Times New Roman" panose="02020603050405020304" pitchFamily="18" charset="0"/>
                  <a:cs typeface="Ali_K_Samik" pitchFamily="2" charset="-78"/>
                </a:rPr>
                <a:t> ئامرازةكانى مامةلَةكردن لة بازارِى نةختى</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 Box 85">
              <a:extLst>
                <a:ext uri="{FF2B5EF4-FFF2-40B4-BE49-F238E27FC236}">
                  <a16:creationId xmlns:a16="http://schemas.microsoft.com/office/drawing/2014/main" id="{1C8B15E4-2D8C-4F7B-996B-9AA8B0A97260}"/>
                </a:ext>
              </a:extLst>
            </p:cNvPr>
            <p:cNvSpPr txBox="1">
              <a:spLocks noChangeArrowheads="1"/>
            </p:cNvSpPr>
            <p:nvPr/>
          </p:nvSpPr>
          <p:spPr bwMode="auto">
            <a:xfrm>
              <a:off x="3708" y="5363"/>
              <a:ext cx="1027" cy="907"/>
            </a:xfrm>
            <a:prstGeom prst="rect">
              <a:avLst/>
            </a:prstGeom>
            <a:ln>
              <a:solidFill>
                <a:srgbClr val="C00000"/>
              </a:solid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Samik" pitchFamily="2" charset="-78"/>
                </a:rPr>
                <a:t> </a:t>
              </a:r>
              <a:r>
                <a:rPr lang="ar-IQ" sz="2400" dirty="0">
                  <a:latin typeface="Calibri" panose="020F0502020204030204" pitchFamily="34" charset="0"/>
                  <a:ea typeface="Calibri" panose="020F0502020204030204" pitchFamily="34" charset="0"/>
                  <a:cs typeface="Ali_K_Samik" pitchFamily="2" charset="-78"/>
                </a:rPr>
                <a:t>ريَثيَداني طةنجينة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 Box 86">
              <a:extLst>
                <a:ext uri="{FF2B5EF4-FFF2-40B4-BE49-F238E27FC236}">
                  <a16:creationId xmlns:a16="http://schemas.microsoft.com/office/drawing/2014/main" id="{69CC95DB-93D4-483E-8B02-55E19DACA739}"/>
                </a:ext>
              </a:extLst>
            </p:cNvPr>
            <p:cNvSpPr txBox="1">
              <a:spLocks noChangeArrowheads="1"/>
            </p:cNvSpPr>
            <p:nvPr/>
          </p:nvSpPr>
          <p:spPr bwMode="auto">
            <a:xfrm>
              <a:off x="1031" y="5363"/>
              <a:ext cx="1255" cy="907"/>
            </a:xfrm>
            <a:prstGeom prst="rect">
              <a:avLst/>
            </a:prstGeom>
            <a:ln>
              <a:solidFill>
                <a:srgbClr val="C00000"/>
              </a:solid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Samik" pitchFamily="2" charset="-78"/>
                </a:rPr>
                <a:t> وةرطرتة بةنكيةكان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 Box 87">
              <a:extLst>
                <a:ext uri="{FF2B5EF4-FFF2-40B4-BE49-F238E27FC236}">
                  <a16:creationId xmlns:a16="http://schemas.microsoft.com/office/drawing/2014/main" id="{65337BC0-F6B8-49D5-AE26-52799F3A5F2F}"/>
                </a:ext>
              </a:extLst>
            </p:cNvPr>
            <p:cNvSpPr txBox="1">
              <a:spLocks noChangeArrowheads="1"/>
            </p:cNvSpPr>
            <p:nvPr/>
          </p:nvSpPr>
          <p:spPr bwMode="auto">
            <a:xfrm>
              <a:off x="7526" y="5363"/>
              <a:ext cx="1087" cy="907"/>
            </a:xfrm>
            <a:prstGeom prst="rect">
              <a:avLst/>
            </a:prstGeom>
            <a:ln>
              <a:solidFill>
                <a:srgbClr val="C00000"/>
              </a:solid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ar-OM" sz="2000" b="1" dirty="0">
                  <a:latin typeface="Calibri" panose="020F0502020204030204" pitchFamily="34" charset="0"/>
                  <a:ea typeface="Calibri" panose="020F0502020204030204" pitchFamily="34" charset="0"/>
                  <a:cs typeface="Arial" panose="020B0604020202020204" pitchFamily="34" charset="0"/>
                </a:rPr>
                <a:t>بڕوانامەی سپاردە</a:t>
              </a:r>
              <a:r>
                <a:rPr lang="ar-SA" sz="2000" b="1" dirty="0">
                  <a:effectLst/>
                  <a:latin typeface="Calibri" panose="020F0502020204030204" pitchFamily="34" charset="0"/>
                  <a:ea typeface="Calibri" panose="020F0502020204030204" pitchFamily="34" charset="0"/>
                  <a:cs typeface="Arial" panose="020B0604020202020204" pitchFamily="34" charset="0"/>
                </a:rPr>
                <a:t> </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9" name="Lines 88">
              <a:extLst>
                <a:ext uri="{FF2B5EF4-FFF2-40B4-BE49-F238E27FC236}">
                  <a16:creationId xmlns:a16="http://schemas.microsoft.com/office/drawing/2014/main" id="{D112F23C-15DC-49F9-8DAB-839EF9328C59}"/>
                </a:ext>
              </a:extLst>
            </p:cNvPr>
            <p:cNvCxnSpPr>
              <a:cxnSpLocks noChangeShapeType="1"/>
            </p:cNvCxnSpPr>
            <p:nvPr/>
          </p:nvCxnSpPr>
          <p:spPr bwMode="auto">
            <a:xfrm>
              <a:off x="4899" y="4406"/>
              <a:ext cx="0" cy="478"/>
            </a:xfrm>
            <a:prstGeom prst="line">
              <a:avLst/>
            </a:prstGeom>
            <a:ln>
              <a:solidFill>
                <a:srgbClr val="C00000"/>
              </a:solidFill>
              <a:headEnd/>
              <a:tailEnd type="triangle" w="med" len="med"/>
            </a:ln>
            <a:extLst>
              <a:ext uri="{909E8E84-426E-40DD-AFC4-6F175D3DCCD1}">
                <a14:hiddenFill xmlns:a14="http://schemas.microsoft.com/office/drawing/2010/main">
                  <a:noFill/>
                </a14:hiddenFill>
              </a:ext>
            </a:extLst>
          </p:spPr>
          <p:style>
            <a:lnRef idx="1">
              <a:schemeClr val="accent3"/>
            </a:lnRef>
            <a:fillRef idx="2">
              <a:schemeClr val="accent3"/>
            </a:fillRef>
            <a:effectRef idx="1">
              <a:schemeClr val="accent3"/>
            </a:effectRef>
            <a:fontRef idx="minor">
              <a:schemeClr val="dk1"/>
            </a:fontRef>
          </p:style>
        </p:cxnSp>
        <p:cxnSp>
          <p:nvCxnSpPr>
            <p:cNvPr id="10" name="Lines 90">
              <a:extLst>
                <a:ext uri="{FF2B5EF4-FFF2-40B4-BE49-F238E27FC236}">
                  <a16:creationId xmlns:a16="http://schemas.microsoft.com/office/drawing/2014/main" id="{2A69BF1D-2ABC-462B-9B86-52AEE38385FC}"/>
                </a:ext>
              </a:extLst>
            </p:cNvPr>
            <p:cNvCxnSpPr>
              <a:cxnSpLocks noChangeShapeType="1"/>
            </p:cNvCxnSpPr>
            <p:nvPr/>
          </p:nvCxnSpPr>
          <p:spPr bwMode="auto">
            <a:xfrm>
              <a:off x="1132" y="4886"/>
              <a:ext cx="0" cy="477"/>
            </a:xfrm>
            <a:prstGeom prst="line">
              <a:avLst/>
            </a:prstGeom>
            <a:ln>
              <a:solidFill>
                <a:srgbClr val="C00000"/>
              </a:solidFill>
              <a:headEnd/>
              <a:tailEnd type="triangle" w="med" len="med"/>
            </a:ln>
            <a:extLst>
              <a:ext uri="{909E8E84-426E-40DD-AFC4-6F175D3DCCD1}">
                <a14:hiddenFill xmlns:a14="http://schemas.microsoft.com/office/drawing/2010/main">
                  <a:noFill/>
                </a14:hiddenFill>
              </a:ext>
            </a:extLst>
          </p:spPr>
          <p:style>
            <a:lnRef idx="1">
              <a:schemeClr val="accent3"/>
            </a:lnRef>
            <a:fillRef idx="2">
              <a:schemeClr val="accent3"/>
            </a:fillRef>
            <a:effectRef idx="1">
              <a:schemeClr val="accent3"/>
            </a:effectRef>
            <a:fontRef idx="minor">
              <a:schemeClr val="dk1"/>
            </a:fontRef>
          </p:style>
        </p:cxnSp>
        <p:cxnSp>
          <p:nvCxnSpPr>
            <p:cNvPr id="11" name="Lines 91">
              <a:extLst>
                <a:ext uri="{FF2B5EF4-FFF2-40B4-BE49-F238E27FC236}">
                  <a16:creationId xmlns:a16="http://schemas.microsoft.com/office/drawing/2014/main" id="{FBA3B4DC-0543-4034-BE77-A6CAACA6B014}"/>
                </a:ext>
              </a:extLst>
            </p:cNvPr>
            <p:cNvCxnSpPr>
              <a:cxnSpLocks noChangeShapeType="1"/>
            </p:cNvCxnSpPr>
            <p:nvPr/>
          </p:nvCxnSpPr>
          <p:spPr bwMode="auto">
            <a:xfrm>
              <a:off x="4318" y="4886"/>
              <a:ext cx="0" cy="477"/>
            </a:xfrm>
            <a:prstGeom prst="line">
              <a:avLst/>
            </a:prstGeom>
            <a:ln>
              <a:solidFill>
                <a:srgbClr val="C00000"/>
              </a:solidFill>
              <a:headEnd/>
              <a:tailEnd type="triangle" w="med" len="med"/>
            </a:ln>
            <a:extLst>
              <a:ext uri="{909E8E84-426E-40DD-AFC4-6F175D3DCCD1}">
                <a14:hiddenFill xmlns:a14="http://schemas.microsoft.com/office/drawing/2010/main">
                  <a:noFill/>
                </a14:hiddenFill>
              </a:ext>
            </a:extLst>
          </p:spPr>
          <p:style>
            <a:lnRef idx="1">
              <a:schemeClr val="accent3"/>
            </a:lnRef>
            <a:fillRef idx="2">
              <a:schemeClr val="accent3"/>
            </a:fillRef>
            <a:effectRef idx="1">
              <a:schemeClr val="accent3"/>
            </a:effectRef>
            <a:fontRef idx="minor">
              <a:schemeClr val="dk1"/>
            </a:fontRef>
          </p:style>
        </p:cxnSp>
        <p:cxnSp>
          <p:nvCxnSpPr>
            <p:cNvPr id="12" name="Lines 92">
              <a:extLst>
                <a:ext uri="{FF2B5EF4-FFF2-40B4-BE49-F238E27FC236}">
                  <a16:creationId xmlns:a16="http://schemas.microsoft.com/office/drawing/2014/main" id="{70DF1459-C3FD-40BC-A174-994258C2F395}"/>
                </a:ext>
              </a:extLst>
            </p:cNvPr>
            <p:cNvCxnSpPr>
              <a:cxnSpLocks noChangeShapeType="1"/>
            </p:cNvCxnSpPr>
            <p:nvPr/>
          </p:nvCxnSpPr>
          <p:spPr bwMode="auto">
            <a:xfrm>
              <a:off x="8602" y="4886"/>
              <a:ext cx="0" cy="477"/>
            </a:xfrm>
            <a:prstGeom prst="line">
              <a:avLst/>
            </a:prstGeom>
            <a:ln>
              <a:solidFill>
                <a:srgbClr val="C00000"/>
              </a:solidFill>
              <a:headEnd/>
              <a:tailEnd type="triangle" w="med" len="med"/>
            </a:ln>
            <a:extLst>
              <a:ext uri="{909E8E84-426E-40DD-AFC4-6F175D3DCCD1}">
                <a14:hiddenFill xmlns:a14="http://schemas.microsoft.com/office/drawing/2010/main">
                  <a:noFill/>
                </a14:hiddenFill>
              </a:ext>
            </a:extLst>
          </p:spPr>
          <p:style>
            <a:lnRef idx="1">
              <a:schemeClr val="accent3"/>
            </a:lnRef>
            <a:fillRef idx="2">
              <a:schemeClr val="accent3"/>
            </a:fillRef>
            <a:effectRef idx="1">
              <a:schemeClr val="accent3"/>
            </a:effectRef>
            <a:fontRef idx="minor">
              <a:schemeClr val="dk1"/>
            </a:fontRef>
          </p:style>
        </p:cxnSp>
        <p:cxnSp>
          <p:nvCxnSpPr>
            <p:cNvPr id="13" name="Lines 95">
              <a:extLst>
                <a:ext uri="{FF2B5EF4-FFF2-40B4-BE49-F238E27FC236}">
                  <a16:creationId xmlns:a16="http://schemas.microsoft.com/office/drawing/2014/main" id="{58DD6348-62E4-4A1B-A364-7E91D5E0F407}"/>
                </a:ext>
              </a:extLst>
            </p:cNvPr>
            <p:cNvCxnSpPr>
              <a:cxnSpLocks noChangeShapeType="1"/>
            </p:cNvCxnSpPr>
            <p:nvPr/>
          </p:nvCxnSpPr>
          <p:spPr bwMode="auto">
            <a:xfrm>
              <a:off x="1132" y="4884"/>
              <a:ext cx="7491" cy="0"/>
            </a:xfrm>
            <a:prstGeom prst="line">
              <a:avLst/>
            </a:prstGeom>
            <a:ln>
              <a:solidFill>
                <a:srgbClr val="C00000"/>
              </a:solidFill>
              <a:headEnd/>
              <a:tailEnd/>
            </a:ln>
            <a:extLst>
              <a:ext uri="{909E8E84-426E-40DD-AFC4-6F175D3DCCD1}">
                <a14:hiddenFill xmlns:a14="http://schemas.microsoft.com/office/drawing/2010/main">
                  <a:noFill/>
                </a14:hiddenFill>
              </a:ext>
            </a:extLst>
          </p:spPr>
          <p:style>
            <a:lnRef idx="1">
              <a:schemeClr val="accent3"/>
            </a:lnRef>
            <a:fillRef idx="2">
              <a:schemeClr val="accent3"/>
            </a:fillRef>
            <a:effectRef idx="1">
              <a:schemeClr val="accent3"/>
            </a:effectRef>
            <a:fontRef idx="minor">
              <a:schemeClr val="dk1"/>
            </a:fontRef>
          </p:style>
        </p:cxnSp>
        <p:sp>
          <p:nvSpPr>
            <p:cNvPr id="14" name="Text Box 96">
              <a:extLst>
                <a:ext uri="{FF2B5EF4-FFF2-40B4-BE49-F238E27FC236}">
                  <a16:creationId xmlns:a16="http://schemas.microsoft.com/office/drawing/2014/main" id="{0EEE111C-9305-4DA7-9597-C4D2635684A4}"/>
                </a:ext>
              </a:extLst>
            </p:cNvPr>
            <p:cNvSpPr txBox="1">
              <a:spLocks noChangeArrowheads="1"/>
            </p:cNvSpPr>
            <p:nvPr/>
          </p:nvSpPr>
          <p:spPr bwMode="auto">
            <a:xfrm>
              <a:off x="6227" y="5363"/>
              <a:ext cx="1175" cy="907"/>
            </a:xfrm>
            <a:prstGeom prst="rect">
              <a:avLst/>
            </a:prstGeom>
            <a:ln>
              <a:solidFill>
                <a:srgbClr val="C00000"/>
              </a:solid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Samik" pitchFamily="2" charset="-78"/>
                </a:rPr>
                <a:t>كؤمثيالةي ماوة كورت</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5" name="Lines 97">
              <a:extLst>
                <a:ext uri="{FF2B5EF4-FFF2-40B4-BE49-F238E27FC236}">
                  <a16:creationId xmlns:a16="http://schemas.microsoft.com/office/drawing/2014/main" id="{19C82151-23C5-450D-A497-6630C4D27B89}"/>
                </a:ext>
              </a:extLst>
            </p:cNvPr>
            <p:cNvCxnSpPr>
              <a:cxnSpLocks noChangeShapeType="1"/>
            </p:cNvCxnSpPr>
            <p:nvPr/>
          </p:nvCxnSpPr>
          <p:spPr bwMode="auto">
            <a:xfrm>
              <a:off x="6990" y="4886"/>
              <a:ext cx="0" cy="477"/>
            </a:xfrm>
            <a:prstGeom prst="line">
              <a:avLst/>
            </a:prstGeom>
            <a:ln>
              <a:solidFill>
                <a:srgbClr val="C00000"/>
              </a:solidFill>
              <a:headEnd/>
              <a:tailEnd type="triangle" w="med" len="med"/>
            </a:ln>
            <a:extLst>
              <a:ext uri="{909E8E84-426E-40DD-AFC4-6F175D3DCCD1}">
                <a14:hiddenFill xmlns:a14="http://schemas.microsoft.com/office/drawing/2010/main">
                  <a:noFill/>
                </a14:hiddenFill>
              </a:ext>
            </a:extLst>
          </p:spPr>
          <p:style>
            <a:lnRef idx="1">
              <a:schemeClr val="accent3"/>
            </a:lnRef>
            <a:fillRef idx="2">
              <a:schemeClr val="accent3"/>
            </a:fillRef>
            <a:effectRef idx="1">
              <a:schemeClr val="accent3"/>
            </a:effectRef>
            <a:fontRef idx="minor">
              <a:schemeClr val="dk1"/>
            </a:fontRef>
          </p:style>
        </p:cxnSp>
        <p:sp>
          <p:nvSpPr>
            <p:cNvPr id="16" name="Text Box 98">
              <a:extLst>
                <a:ext uri="{FF2B5EF4-FFF2-40B4-BE49-F238E27FC236}">
                  <a16:creationId xmlns:a16="http://schemas.microsoft.com/office/drawing/2014/main" id="{702F53B9-6B5F-4A47-8F79-E2ED4AFE8F87}"/>
                </a:ext>
              </a:extLst>
            </p:cNvPr>
            <p:cNvSpPr txBox="1">
              <a:spLocks noChangeArrowheads="1"/>
            </p:cNvSpPr>
            <p:nvPr/>
          </p:nvSpPr>
          <p:spPr bwMode="auto">
            <a:xfrm>
              <a:off x="2409" y="5363"/>
              <a:ext cx="1175" cy="907"/>
            </a:xfrm>
            <a:prstGeom prst="rect">
              <a:avLst/>
            </a:prstGeom>
            <a:ln>
              <a:solidFill>
                <a:srgbClr val="C00000"/>
              </a:solid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Samik" pitchFamily="2" charset="-78"/>
                </a:rPr>
                <a:t>بازارِى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ar-IQ" sz="2400" dirty="0">
                  <a:effectLst/>
                  <a:latin typeface="Calibri" panose="020F0502020204030204" pitchFamily="34" charset="0"/>
                  <a:ea typeface="Calibri" panose="020F0502020204030204" pitchFamily="34" charset="0"/>
                  <a:cs typeface="Ali_K_Samik" pitchFamily="2" charset="-78"/>
                </a:rPr>
                <a:t>يؤرؤ و دؤلار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7" name="Lines 99">
              <a:extLst>
                <a:ext uri="{FF2B5EF4-FFF2-40B4-BE49-F238E27FC236}">
                  <a16:creationId xmlns:a16="http://schemas.microsoft.com/office/drawing/2014/main" id="{E9190FF3-0F41-4FE7-8234-606F52F62A5C}"/>
                </a:ext>
              </a:extLst>
            </p:cNvPr>
            <p:cNvCxnSpPr>
              <a:cxnSpLocks noChangeShapeType="1"/>
            </p:cNvCxnSpPr>
            <p:nvPr/>
          </p:nvCxnSpPr>
          <p:spPr bwMode="auto">
            <a:xfrm>
              <a:off x="3021" y="4886"/>
              <a:ext cx="0" cy="477"/>
            </a:xfrm>
            <a:prstGeom prst="line">
              <a:avLst/>
            </a:prstGeom>
            <a:ln>
              <a:solidFill>
                <a:srgbClr val="C00000"/>
              </a:solidFill>
              <a:headEnd/>
              <a:tailEnd type="triangle" w="med" len="med"/>
            </a:ln>
            <a:extLst>
              <a:ext uri="{909E8E84-426E-40DD-AFC4-6F175D3DCCD1}">
                <a14:hiddenFill xmlns:a14="http://schemas.microsoft.com/office/drawing/2010/main">
                  <a:noFill/>
                </a14:hiddenFill>
              </a:ext>
            </a:extLst>
          </p:spPr>
          <p:style>
            <a:lnRef idx="1">
              <a:schemeClr val="accent3"/>
            </a:lnRef>
            <a:fillRef idx="2">
              <a:schemeClr val="accent3"/>
            </a:fillRef>
            <a:effectRef idx="1">
              <a:schemeClr val="accent3"/>
            </a:effectRef>
            <a:fontRef idx="minor">
              <a:schemeClr val="dk1"/>
            </a:fontRef>
          </p:style>
        </p:cxnSp>
        <p:sp>
          <p:nvSpPr>
            <p:cNvPr id="18" name="Text Box 100">
              <a:extLst>
                <a:ext uri="{FF2B5EF4-FFF2-40B4-BE49-F238E27FC236}">
                  <a16:creationId xmlns:a16="http://schemas.microsoft.com/office/drawing/2014/main" id="{939A97FE-B221-4EC5-97DB-3B816A05E478}"/>
                </a:ext>
              </a:extLst>
            </p:cNvPr>
            <p:cNvSpPr txBox="1">
              <a:spLocks noChangeArrowheads="1"/>
            </p:cNvSpPr>
            <p:nvPr/>
          </p:nvSpPr>
          <p:spPr bwMode="auto">
            <a:xfrm>
              <a:off x="4858" y="5363"/>
              <a:ext cx="1245" cy="907"/>
            </a:xfrm>
            <a:prstGeom prst="rect">
              <a:avLst/>
            </a:prstGeom>
            <a:ln>
              <a:solidFill>
                <a:srgbClr val="C00000"/>
              </a:solid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ar-IQ" sz="2000" dirty="0">
                  <a:effectLst/>
                  <a:latin typeface="Calibri" panose="020F0502020204030204" pitchFamily="34" charset="0"/>
                  <a:ea typeface="Calibri" panose="020F0502020204030204" pitchFamily="34" charset="0"/>
                  <a:cs typeface="Ali_K_Samik" pitchFamily="2" charset="-78"/>
                </a:rPr>
                <a:t>كاغةزة بازرطانييةكان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9" name="Lines 101">
              <a:extLst>
                <a:ext uri="{FF2B5EF4-FFF2-40B4-BE49-F238E27FC236}">
                  <a16:creationId xmlns:a16="http://schemas.microsoft.com/office/drawing/2014/main" id="{B853C45D-96A4-4C7E-90B4-CE73965FD445}"/>
                </a:ext>
              </a:extLst>
            </p:cNvPr>
            <p:cNvCxnSpPr>
              <a:cxnSpLocks noChangeShapeType="1"/>
            </p:cNvCxnSpPr>
            <p:nvPr/>
          </p:nvCxnSpPr>
          <p:spPr bwMode="auto">
            <a:xfrm>
              <a:off x="5642" y="4886"/>
              <a:ext cx="0" cy="477"/>
            </a:xfrm>
            <a:prstGeom prst="line">
              <a:avLst/>
            </a:prstGeom>
            <a:ln>
              <a:solidFill>
                <a:srgbClr val="C00000"/>
              </a:solidFill>
              <a:headEnd/>
              <a:tailEnd type="triangle" w="med" len="med"/>
            </a:ln>
            <a:extLst>
              <a:ext uri="{909E8E84-426E-40DD-AFC4-6F175D3DCCD1}">
                <a14:hiddenFill xmlns:a14="http://schemas.microsoft.com/office/drawing/2010/main">
                  <a:noFill/>
                </a14:hiddenFill>
              </a:ext>
            </a:extLst>
          </p:spPr>
          <p:style>
            <a:lnRef idx="1">
              <a:schemeClr val="accent3"/>
            </a:lnRef>
            <a:fillRef idx="2">
              <a:schemeClr val="accent3"/>
            </a:fillRef>
            <a:effectRef idx="1">
              <a:schemeClr val="accent3"/>
            </a:effectRef>
            <a:fontRef idx="minor">
              <a:schemeClr val="dk1"/>
            </a:fontRef>
          </p:style>
        </p:cxnSp>
      </p:grpSp>
    </p:spTree>
    <p:extLst>
      <p:ext uri="{BB962C8B-B14F-4D97-AF65-F5344CB8AC3E}">
        <p14:creationId xmlns:p14="http://schemas.microsoft.com/office/powerpoint/2010/main" val="1325664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74AE45-AE42-402D-991D-335C4F5C29DC}"/>
              </a:ext>
            </a:extLst>
          </p:cNvPr>
          <p:cNvSpPr>
            <a:spLocks noGrp="1"/>
          </p:cNvSpPr>
          <p:nvPr>
            <p:ph idx="1"/>
          </p:nvPr>
        </p:nvSpPr>
        <p:spPr>
          <a:xfrm>
            <a:off x="457200" y="374900"/>
            <a:ext cx="8229600" cy="5751263"/>
          </a:xfrm>
        </p:spPr>
        <p:txBody>
          <a:bodyPr>
            <a:normAutofit fontScale="92500"/>
          </a:bodyPr>
          <a:lstStyle/>
          <a:p>
            <a:pPr marL="342900" marR="0" lvl="0" indent="-342900" algn="justLow" rtl="1">
              <a:lnSpc>
                <a:spcPct val="90000"/>
              </a:lnSpc>
              <a:spcBef>
                <a:spcPts val="0"/>
              </a:spcBef>
              <a:spcAft>
                <a:spcPts val="0"/>
              </a:spcAft>
              <a:buFont typeface="+mj-lt"/>
              <a:buAutoNum type="arabicPeriod"/>
              <a:tabLst>
                <a:tab pos="228600" algn="l"/>
              </a:tabLst>
            </a:pPr>
            <a:r>
              <a:rPr lang="ar-IQ" sz="2800" b="1" dirty="0">
                <a:effectLst/>
                <a:latin typeface="Arial" panose="020B0604020202020204" pitchFamily="34" charset="0"/>
                <a:ea typeface="Times New Roman" panose="02020603050405020304" pitchFamily="18" charset="0"/>
                <a:cs typeface="Ali_K_Sahifa" pitchFamily="2" charset="-78"/>
              </a:rPr>
              <a:t>برِوانامةى سثاردة</a:t>
            </a:r>
            <a:r>
              <a:rPr lang="ar-IQ" sz="2800" b="1" dirty="0">
                <a:effectLst/>
                <a:latin typeface="Arial" panose="020B0604020202020204" pitchFamily="34" charset="0"/>
                <a:ea typeface="Times New Roman" panose="02020603050405020304" pitchFamily="18" charset="0"/>
                <a:cs typeface="Ali_K_Samik" pitchFamily="2" charset="-78"/>
              </a:rPr>
              <a:t> (</a:t>
            </a:r>
            <a:r>
              <a:rPr lang="en-US" sz="2800" b="1" dirty="0">
                <a:effectLst/>
                <a:latin typeface="Arial" panose="020B0604020202020204" pitchFamily="34" charset="0"/>
                <a:ea typeface="Times New Roman" panose="02020603050405020304" pitchFamily="18" charset="0"/>
                <a:cs typeface="Ali_K_Samik" pitchFamily="2" charset="-78"/>
              </a:rPr>
              <a:t>Negotiable Certificates of Deposits</a:t>
            </a:r>
            <a:r>
              <a:rPr lang="ar-IQ" sz="2800" b="1" dirty="0">
                <a:effectLst/>
                <a:latin typeface="Arial" panose="020B0604020202020204" pitchFamily="34" charset="0"/>
                <a:ea typeface="Times New Roman" panose="02020603050405020304" pitchFamily="18" charset="0"/>
                <a:cs typeface="Ali_K_Samik" pitchFamily="2" charset="-78"/>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ئةم جؤرة برِوانامةية، بة طرنطترين ئامرازةكانى وةبةرهيَنان لة بازارِى نةختى دادةنريَت، كة لةلايةن بةنكة بازرطانييةكان دةردةضيَت و ماف ناداتة هةلَطرةكةى،كة بةهاكةى لة بةنك وةربطريَتةوة، تا كاتى وةرطرتنةوةى تةواو نةبيَت، بؤية ئةوةى لةبةردةم هةلَطرةكةى دةميَنيَتةوة، تةنيا ئةوةية لة بازارِى ناوةند</a:t>
            </a:r>
            <a:r>
              <a:rPr lang="ar-IQ" sz="2800" dirty="0">
                <a:effectLst/>
                <a:latin typeface="Arial" panose="020B0604020202020204" pitchFamily="34" charset="0"/>
                <a:ea typeface="Times New Roman" panose="02020603050405020304" pitchFamily="18" charset="0"/>
                <a:cs typeface="Ali_K_Samik" pitchFamily="2" charset="-78"/>
              </a:rPr>
              <a:t> </a:t>
            </a:r>
            <a:r>
              <a:rPr lang="ar-IQ" sz="2800" dirty="0">
                <a:effectLst/>
                <a:latin typeface="Arial" panose="020B0604020202020204" pitchFamily="34" charset="0"/>
                <a:ea typeface="Times New Roman" panose="02020603050405020304" pitchFamily="18" charset="0"/>
                <a:cs typeface="Ali_K_Sahifa" pitchFamily="2" charset="-78"/>
              </a:rPr>
              <a:t>لةبؤرسة بيخاتة رِوو بؤ فرؤشتن، جيَي وةبيرهيَنانةوةية بةنكة بازرطانيةكان و وةبةرهيَن و ناوةندكارةكان مامةلَةى ثيَدةكةن.ئةو جؤرة برِوانامةيةش بة بةهاى بةناوي ثيَ دةطووتريَت، بةلَام هةميشة لة سالَيَك</a:t>
            </a:r>
            <a:r>
              <a:rPr lang="ar-IQ" sz="2800" dirty="0">
                <a:effectLst/>
                <a:latin typeface="Arial" panose="020B0604020202020204" pitchFamily="34" charset="0"/>
                <a:ea typeface="Times New Roman" panose="02020603050405020304" pitchFamily="18" charset="0"/>
                <a:cs typeface="Ali_K_Samik" pitchFamily="2" charset="-78"/>
              </a:rPr>
              <a:t> </a:t>
            </a:r>
            <a:r>
              <a:rPr lang="ar-IQ" sz="2800" dirty="0">
                <a:effectLst/>
                <a:latin typeface="Arial" panose="020B0604020202020204" pitchFamily="34" charset="0"/>
                <a:ea typeface="Times New Roman" panose="02020603050405020304" pitchFamily="18" charset="0"/>
                <a:cs typeface="Ali_K_Sahifa" pitchFamily="2" charset="-78"/>
              </a:rPr>
              <a:t>كةمترةو لةسةريشى نرخى سوو ديارى دةكريَت و لةطةلَ ضؤنيةتى وةرطرتنةوةى.</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برِوانامةى سثاردة بؤ وةبةرهيَن ضةند شتيَك دابين دةكات، لةوانة: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هةلى بةدةستهيَنانى ثارةى بن دةست ثيَش هاتنى كاتى وةرطرتنةوةى برِوانامةكة دةستةبةر دةكات، هةر ضةندة واز لة بةشيَك لة دةسهاتى ئةو برِوانامةية دةهيَنيَت لةكاتى فرؤشتنيدا.هةروةها بة ئامرازيَك دادةنريَت كة شايستةي ئالَويَر كردنة لة بازارِى نةختيدا.و دةسهاتيَكى بةرزتر (نرخى سوو) بؤ وةبةرهيَن دةستةبةر دةكات، كة بةرزترة لة سووى ثارةى دانراو لة بةنكةكاندا.لة طرنطترين خةسلَةتةكاني بريتيية لة: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485641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8E21E9-F893-42C2-9B2A-6EC2AB5E5426}"/>
              </a:ext>
            </a:extLst>
          </p:cNvPr>
          <p:cNvSpPr>
            <a:spLocks noGrp="1"/>
          </p:cNvSpPr>
          <p:nvPr>
            <p:ph idx="1"/>
          </p:nvPr>
        </p:nvSpPr>
        <p:spPr>
          <a:xfrm>
            <a:off x="457200" y="527606"/>
            <a:ext cx="8229600" cy="5598558"/>
          </a:xfrm>
        </p:spPr>
        <p:txBody>
          <a:bodyPr>
            <a:normAutofit/>
          </a:bodyPr>
          <a:lstStyle/>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زؤرجار هةية ئةو برِوانامةية لةلايان بةنكى ناوةندييةوة زامن كراوة.</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وةبةرهيَن لة مةترسى هةلَبةزين و دابةزينى نرخى ئالَوويَرى دراوة بيانى يةكان دةثاريَزيَت.</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ئةمةو ئةو برِوانامةية بة دوو رِيَطة دةردةكةويَت: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 </a:t>
            </a:r>
            <a:r>
              <a:rPr lang="en-US" sz="2800" dirty="0">
                <a:effectLst/>
                <a:latin typeface="Arial" panose="020B0604020202020204" pitchFamily="34" charset="0"/>
                <a:ea typeface="Times New Roman" panose="02020603050405020304" pitchFamily="18" charset="0"/>
                <a:cs typeface="Ali_K_Sahifa" pitchFamily="2" charset="-78"/>
              </a:rPr>
              <a:t>a  </a:t>
            </a:r>
            <a:r>
              <a:rPr lang="ar-SA" sz="2800" dirty="0">
                <a:effectLst/>
                <a:latin typeface="Arial" panose="020B0604020202020204" pitchFamily="34" charset="0"/>
                <a:ea typeface="Times New Roman" panose="02020603050405020304" pitchFamily="18" charset="0"/>
                <a:cs typeface="Ali_K_Sahifa" pitchFamily="2" charset="-78"/>
              </a:rPr>
              <a:t>-</a:t>
            </a:r>
            <a:r>
              <a:rPr lang="ar-IQ" sz="2800" dirty="0">
                <a:effectLst/>
                <a:latin typeface="Arial" panose="020B0604020202020204" pitchFamily="34" charset="0"/>
                <a:ea typeface="Times New Roman" panose="02020603050405020304" pitchFamily="18" charset="0"/>
                <a:cs typeface="Ali_K_Sahifa" pitchFamily="2" charset="-78"/>
              </a:rPr>
              <a:t>دةركردنى ئاشكرا، كة تيايدا بةنكةكان بؤ هاولَاتيان بلَاو دةكةنةوة، كة برِوانامةيان دةركردووة بؤ فرؤشتن، ئةوةش زاراوةى ترنض (</a:t>
            </a:r>
            <a:r>
              <a:rPr lang="en-US" sz="2800" dirty="0" err="1">
                <a:effectLst/>
                <a:latin typeface="Arial" panose="020B0604020202020204" pitchFamily="34" charset="0"/>
                <a:ea typeface="Times New Roman" panose="02020603050405020304" pitchFamily="18" charset="0"/>
                <a:cs typeface="Ali_K_Sahifa" pitchFamily="2" charset="-78"/>
              </a:rPr>
              <a:t>Tranch</a:t>
            </a:r>
            <a:r>
              <a:rPr lang="ar-IQ" sz="2800" dirty="0">
                <a:effectLst/>
                <a:latin typeface="Arial" panose="020B0604020202020204" pitchFamily="34" charset="0"/>
                <a:ea typeface="Times New Roman" panose="02020603050405020304" pitchFamily="18" charset="0"/>
                <a:cs typeface="Ali_K_Sahifa" pitchFamily="2" charset="-78"/>
              </a:rPr>
              <a:t>) ى ثىَ دةطوتريَت.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  </a:t>
            </a:r>
            <a:r>
              <a:rPr lang="en-US" sz="2800" dirty="0">
                <a:effectLst/>
                <a:latin typeface="Arial" panose="020B0604020202020204" pitchFamily="34" charset="0"/>
                <a:ea typeface="Times New Roman" panose="02020603050405020304" pitchFamily="18" charset="0"/>
                <a:cs typeface="Ali_K_Sahifa" pitchFamily="2" charset="-78"/>
              </a:rPr>
              <a:t>-b</a:t>
            </a:r>
            <a:r>
              <a:rPr lang="ar-IQ" sz="2800" dirty="0">
                <a:effectLst/>
                <a:latin typeface="Arial" panose="020B0604020202020204" pitchFamily="34" charset="0"/>
                <a:ea typeface="Times New Roman" panose="02020603050405020304" pitchFamily="18" charset="0"/>
                <a:cs typeface="Ali_K_Sahifa" pitchFamily="2" charset="-78"/>
              </a:rPr>
              <a:t>دةركردن بؤ مامةلَةكارانى: ليَرةدا بةنكةكة لةطةلَ كؤمةلَيَك لة مامةلَةكارانى رِيَك دةكةويَت لةسةر دةركردنى ئةو برِوانامانة بؤ بةرذةوةندى ئةوان و ثيَيان دةطوتريَت تاث (</a:t>
            </a:r>
            <a:r>
              <a:rPr lang="en-US" sz="2800" dirty="0">
                <a:effectLst/>
                <a:latin typeface="Arial" panose="020B0604020202020204" pitchFamily="34" charset="0"/>
                <a:ea typeface="Times New Roman" panose="02020603050405020304" pitchFamily="18" charset="0"/>
                <a:cs typeface="Ali_K_Sahifa" pitchFamily="2" charset="-78"/>
              </a:rPr>
              <a:t>Tap</a:t>
            </a:r>
            <a:r>
              <a:rPr lang="ar-IQ" sz="2800" dirty="0">
                <a:effectLst/>
                <a:latin typeface="Arial" panose="020B0604020202020204" pitchFamily="34" charset="0"/>
                <a:ea typeface="Times New Roman" panose="02020603050405020304" pitchFamily="18" charset="0"/>
                <a:cs typeface="Ali_K_Sahifa" pitchFamily="2" charset="-78"/>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جيَطاى وةبيرهيَنانةوةية، كة مامةلَةكردن بة برِوانامةى سثاردة لةبازارِى ناوةند بؤ كاغةزة داراييةكان دةردةكريَت، هةروةكو ئةو بنةمايةى كة لة كرِين و فرؤشتنى قةوالَةكان ثةيرِةو دةكريَت.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0359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05C1BB-F425-4DF1-BA22-216FAAF01210}"/>
              </a:ext>
            </a:extLst>
          </p:cNvPr>
          <p:cNvSpPr>
            <a:spLocks noGrp="1"/>
          </p:cNvSpPr>
          <p:nvPr>
            <p:ph idx="1"/>
          </p:nvPr>
        </p:nvSpPr>
        <p:spPr>
          <a:xfrm>
            <a:off x="457200" y="1443834"/>
            <a:ext cx="8229600" cy="4682329"/>
          </a:xfrm>
        </p:spPr>
        <p:txBody>
          <a:bodyPr>
            <a:normAutofit/>
          </a:bodyPr>
          <a:lstStyle/>
          <a:p>
            <a:pPr marL="0" marR="0" lvl="0" indent="0" algn="justLow" rtl="1">
              <a:lnSpc>
                <a:spcPct val="90000"/>
              </a:lnSpc>
              <a:spcBef>
                <a:spcPts val="0"/>
              </a:spcBef>
              <a:spcAft>
                <a:spcPts val="0"/>
              </a:spcAft>
              <a:buNone/>
              <a:tabLst>
                <a:tab pos="228600" algn="l"/>
              </a:tabLst>
            </a:pPr>
            <a:r>
              <a:rPr lang="ar-IQ" sz="2800" b="1" dirty="0">
                <a:effectLst/>
                <a:latin typeface="Arial" panose="020B0604020202020204" pitchFamily="34" charset="0"/>
                <a:ea typeface="Times New Roman" panose="02020603050405020304" pitchFamily="18" charset="0"/>
                <a:cs typeface="Ali_K_Sahifa" pitchFamily="2" charset="-78"/>
              </a:rPr>
              <a:t>2. كاغةزة بازرطانييةكان (</a:t>
            </a:r>
            <a:r>
              <a:rPr lang="en-US" sz="2800" b="1" dirty="0">
                <a:effectLst/>
                <a:latin typeface="Arial" panose="020B0604020202020204" pitchFamily="34" charset="0"/>
                <a:ea typeface="Times New Roman" panose="02020603050405020304" pitchFamily="18" charset="0"/>
                <a:cs typeface="Ali_K_Sahifa" pitchFamily="2" charset="-78"/>
              </a:rPr>
              <a:t>Commercial Papers</a:t>
            </a:r>
            <a:r>
              <a:rPr lang="ar-IQ" sz="2800" b="1" dirty="0">
                <a:effectLst/>
                <a:latin typeface="Arial" panose="020B0604020202020204" pitchFamily="34" charset="0"/>
                <a:ea typeface="Times New Roman" panose="02020603050405020304" pitchFamily="18" charset="0"/>
                <a:cs typeface="Ali_K_Sahifa" pitchFamily="2" charset="-78"/>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ئةمةش وةكو قةوالَةيةكى رِيَثيَدراوى ماوة كورتة، كة لةلايان بازارِى والَاوة دةردةكريَت، ئةويش لةلايةن ئةو كؤمثانيايانةى كة خاوةنى ناودةنطيَكى بةرزن و هيض زامنيَكيشى لةطةلَ دانيية. ئةمةش ماناى ئةوةية كة كاغةزة بازرطانييةكان لةو ئامرازانةى وةبةرهيَنانن، كة داهاتيان ضةسثاوة و لةسةر بنضينةى داشكاندن هةروةكو  رِيَثيَداني طةنجينة واية، لة طرنطترين خةسلَةتةكانى ئةم ئامرازة، ئةوةية مةرج نيية زامن كرابيَت بة يةكيَك لة هةبووةكانى كؤمثانيا قةرزكةرةكةوة، بةلَكو زامنى بنةرِةتى بريتييةلة ناودةنطى ئةو كؤمثانياية.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400" dirty="0"/>
          </a:p>
        </p:txBody>
      </p:sp>
    </p:spTree>
    <p:extLst>
      <p:ext uri="{BB962C8B-B14F-4D97-AF65-F5344CB8AC3E}">
        <p14:creationId xmlns:p14="http://schemas.microsoft.com/office/powerpoint/2010/main" val="141163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D93BF-9851-42ED-8D6E-CC6B55493A41}"/>
              </a:ext>
            </a:extLst>
          </p:cNvPr>
          <p:cNvSpPr>
            <a:spLocks noGrp="1"/>
          </p:cNvSpPr>
          <p:nvPr>
            <p:ph type="title"/>
          </p:nvPr>
        </p:nvSpPr>
        <p:spPr>
          <a:xfrm rot="20533228">
            <a:off x="1207192" y="3257335"/>
            <a:ext cx="8229600" cy="2252699"/>
          </a:xfrm>
        </p:spPr>
        <p:txBody>
          <a:bodyPr>
            <a:normAutofit/>
          </a:bodyPr>
          <a:lstStyle/>
          <a:p>
            <a:r>
              <a:rPr lang="ar-IQ" sz="9600" dirty="0">
                <a:effectLst/>
                <a:latin typeface="Arial" panose="020B0604020202020204" pitchFamily="34" charset="0"/>
                <a:ea typeface="Times New Roman" panose="02020603050405020304" pitchFamily="18" charset="0"/>
                <a:cs typeface="Ali_K_Samik" pitchFamily="2" charset="-78"/>
              </a:rPr>
              <a:t>بازارِى نةختى </a:t>
            </a:r>
            <a:endParaRPr lang="en-US" sz="57700" dirty="0"/>
          </a:p>
        </p:txBody>
      </p:sp>
      <p:sp>
        <p:nvSpPr>
          <p:cNvPr id="5" name="TextBox 4">
            <a:extLst>
              <a:ext uri="{FF2B5EF4-FFF2-40B4-BE49-F238E27FC236}">
                <a16:creationId xmlns:a16="http://schemas.microsoft.com/office/drawing/2014/main" id="{C60C62BD-5385-41BE-BEA6-8515EC29D7DE}"/>
              </a:ext>
            </a:extLst>
          </p:cNvPr>
          <p:cNvSpPr txBox="1"/>
          <p:nvPr/>
        </p:nvSpPr>
        <p:spPr>
          <a:xfrm rot="20529758">
            <a:off x="3514746" y="5172826"/>
            <a:ext cx="6574462" cy="1107996"/>
          </a:xfrm>
          <a:prstGeom prst="rect">
            <a:avLst/>
          </a:prstGeom>
          <a:noFill/>
        </p:spPr>
        <p:txBody>
          <a:bodyPr wrap="square">
            <a:spAutoFit/>
          </a:bodyPr>
          <a:lstStyle/>
          <a:p>
            <a:r>
              <a:rPr lang="en-US" sz="6600" dirty="0">
                <a:solidFill>
                  <a:srgbClr val="C00000"/>
                </a:solidFill>
                <a:latin typeface="Arenski" pitchFamily="2" charset="0"/>
                <a:cs typeface="ZWAdobeF" pitchFamily="2" charset="0"/>
              </a:rPr>
              <a:t>Money </a:t>
            </a:r>
            <a:r>
              <a:rPr lang="en-US" sz="6600" dirty="0">
                <a:solidFill>
                  <a:srgbClr val="C00000"/>
                </a:solidFill>
                <a:effectLst/>
                <a:latin typeface="Arenski" pitchFamily="2" charset="0"/>
                <a:ea typeface="Times New Roman" panose="02020603050405020304" pitchFamily="18" charset="0"/>
                <a:cs typeface="ZWAdobeF" pitchFamily="2" charset="0"/>
              </a:rPr>
              <a:t>Markets</a:t>
            </a:r>
            <a:endParaRPr lang="en-US" sz="5400" dirty="0">
              <a:solidFill>
                <a:srgbClr val="C00000"/>
              </a:solidFill>
              <a:latin typeface="Arenski" pitchFamily="2" charset="0"/>
              <a:cs typeface="ZWAdobeF" pitchFamily="2" charset="0"/>
            </a:endParaRPr>
          </a:p>
        </p:txBody>
      </p:sp>
    </p:spTree>
    <p:extLst>
      <p:ext uri="{BB962C8B-B14F-4D97-AF65-F5344CB8AC3E}">
        <p14:creationId xmlns:p14="http://schemas.microsoft.com/office/powerpoint/2010/main" val="2414404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8181AE-3ECD-409D-B314-CE78EE5EF8B4}"/>
              </a:ext>
            </a:extLst>
          </p:cNvPr>
          <p:cNvSpPr>
            <a:spLocks noGrp="1"/>
          </p:cNvSpPr>
          <p:nvPr>
            <p:ph idx="1"/>
          </p:nvPr>
        </p:nvSpPr>
        <p:spPr/>
        <p:txBody>
          <a:bodyPr>
            <a:normAutofit/>
          </a:bodyPr>
          <a:lstStyle/>
          <a:p>
            <a:pPr marL="0" marR="0" lvl="0" indent="0" algn="justLow" rtl="1">
              <a:lnSpc>
                <a:spcPct val="90000"/>
              </a:lnSpc>
              <a:spcBef>
                <a:spcPts val="0"/>
              </a:spcBef>
              <a:spcAft>
                <a:spcPts val="0"/>
              </a:spcAft>
              <a:buNone/>
              <a:tabLst>
                <a:tab pos="228600" algn="l"/>
              </a:tabLst>
            </a:pPr>
            <a:r>
              <a:rPr lang="ar-IQ" sz="2800" b="1" dirty="0">
                <a:effectLst/>
                <a:latin typeface="Arial" panose="020B0604020202020204" pitchFamily="34" charset="0"/>
                <a:ea typeface="Times New Roman" panose="02020603050405020304" pitchFamily="18" charset="0"/>
                <a:cs typeface="Ali_K_Sahifa" pitchFamily="2" charset="-78"/>
              </a:rPr>
              <a:t>3. رِيَثيَداني طةنجينة (</a:t>
            </a:r>
            <a:r>
              <a:rPr lang="en-US" sz="2800" b="1" dirty="0">
                <a:effectLst/>
                <a:latin typeface="Arial" panose="020B0604020202020204" pitchFamily="34" charset="0"/>
                <a:ea typeface="Times New Roman" panose="02020603050405020304" pitchFamily="18" charset="0"/>
                <a:cs typeface="Ali_K_Sahifa" pitchFamily="2" charset="-78"/>
              </a:rPr>
              <a:t>Treasury Bills</a:t>
            </a:r>
            <a:r>
              <a:rPr lang="ar-IQ" sz="2800" b="1" dirty="0">
                <a:effectLst/>
                <a:latin typeface="Arial" panose="020B0604020202020204" pitchFamily="34" charset="0"/>
                <a:ea typeface="Times New Roman" panose="02020603050405020304" pitchFamily="18" charset="0"/>
                <a:cs typeface="Ali_K_Sahifa" pitchFamily="2" charset="-78"/>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 رِيَثيَداني طةنجينة ئامرازيَكى قةرزى حكومةتةو بة دةقيَك دةردةضيَت بؤ هةلَطرةكةى و ماوةكةى دةكةويَتة نيَوان (3-12) مانط.</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دةتوانريَت  رِيَثيَداني طةنجينة بة داشكاندن بفرؤشريَت، واتة كةمتر لة بةهاى بةناو (القيمة الاسمية)، كة حكومةت ثةيوةست دةبيَت بة دانةوةى بةهاى بةناو كة لةسةر رِيَثيَدانةكة ديارى كراوة.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هةروةها وةبةرهيَنةكانى  رِيَثيَداني طةنجينة بريتيية لة دامةزراوةكانى وةبةرهيَنان نةك كةسةكان، كة بريتيية لة بةنكةكان، كؤمثانياكانى دلَنيايى و كؤمثانياكانى وةبةرهيَنان، ئاشكراية بةنكى ناوةندى هةموو  ولَاتيَك  رِيَثيَداني طةنجينة دةخاتة بازارِ بؤ فرؤشتن، دةسهاتةكةشى لة مةترسييةوة دوورة.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2235596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D460E1-E68D-47B0-AC1B-92C3AE49C68B}"/>
              </a:ext>
            </a:extLst>
          </p:cNvPr>
          <p:cNvSpPr>
            <a:spLocks noGrp="1"/>
          </p:cNvSpPr>
          <p:nvPr>
            <p:ph idx="1"/>
          </p:nvPr>
        </p:nvSpPr>
        <p:spPr>
          <a:xfrm>
            <a:off x="457200" y="527605"/>
            <a:ext cx="8229600" cy="4525963"/>
          </a:xfrm>
        </p:spPr>
        <p:txBody>
          <a:bodyPr>
            <a:normAutofit lnSpcReduction="10000"/>
          </a:bodyPr>
          <a:lstStyle/>
          <a:p>
            <a:pPr marL="342900" marR="0" lvl="0" indent="-342900" algn="justLow" rtl="1">
              <a:lnSpc>
                <a:spcPct val="90000"/>
              </a:lnSpc>
              <a:spcBef>
                <a:spcPts val="0"/>
              </a:spcBef>
              <a:spcAft>
                <a:spcPts val="0"/>
              </a:spcAft>
              <a:buFont typeface="+mj-lt"/>
              <a:buAutoNum type="arabicPeriod"/>
              <a:tabLst>
                <a:tab pos="228600" algn="l"/>
              </a:tabLst>
            </a:pPr>
            <a:r>
              <a:rPr lang="ar-IQ" sz="2800" b="1" dirty="0">
                <a:effectLst/>
                <a:latin typeface="Arial" panose="020B0604020202020204" pitchFamily="34" charset="0"/>
                <a:ea typeface="Times New Roman" panose="02020603050405020304" pitchFamily="18" charset="0"/>
                <a:cs typeface="Ali_K_Sahifa" pitchFamily="2" charset="-78"/>
              </a:rPr>
              <a:t>وةرطرتنة بةنكييةكان (</a:t>
            </a:r>
            <a:r>
              <a:rPr lang="en-US" sz="2800" b="1" dirty="0">
                <a:effectLst/>
                <a:latin typeface="Arial" panose="020B0604020202020204" pitchFamily="34" charset="0"/>
                <a:ea typeface="Times New Roman" panose="02020603050405020304" pitchFamily="18" charset="0"/>
                <a:cs typeface="Ali_K_Sahifa" pitchFamily="2" charset="-78"/>
              </a:rPr>
              <a:t>Bankers Acceptances</a:t>
            </a:r>
            <a:r>
              <a:rPr lang="ar-IQ" sz="2800" b="1" dirty="0">
                <a:effectLst/>
                <a:latin typeface="Arial" panose="020B0604020202020204" pitchFamily="34" charset="0"/>
                <a:ea typeface="Times New Roman" panose="02020603050405020304" pitchFamily="18" charset="0"/>
                <a:cs typeface="Ali_K_Sahifa" pitchFamily="2" charset="-78"/>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 وةرطرتنة بةنكييةكان ئامرازيَكى قةرز وةرطرتنة لةلايةن يةكيَك لةبةنكة بازرطانى يةكان دةردةضيَت، ئةمةش بريتيية لة رِاكيَشراوة بةنكييةكان (</a:t>
            </a:r>
            <a:r>
              <a:rPr lang="en-US" sz="2800" dirty="0">
                <a:effectLst/>
                <a:latin typeface="Arial" panose="020B0604020202020204" pitchFamily="34" charset="0"/>
                <a:ea typeface="Times New Roman" panose="02020603050405020304" pitchFamily="18" charset="0"/>
                <a:cs typeface="Ali_K_Sahifa" pitchFamily="2" charset="-78"/>
              </a:rPr>
              <a:t>Drafts</a:t>
            </a:r>
            <a:r>
              <a:rPr lang="ar-IQ" sz="2800" dirty="0">
                <a:effectLst/>
                <a:latin typeface="Arial" panose="020B0604020202020204" pitchFamily="34" charset="0"/>
                <a:ea typeface="Times New Roman" panose="02020603050405020304" pitchFamily="18" charset="0"/>
                <a:cs typeface="Ali_K_Sahifa" pitchFamily="2" charset="-78"/>
              </a:rPr>
              <a:t>)، كة هاوردةكارانى ناوخؤ لة هاوردةكردنى كالَاى سةر هةذماركردن بةكارى دةهيَنن. بؤ نموونة: ئةطةر بازرطانيَك ويستى كالَا لة دةرةوة هاوردة بكات، ئةوة دوو ئةطةرى لةثيَش داية: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ثالَثشتيكي تؤماري بكاتةوة، كة ثيَويست دةكات بةهاى كالَاكة بة تةواوى بداتة هةناردةكارةكة لةطةلَ طةيشتنى تؤماري بارةكةى..</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r" rtl="1"/>
            <a:r>
              <a:rPr lang="ar-IQ" sz="2800" dirty="0">
                <a:effectLst/>
                <a:latin typeface="Arial" panose="020B0604020202020204" pitchFamily="34" charset="0"/>
                <a:ea typeface="Times New Roman" panose="02020603050405020304" pitchFamily="18" charset="0"/>
                <a:cs typeface="Ali_K_Sahifa" pitchFamily="2" charset="-78"/>
              </a:rPr>
              <a:t>بريتيية لة وةرطرتة بةنكييةكان، ئةمةش بازرطانة هاوردةكارةكة ثةناى بؤ دةبات، كاتيَك</a:t>
            </a:r>
            <a:r>
              <a:rPr lang="ar-IQ" sz="2800" dirty="0">
                <a:effectLst/>
                <a:latin typeface="Arial" panose="020B0604020202020204" pitchFamily="34" charset="0"/>
                <a:ea typeface="Times New Roman" panose="02020603050405020304" pitchFamily="18" charset="0"/>
                <a:cs typeface="Ali_K_Samik" pitchFamily="2" charset="-78"/>
              </a:rPr>
              <a:t> </a:t>
            </a:r>
            <a:r>
              <a:rPr lang="ar-IQ" sz="2800" dirty="0">
                <a:effectLst/>
                <a:latin typeface="Arial" panose="020B0604020202020204" pitchFamily="34" charset="0"/>
                <a:ea typeface="Times New Roman" panose="02020603050405020304" pitchFamily="18" charset="0"/>
                <a:cs typeface="Ali_K_Sahifa" pitchFamily="2" charset="-78"/>
              </a:rPr>
              <a:t>ثارةى ثيَويستى لة ذيَر دةست نةبيَت بؤ ويَركردنى بةهاى كالَاكة بةشيَوةى يةكسةر</a:t>
            </a:r>
            <a:endParaRPr lang="en-US" sz="4400" dirty="0"/>
          </a:p>
        </p:txBody>
      </p:sp>
    </p:spTree>
    <p:extLst>
      <p:ext uri="{BB962C8B-B14F-4D97-AF65-F5344CB8AC3E}">
        <p14:creationId xmlns:p14="http://schemas.microsoft.com/office/powerpoint/2010/main" val="1056348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F3732C-5E6C-48CE-B62A-671224276F35}"/>
              </a:ext>
            </a:extLst>
          </p:cNvPr>
          <p:cNvSpPr>
            <a:spLocks noGrp="1"/>
          </p:cNvSpPr>
          <p:nvPr>
            <p:ph idx="1"/>
          </p:nvPr>
        </p:nvSpPr>
        <p:spPr>
          <a:xfrm>
            <a:off x="296260" y="833015"/>
            <a:ext cx="8229600" cy="4525963"/>
          </a:xfrm>
        </p:spPr>
        <p:txBody>
          <a:bodyPr>
            <a:normAutofit/>
          </a:bodyPr>
          <a:lstStyle/>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ئينجا ئةطةر هاتوو بازرطانة هاوردةكارةكة ثةناى بؤ خالَى (ب) برد، لةسةرى ثيَويستة لةطةلَ يةكيَك لة بةنكةكانى بازرطانى ناوخؤ لة ولَاتةكةى رِيَكبكةويَت بةمةبةستى وةرطرتنى بةنكى، بةو ثيَية ئةو بةنكة بؤ هةناردكةرةكةى دةرةوة بةدةست هيَنانى بةهاى ئةو كالَاية بةهؤى يةكيَك لة</a:t>
            </a:r>
            <a:r>
              <a:rPr lang="ar-IQ" sz="2800" dirty="0">
                <a:effectLst/>
                <a:latin typeface="Arial" panose="020B0604020202020204" pitchFamily="34" charset="0"/>
                <a:ea typeface="Times New Roman" panose="02020603050405020304" pitchFamily="18" charset="0"/>
                <a:cs typeface="Ali_K_Samik" pitchFamily="2" charset="-78"/>
              </a:rPr>
              <a:t> </a:t>
            </a:r>
            <a:r>
              <a:rPr lang="ar-IQ" sz="2800" dirty="0">
                <a:effectLst/>
                <a:latin typeface="Arial" panose="020B0604020202020204" pitchFamily="34" charset="0"/>
                <a:ea typeface="Times New Roman" panose="02020603050405020304" pitchFamily="18" charset="0"/>
                <a:cs typeface="Ali_K_Sahifa" pitchFamily="2" charset="-78"/>
              </a:rPr>
              <a:t>بةنكةكانى ولَاتةكةى بةدةست بطات، ئةويش بةو ماوةيةى كة هاوردةكار و  هةناردةكار لةسةرى رِيَكدةكةون.</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بةم شيَوةية كاتيَك هةناردكارةكة وةرطرتنة بةنكييةكةى بةدةست دةطات، دةتوانيَت ضاوةرِىَ بكات تا كاتى وةرطرتنى بةهاى كالَاكةى ديَت يان لة بازارِى ناوةندى بؤرسة بة داشكاندنيَكى دياريكراو دةيفرؤشيَتةوة.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400" dirty="0"/>
          </a:p>
        </p:txBody>
      </p:sp>
    </p:spTree>
    <p:extLst>
      <p:ext uri="{BB962C8B-B14F-4D97-AF65-F5344CB8AC3E}">
        <p14:creationId xmlns:p14="http://schemas.microsoft.com/office/powerpoint/2010/main" val="2482868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081F75-97CC-413C-B906-09FC29D077D8}"/>
              </a:ext>
            </a:extLst>
          </p:cNvPr>
          <p:cNvSpPr>
            <a:spLocks noGrp="1"/>
          </p:cNvSpPr>
          <p:nvPr>
            <p:ph idx="1"/>
          </p:nvPr>
        </p:nvSpPr>
        <p:spPr>
          <a:xfrm>
            <a:off x="296260" y="374900"/>
            <a:ext cx="8229600" cy="4525963"/>
          </a:xfrm>
        </p:spPr>
        <p:txBody>
          <a:bodyPr>
            <a:normAutofit/>
          </a:bodyPr>
          <a:lstStyle/>
          <a:p>
            <a:pPr marL="0" marR="0" lvl="0" indent="0" algn="justLow" rtl="1">
              <a:lnSpc>
                <a:spcPct val="90000"/>
              </a:lnSpc>
              <a:spcBef>
                <a:spcPts val="0"/>
              </a:spcBef>
              <a:spcAft>
                <a:spcPts val="0"/>
              </a:spcAft>
              <a:buNone/>
              <a:tabLst>
                <a:tab pos="228600" algn="l"/>
              </a:tabLst>
            </a:pPr>
            <a:r>
              <a:rPr lang="ar-IQ" sz="2800" b="1" dirty="0">
                <a:effectLst/>
                <a:latin typeface="Arial" panose="020B0604020202020204" pitchFamily="34" charset="0"/>
                <a:ea typeface="Times New Roman" panose="02020603050405020304" pitchFamily="18" charset="0"/>
                <a:cs typeface="Ali_K_Sahifa" pitchFamily="2" charset="-78"/>
              </a:rPr>
              <a:t>5. كؤمثيالَة ماوة كورتةكان (</a:t>
            </a:r>
            <a:r>
              <a:rPr lang="en-US" sz="2800" b="1" dirty="0">
                <a:effectLst/>
                <a:latin typeface="Arial" panose="020B0604020202020204" pitchFamily="34" charset="0"/>
                <a:ea typeface="Times New Roman" panose="02020603050405020304" pitchFamily="18" charset="0"/>
                <a:cs typeface="Ali_K_Sahifa" pitchFamily="2" charset="-78"/>
              </a:rPr>
              <a:t>Short Promissory Notes</a:t>
            </a:r>
            <a:r>
              <a:rPr lang="ar-IQ" sz="2800" b="1" dirty="0">
                <a:effectLst/>
                <a:latin typeface="Arial" panose="020B0604020202020204" pitchFamily="34" charset="0"/>
                <a:ea typeface="Times New Roman" panose="02020603050405020304" pitchFamily="18" charset="0"/>
                <a:cs typeface="Ali_K_Sahifa" pitchFamily="2" charset="-78"/>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كؤمثيالةكان بة شيَوةيةكى ديكةية لة شيَوةكانى برِوانامةى برِواثيَدانى ماوة كورت، ئةمةش بريتيية لة بةلَيَننامةيةكى نووسراو بةطيَرِانةوةى برِى قةرزةكة بؤ ئةو بةنكةى كة ليَى قةرز كردووة، ليَرةدا بةنكةكة دةتوانيَت ثاريَزطارى لةو بةلَيَننامةية بكات، يان بيفرؤشيَتةوة بة لايةنيَكى ديكة، بةهةمان شيَوة لايةنى دووةميش دةتوانيَت بةلايةنى سيَيةمى بفرؤشيَت، ئةمةش دةطةرِيَتةوة بؤ ثيَويستى ئةو لايةنة بةثارةى بن دةست. بةلَام ئةوةى ثيَويستة دووثاتى لةسةر بكريَتةوة</a:t>
            </a:r>
            <a:r>
              <a:rPr lang="ar-SA" sz="2800" dirty="0">
                <a:effectLst/>
                <a:latin typeface="Arial" panose="020B0604020202020204" pitchFamily="34" charset="0"/>
                <a:ea typeface="Times New Roman" panose="02020603050405020304" pitchFamily="18" charset="0"/>
                <a:cs typeface="Ali_K_Sahifa" pitchFamily="2" charset="-78"/>
              </a:rPr>
              <a:t>،</a:t>
            </a:r>
            <a:r>
              <a:rPr lang="ar-IQ" sz="2800" dirty="0">
                <a:effectLst/>
                <a:latin typeface="Arial" panose="020B0604020202020204" pitchFamily="34" charset="0"/>
                <a:ea typeface="Times New Roman" panose="02020603050405020304" pitchFamily="18" charset="0"/>
                <a:cs typeface="Ali_K_Sahifa" pitchFamily="2" charset="-78"/>
              </a:rPr>
              <a:t> بريتيية لةوةى هةموو جاريَك لةطةلَ فرؤشتنى لايةنيَك بة لايةنيَكى ديكة برِيَك لةو كؤمثيالةدا دةشكيَنريَت، ئةمةش بريتيية لة تيَكرِاى سوو لةسةر وةبةرهيَنانى كؤمثيالةكة. كاتيَكيش ميَذووى وةرطرتنةوةى ديَت، ئةوة بؤ بةنكةكة دةطةرِيَتةوة.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3759946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493BD7-CE9F-4386-9A54-BBA82D242A5A}"/>
              </a:ext>
            </a:extLst>
          </p:cNvPr>
          <p:cNvSpPr>
            <a:spLocks noGrp="1"/>
          </p:cNvSpPr>
          <p:nvPr>
            <p:ph idx="1"/>
          </p:nvPr>
        </p:nvSpPr>
        <p:spPr>
          <a:xfrm>
            <a:off x="457200" y="374900"/>
            <a:ext cx="8229600" cy="4525963"/>
          </a:xfrm>
        </p:spPr>
        <p:txBody>
          <a:bodyPr>
            <a:normAutofit/>
          </a:bodyPr>
          <a:lstStyle/>
          <a:p>
            <a:pPr marL="342900" marR="0" lvl="0" indent="-342900" algn="justLow" rtl="1">
              <a:lnSpc>
                <a:spcPct val="90000"/>
              </a:lnSpc>
              <a:spcBef>
                <a:spcPts val="0"/>
              </a:spcBef>
              <a:spcAft>
                <a:spcPts val="0"/>
              </a:spcAft>
              <a:buFont typeface="+mj-lt"/>
              <a:buAutoNum type="arabicPeriod"/>
              <a:tabLst>
                <a:tab pos="228600" algn="l"/>
              </a:tabLst>
            </a:pPr>
            <a:r>
              <a:rPr lang="ar-IQ" sz="2800" b="1" dirty="0">
                <a:effectLst/>
                <a:latin typeface="Arial" panose="020B0604020202020204" pitchFamily="34" charset="0"/>
                <a:ea typeface="Times New Roman" panose="02020603050405020304" pitchFamily="18" charset="0"/>
                <a:cs typeface="Ali_K_Sahifa" pitchFamily="2" charset="-78"/>
              </a:rPr>
              <a:t>بازارِى يؤرؤ و دؤلار (</a:t>
            </a:r>
            <a:r>
              <a:rPr lang="en-US" sz="2800" b="1" dirty="0">
                <a:effectLst/>
                <a:latin typeface="Arial" panose="020B0604020202020204" pitchFamily="34" charset="0"/>
                <a:ea typeface="Times New Roman" panose="02020603050405020304" pitchFamily="18" charset="0"/>
                <a:cs typeface="Ali_K_Sahifa" pitchFamily="2" charset="-78"/>
              </a:rPr>
              <a:t>Euro Dollars Market</a:t>
            </a:r>
            <a:r>
              <a:rPr lang="ar-IQ" sz="2800" b="1" dirty="0">
                <a:effectLst/>
                <a:latin typeface="Arial" panose="020B0604020202020204" pitchFamily="34" charset="0"/>
                <a:ea typeface="Times New Roman" panose="02020603050405020304" pitchFamily="18" charset="0"/>
                <a:cs typeface="Ali_K_Sahifa" pitchFamily="2" charset="-78"/>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دؤلاري ئةمريكى لةنيَو دراوة بيانيةكانى ديكة شويَنيَكى بةهيَزى هةية، ئةمةش بؤ ئةم خالَانةى خوارةوة دةطةرِيَتةوة: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نةطؤرِى رِيَذةيى لةبةهاى نةختى، ئةمةش واى كردووة بةنكة ناوةندييةكانى جيهان سوورن لةسةر دانانى دؤلار وةك يةدةطى بيانى بؤ دانةوةى قةرزة نيَودةولَةتيةكان.</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رِؤلَى سةركردايةتى كردن، كة ئابوورى ئةمريكا لة بازرطانى دةرةكى دةيطيَريَت، ئةمةش واى كردووة دؤلار ببيَتة فاكتةريَكى طرنط بؤ ثارةداركردن لةلايةن بةنكة بازرطانييةكانةوة.</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cs"/>
              <a:buAutoNum type="arabic2Minus"/>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لةلايةن كةسة ثاشةكةوتكارةكانةوة جيَطاى متمانةية بؤ وةبةرهيَنانى ثاشةكةوتةكانيان.</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400" dirty="0"/>
          </a:p>
        </p:txBody>
      </p:sp>
    </p:spTree>
    <p:extLst>
      <p:ext uri="{BB962C8B-B14F-4D97-AF65-F5344CB8AC3E}">
        <p14:creationId xmlns:p14="http://schemas.microsoft.com/office/powerpoint/2010/main" val="233256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F72BD7-8F66-4E6B-9F7E-226B68B7417D}"/>
              </a:ext>
            </a:extLst>
          </p:cNvPr>
          <p:cNvSpPr>
            <a:spLocks noGrp="1"/>
          </p:cNvSpPr>
          <p:nvPr>
            <p:ph idx="1"/>
          </p:nvPr>
        </p:nvSpPr>
        <p:spPr>
          <a:xfrm>
            <a:off x="457200" y="374900"/>
            <a:ext cx="8229600" cy="4525963"/>
          </a:xfrm>
        </p:spPr>
        <p:txBody>
          <a:bodyPr>
            <a:normAutofit fontScale="92500"/>
          </a:bodyPr>
          <a:lstStyle/>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لة رِوانطةى ئةم خالَانةى سةرةوة، دؤلار بؤتة دراويَكى سةرةكى بؤ جىَ بةجىَ كردنى زؤرينةى سةودا داراييةكان، كة لة بازارِى نةختى جيهانى ئةنجام دةدريَت، بؤية ضةندان زاراوةى جياجيا لةم بارةيةوة لة بازارِةكان هاتؤتة ئاراوة. وةك: بازارِى يؤرؤ و دؤلار (</a:t>
            </a:r>
            <a:r>
              <a:rPr lang="en-US" sz="2800" dirty="0">
                <a:effectLst/>
                <a:latin typeface="Arial" panose="020B0604020202020204" pitchFamily="34" charset="0"/>
                <a:ea typeface="Times New Roman" panose="02020603050405020304" pitchFamily="18" charset="0"/>
                <a:cs typeface="Ali_K_Sahifa" pitchFamily="2" charset="-78"/>
              </a:rPr>
              <a:t>Euro Dollars</a:t>
            </a:r>
            <a:r>
              <a:rPr lang="ar-IQ" sz="2800" dirty="0">
                <a:effectLst/>
                <a:latin typeface="Arial" panose="020B0604020202020204" pitchFamily="34" charset="0"/>
                <a:ea typeface="Times New Roman" panose="02020603050405020304" pitchFamily="18" charset="0"/>
                <a:cs typeface="Ali_K_Sahifa" pitchFamily="2" charset="-78"/>
              </a:rPr>
              <a:t>)، و بازارِى ثترِؤ دؤلار (</a:t>
            </a:r>
            <a:r>
              <a:rPr lang="en-US" sz="2800" dirty="0">
                <a:effectLst/>
                <a:latin typeface="Arial" panose="020B0604020202020204" pitchFamily="34" charset="0"/>
                <a:ea typeface="Times New Roman" panose="02020603050405020304" pitchFamily="18" charset="0"/>
                <a:cs typeface="Ali_K_Sahifa" pitchFamily="2" charset="-78"/>
              </a:rPr>
              <a:t>Petro Dollars</a:t>
            </a:r>
            <a:r>
              <a:rPr lang="ar-IQ" sz="2800" dirty="0">
                <a:effectLst/>
                <a:latin typeface="Arial" panose="020B0604020202020204" pitchFamily="34" charset="0"/>
                <a:ea typeface="Times New Roman" panose="02020603050405020304" pitchFamily="18" charset="0"/>
                <a:cs typeface="Ali_K_Sahifa" pitchFamily="2" charset="-78"/>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 بازارِى يؤرؤ دؤلار بريتيية لةوةى هةنديَك لة بةنكة ئةوروثييةكان بؤ مامةلَةكارةكانيان سثاردةيان بةدؤلار بؤ كردنةوةو ثةيوةست بوون بة دانةوةشى بة دؤلار، ئةمةش بةثيَضةوانةى ئةوةى لة بةنكة بازرطانييةكان لة ئارا دابوو، كة بريتيية لةوةى سثاردةكان بة دراوةكانى ناوةخؤ بدات، هةروةها ئةو بةنكانة هةلَسان بةبةكارهيَنانى سثاردةكانى دؤلار لة كردةى قةرزدان بة دؤلار، ئةويش بةنرخى سوويَكى بةرزتر لةوةى بؤ سثاردةكانى تر ثيَشكةشيان دةكرد، لةمةوة بازارِى يؤرؤ دؤلار سةرضاوةى طرتووة. بةلَام ئيَستا زاراوةى يؤرؤ دؤلار بةرتةسك بؤتةوة، ئةويش بةهؤى ئةوةى بةنكةكانى ئةورِوثا سثاردةكانى بة جؤرة دراوي تر دةردةكات.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4400" dirty="0"/>
          </a:p>
        </p:txBody>
      </p:sp>
    </p:spTree>
    <p:extLst>
      <p:ext uri="{BB962C8B-B14F-4D97-AF65-F5344CB8AC3E}">
        <p14:creationId xmlns:p14="http://schemas.microsoft.com/office/powerpoint/2010/main" val="1040482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50" y="-305099"/>
            <a:ext cx="9153150" cy="6277103"/>
          </a:xfrm>
          <a:prstGeom prst="rect">
            <a:avLst/>
          </a:prstGeom>
        </p:spPr>
        <p:txBody>
          <a:bodyPr wrap="square">
            <a:spAutoFit/>
          </a:bodyPr>
          <a:lstStyle/>
          <a:p>
            <a:pPr indent="180340" algn="r" rtl="1">
              <a:spcBef>
                <a:spcPts val="1200"/>
              </a:spcBef>
              <a:spcAft>
                <a:spcPts val="300"/>
              </a:spcAft>
            </a:pPr>
            <a:r>
              <a:rPr lang="ar-IQ" sz="2500" dirty="0">
                <a:solidFill>
                  <a:srgbClr val="C00000"/>
                </a:solidFill>
                <a:latin typeface="Arial" panose="020B0604020202020204" pitchFamily="34" charset="0"/>
                <a:ea typeface="Times New Roman" panose="02020603050405020304" pitchFamily="18" charset="0"/>
                <a:cs typeface="Ali_K_Samik" pitchFamily="2" charset="-78"/>
              </a:rPr>
              <a:t>هةشتةم: مامةلَةكارانى بازارِى نةختى:</a:t>
            </a:r>
            <a:endParaRPr lang="en-US" sz="2500" dirty="0">
              <a:solidFill>
                <a:srgbClr val="C00000"/>
              </a:solidFill>
              <a:latin typeface="Arial" panose="020B0604020202020204" pitchFamily="34" charset="0"/>
              <a:ea typeface="Times New Roman" panose="02020603050405020304" pitchFamily="18" charset="0"/>
              <a:cs typeface="Ali_K_Samik" pitchFamily="2" charset="-78"/>
            </a:endParaRPr>
          </a:p>
          <a:p>
            <a:pPr indent="180340" algn="justLow" rtl="1">
              <a:lnSpc>
                <a:spcPct val="90000"/>
              </a:lnSpc>
            </a:pPr>
            <a:endParaRPr lang="ar-IQ" sz="2600" dirty="0" smtClean="0">
              <a:latin typeface="Arial" panose="020B0604020202020204" pitchFamily="34" charset="0"/>
              <a:ea typeface="Times New Roman" panose="02020603050405020304" pitchFamily="18" charset="0"/>
              <a:cs typeface="Ali_K_Sahifa" pitchFamily="2" charset="-78"/>
            </a:endParaRPr>
          </a:p>
          <a:p>
            <a:pPr indent="180340" algn="justLow" rtl="1">
              <a:lnSpc>
                <a:spcPct val="90000"/>
              </a:lnSpc>
            </a:pPr>
            <a:r>
              <a:rPr lang="ar-IQ" sz="2600" dirty="0" smtClean="0">
                <a:latin typeface="Arial" panose="020B0604020202020204" pitchFamily="34" charset="0"/>
                <a:ea typeface="Times New Roman" panose="02020603050405020304" pitchFamily="18" charset="0"/>
                <a:cs typeface="Ali_K_Sahifa" pitchFamily="2" charset="-78"/>
              </a:rPr>
              <a:t>ليَرةدا </a:t>
            </a:r>
            <a:r>
              <a:rPr lang="ar-IQ" sz="2600" dirty="0">
                <a:latin typeface="Arial" panose="020B0604020202020204" pitchFamily="34" charset="0"/>
                <a:ea typeface="Times New Roman" panose="02020603050405020304" pitchFamily="18" charset="0"/>
                <a:cs typeface="Ali_K_Sahifa" pitchFamily="2" charset="-78"/>
              </a:rPr>
              <a:t>لايةنةكانى مامةلَةكارانى بازارِى نةختى دةخةينةرِوو، كة ئةو دامةزراوانة بة بناغةى ئةو بازارِة دادةنريَت، ئينجا ئةطةر بيَتو ئةو دامةزراوانة ثيَشبكةون و طةشة بكةن، ئةوة ثيَشكةوتن و طةشةسةندن بؤ بازارِى دارايى و نةختى دةستةبةر دةكات. </a:t>
            </a:r>
            <a:r>
              <a:rPr lang="ar-IQ" sz="2600" dirty="0">
                <a:latin typeface="Arial" panose="020B0604020202020204" pitchFamily="34" charset="0"/>
                <a:ea typeface="Times New Roman" panose="02020603050405020304" pitchFamily="18" charset="0"/>
                <a:cs typeface="Ali_K_Sahifa" pitchFamily="2" charset="-78"/>
              </a:rPr>
              <a:t>ئةو دامةزراوانةش بريتييةلة:</a:t>
            </a:r>
            <a:endParaRPr lang="en-US" sz="2600" dirty="0">
              <a:latin typeface="Arial" panose="020B0604020202020204" pitchFamily="34" charset="0"/>
              <a:ea typeface="Times New Roman" panose="02020603050405020304" pitchFamily="18" charset="0"/>
              <a:cs typeface="Ali_K_Sahifa" pitchFamily="2" charset="-78"/>
            </a:endParaRPr>
          </a:p>
          <a:p>
            <a:pPr marL="1143000" marR="0" lvl="2" indent="-228600" algn="justLow" rtl="1">
              <a:lnSpc>
                <a:spcPct val="90000"/>
              </a:lnSpc>
              <a:spcBef>
                <a:spcPts val="0"/>
              </a:spcBef>
              <a:spcAft>
                <a:spcPts val="0"/>
              </a:spcAft>
              <a:buFont typeface="+mj-lt"/>
              <a:buAutoNum type="arabicParenR"/>
              <a:tabLst>
                <a:tab pos="228600" algn="l"/>
              </a:tabLst>
            </a:pPr>
            <a:r>
              <a:rPr lang="ar-IQ" sz="2600" dirty="0">
                <a:latin typeface="Arial" panose="020B0604020202020204" pitchFamily="34" charset="0"/>
                <a:ea typeface="Times New Roman" panose="02020603050405020304" pitchFamily="18" charset="0"/>
                <a:cs typeface="Ali_K_Sahifa" pitchFamily="2" charset="-78"/>
              </a:rPr>
              <a:t>لايةنى يةكةم: يةكةكانى زيَدةى نةختى (</a:t>
            </a:r>
            <a:r>
              <a:rPr lang="en-US" sz="2600" dirty="0">
                <a:latin typeface="Arial" panose="020B0604020202020204" pitchFamily="34" charset="0"/>
                <a:ea typeface="Times New Roman" panose="02020603050405020304" pitchFamily="18" charset="0"/>
                <a:cs typeface="Ali_K_Sahifa" pitchFamily="2" charset="-78"/>
              </a:rPr>
              <a:t>Surplus Units</a:t>
            </a:r>
            <a:r>
              <a:rPr lang="ar-IQ" sz="2600" dirty="0">
                <a:latin typeface="Arial" panose="020B0604020202020204" pitchFamily="34" charset="0"/>
                <a:ea typeface="Times New Roman" panose="02020603050405020304" pitchFamily="18" charset="0"/>
                <a:cs typeface="Ali_K_Sahifa" pitchFamily="2" charset="-78"/>
              </a:rPr>
              <a:t>) ئةمةش بريتيية لةو تويَذانةى، كة ثاشةكةوتيان هةية و بةدواى بةطةرِخستنى ماوة كورت دةطةرِيَن.</a:t>
            </a:r>
            <a:endParaRPr lang="en-US" sz="2600" dirty="0">
              <a:latin typeface="Arial" panose="020B0604020202020204" pitchFamily="34" charset="0"/>
              <a:ea typeface="Times New Roman" panose="02020603050405020304" pitchFamily="18" charset="0"/>
              <a:cs typeface="Ali_K_Sahifa" pitchFamily="2" charset="-78"/>
            </a:endParaRPr>
          </a:p>
          <a:p>
            <a:pPr marL="1143000" marR="0" lvl="2" indent="-228600" algn="justLow" rtl="1">
              <a:lnSpc>
                <a:spcPct val="90000"/>
              </a:lnSpc>
              <a:spcBef>
                <a:spcPts val="0"/>
              </a:spcBef>
              <a:spcAft>
                <a:spcPts val="0"/>
              </a:spcAft>
              <a:buFont typeface="+mj-lt"/>
              <a:buAutoNum type="arabicParenR"/>
              <a:tabLst>
                <a:tab pos="228600" algn="l"/>
              </a:tabLst>
            </a:pPr>
            <a:r>
              <a:rPr lang="ar-IQ" sz="2600" dirty="0">
                <a:latin typeface="Arial" panose="020B0604020202020204" pitchFamily="34" charset="0"/>
                <a:ea typeface="Times New Roman" panose="02020603050405020304" pitchFamily="18" charset="0"/>
                <a:cs typeface="Ali_K_Sahifa" pitchFamily="2" charset="-78"/>
              </a:rPr>
              <a:t>لايةنى دووةم: يةكةكانى كورتهيَنانى نةختى (</a:t>
            </a:r>
            <a:r>
              <a:rPr lang="en-US" sz="2600" dirty="0">
                <a:latin typeface="Arial" panose="020B0604020202020204" pitchFamily="34" charset="0"/>
                <a:ea typeface="Times New Roman" panose="02020603050405020304" pitchFamily="18" charset="0"/>
                <a:cs typeface="Ali_K_Sahifa" pitchFamily="2" charset="-78"/>
              </a:rPr>
              <a:t>Deficit Units</a:t>
            </a:r>
            <a:r>
              <a:rPr lang="ar-IQ" sz="2600" dirty="0">
                <a:latin typeface="Arial" panose="020B0604020202020204" pitchFamily="34" charset="0"/>
                <a:ea typeface="Times New Roman" panose="02020603050405020304" pitchFamily="18" charset="0"/>
                <a:cs typeface="Ali_K_Sahifa" pitchFamily="2" charset="-78"/>
              </a:rPr>
              <a:t>) ئةمةش ذمارةيةك تويَذ دةطريَتةوة وةك كةسةكان و جامبازةكان و حكومةت و كؤمثانياكان، واتة ئةو يةكانة كورتهيَنانى نةختييان هةية و ثيَويستييان بة ثارةى بن دةست و سثاردةى ماوة كورت دةبيَت بؤ دانةوةى بةشيَوةى خيَرا.</a:t>
            </a:r>
            <a:endParaRPr lang="en-US" sz="2600" dirty="0">
              <a:latin typeface="Arial" panose="020B0604020202020204" pitchFamily="34" charset="0"/>
              <a:ea typeface="Times New Roman" panose="02020603050405020304" pitchFamily="18" charset="0"/>
              <a:cs typeface="Ali_K_Sahifa" pitchFamily="2" charset="-78"/>
            </a:endParaRPr>
          </a:p>
          <a:p>
            <a:pPr marL="1143000" marR="0" lvl="2" indent="-228600" algn="justLow" rtl="1">
              <a:lnSpc>
                <a:spcPct val="90000"/>
              </a:lnSpc>
              <a:spcBef>
                <a:spcPts val="0"/>
              </a:spcBef>
              <a:spcAft>
                <a:spcPts val="0"/>
              </a:spcAft>
              <a:buFont typeface="+mj-lt"/>
              <a:buAutoNum type="arabicParenR"/>
              <a:tabLst>
                <a:tab pos="228600" algn="l"/>
              </a:tabLst>
            </a:pPr>
            <a:r>
              <a:rPr lang="ar-IQ" sz="2600" dirty="0">
                <a:latin typeface="Arial" panose="020B0604020202020204" pitchFamily="34" charset="0"/>
                <a:ea typeface="Times New Roman" panose="02020603050405020304" pitchFamily="18" charset="0"/>
                <a:cs typeface="Ali_K_Sahifa" pitchFamily="2" charset="-78"/>
              </a:rPr>
              <a:t>لايةنى سيَيةم: ناوةندكارى دارايى (</a:t>
            </a:r>
            <a:r>
              <a:rPr lang="en-US" sz="2600" dirty="0">
                <a:latin typeface="Arial" panose="020B0604020202020204" pitchFamily="34" charset="0"/>
                <a:ea typeface="Times New Roman" panose="02020603050405020304" pitchFamily="18" charset="0"/>
                <a:cs typeface="Ali_K_Sahifa" pitchFamily="2" charset="-78"/>
              </a:rPr>
              <a:t>Financial Intermediary</a:t>
            </a:r>
            <a:r>
              <a:rPr lang="ar-IQ" sz="2600" dirty="0">
                <a:latin typeface="Arial" panose="020B0604020202020204" pitchFamily="34" charset="0"/>
                <a:ea typeface="Times New Roman" panose="02020603050405020304" pitchFamily="18" charset="0"/>
                <a:cs typeface="Ali_K_Sahifa" pitchFamily="2" charset="-78"/>
              </a:rPr>
              <a:t>) ئةمةش رِؤلَى ناوةند لة مامةلَةى كاغةزة داراييةكانى ئةو دوو لايةنةى سةرةوة دةبينيَت، كة لة خالَى (1) و (2) باسمان كرد، ئةوةى رِؤلَى ناوةندكارى داراييش دةبينيَت، بريتيية لة كةسيَكى سروشتى يان مةعنةوى وةك بةنكة بازرطانيةكان و بةنكةكانى وةبةرهيَنان و مةرجيش بؤ ئةمة بريتيية لة مؤلَةتدانى فةرمى لةلايان بةرِيَوةبةرايةتى بازارِ بؤ ئةنجامدانى ئةو ضالاكى ية لةناو بازارِى داراييدا</a:t>
            </a:r>
            <a:r>
              <a:rPr lang="ar-IQ" sz="2600" dirty="0" smtClean="0">
                <a:latin typeface="Arial" panose="020B0604020202020204" pitchFamily="34" charset="0"/>
                <a:ea typeface="Times New Roman" panose="02020603050405020304" pitchFamily="18" charset="0"/>
                <a:cs typeface="Ali_K_Sahifa" pitchFamily="2" charset="-78"/>
              </a:rPr>
              <a:t>.</a:t>
            </a:r>
            <a:endParaRPr lang="en-US" sz="2600" dirty="0">
              <a:latin typeface="Arial" panose="020B0604020202020204" pitchFamily="34" charset="0"/>
              <a:ea typeface="Times New Roman" panose="02020603050405020304" pitchFamily="18" charset="0"/>
              <a:cs typeface="Ali_K_Sahifa" pitchFamily="2" charset="-78"/>
            </a:endParaRPr>
          </a:p>
        </p:txBody>
      </p:sp>
    </p:spTree>
    <p:extLst>
      <p:ext uri="{BB962C8B-B14F-4D97-AF65-F5344CB8AC3E}">
        <p14:creationId xmlns:p14="http://schemas.microsoft.com/office/powerpoint/2010/main" val="4072087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2045"/>
            <a:ext cx="9144000" cy="2613023"/>
          </a:xfrm>
          <a:prstGeom prst="rect">
            <a:avLst/>
          </a:prstGeom>
        </p:spPr>
        <p:txBody>
          <a:bodyPr wrap="square">
            <a:spAutoFit/>
          </a:bodyPr>
          <a:lstStyle/>
          <a:p>
            <a:pPr indent="180340" algn="justLow" rtl="1">
              <a:lnSpc>
                <a:spcPct val="90000"/>
              </a:lnSpc>
            </a:pPr>
            <a:r>
              <a:rPr lang="ar-IQ" sz="2600" dirty="0">
                <a:latin typeface="Arial" panose="020B0604020202020204" pitchFamily="34" charset="0"/>
                <a:ea typeface="Times New Roman" panose="02020603050405020304" pitchFamily="18" charset="0"/>
                <a:cs typeface="Ali_K_Sahifa" pitchFamily="2" charset="-78"/>
              </a:rPr>
              <a:t>ئةو دامةزراوة ناوةندانةش بةكردةو خزمةتطوزاريية داراييانةى خوارةوة هةلَدةستيَت:-</a:t>
            </a:r>
            <a:endParaRPr lang="en-US" sz="2600" dirty="0">
              <a:latin typeface="Arial" panose="020B0604020202020204" pitchFamily="34" charset="0"/>
              <a:ea typeface="Times New Roman" panose="02020603050405020304" pitchFamily="18" charset="0"/>
              <a:cs typeface="Ali_K_Sahifa" pitchFamily="2" charset="-78"/>
            </a:endParaRPr>
          </a:p>
          <a:p>
            <a:pPr marL="742950" marR="0" lvl="1" indent="-285750" algn="justLow" rtl="1">
              <a:lnSpc>
                <a:spcPct val="90000"/>
              </a:lnSpc>
              <a:spcBef>
                <a:spcPts val="0"/>
              </a:spcBef>
              <a:spcAft>
                <a:spcPts val="0"/>
              </a:spcAft>
              <a:buFont typeface="+mj-lt"/>
              <a:buAutoNum type="arabicParenR"/>
              <a:tabLst>
                <a:tab pos="571500" algn="l"/>
              </a:tabLst>
            </a:pPr>
            <a:r>
              <a:rPr lang="ar-IQ" sz="2600" dirty="0">
                <a:latin typeface="Arial" panose="020B0604020202020204" pitchFamily="34" charset="0"/>
                <a:ea typeface="Times New Roman" panose="02020603050405020304" pitchFamily="18" charset="0"/>
                <a:cs typeface="Ali_K_Sahifa" pitchFamily="2" charset="-78"/>
              </a:rPr>
              <a:t>خستنة بازارِو ثرِو ثاطةندةكردن بؤ كاغةزى دارايى نوىَ.</a:t>
            </a:r>
            <a:endParaRPr lang="en-US" sz="2600" dirty="0">
              <a:latin typeface="Arial" panose="020B0604020202020204" pitchFamily="34" charset="0"/>
              <a:ea typeface="Times New Roman" panose="02020603050405020304" pitchFamily="18" charset="0"/>
              <a:cs typeface="Ali_K_Sahifa" pitchFamily="2" charset="-78"/>
            </a:endParaRPr>
          </a:p>
          <a:p>
            <a:pPr marL="742950" marR="0" lvl="1" indent="-285750" algn="justLow" rtl="1">
              <a:lnSpc>
                <a:spcPct val="90000"/>
              </a:lnSpc>
              <a:spcBef>
                <a:spcPts val="0"/>
              </a:spcBef>
              <a:spcAft>
                <a:spcPts val="0"/>
              </a:spcAft>
              <a:buFont typeface="+mj-lt"/>
              <a:buAutoNum type="arabicParenR"/>
              <a:tabLst>
                <a:tab pos="571500" algn="l"/>
              </a:tabLst>
            </a:pPr>
            <a:r>
              <a:rPr lang="ar-IQ" sz="2600" dirty="0">
                <a:latin typeface="Arial" panose="020B0604020202020204" pitchFamily="34" charset="0"/>
                <a:ea typeface="Times New Roman" panose="02020603050405020304" pitchFamily="18" charset="0"/>
                <a:cs typeface="Ali_K_Sahifa" pitchFamily="2" charset="-78"/>
              </a:rPr>
              <a:t>رِووثؤشكردنى كاغةزة دارايية نويَيةكان.</a:t>
            </a:r>
            <a:endParaRPr lang="en-US" sz="2600" dirty="0">
              <a:latin typeface="Arial" panose="020B0604020202020204" pitchFamily="34" charset="0"/>
              <a:ea typeface="Times New Roman" panose="02020603050405020304" pitchFamily="18" charset="0"/>
              <a:cs typeface="Ali_K_Sahifa" pitchFamily="2" charset="-78"/>
            </a:endParaRPr>
          </a:p>
          <a:p>
            <a:pPr marL="742950" marR="0" lvl="1" indent="-285750" algn="justLow" rtl="1">
              <a:lnSpc>
                <a:spcPct val="90000"/>
              </a:lnSpc>
              <a:spcBef>
                <a:spcPts val="0"/>
              </a:spcBef>
              <a:spcAft>
                <a:spcPts val="0"/>
              </a:spcAft>
              <a:buFont typeface="+mj-lt"/>
              <a:buAutoNum type="arabicParenR"/>
              <a:tabLst>
                <a:tab pos="571500" algn="l"/>
              </a:tabLst>
            </a:pPr>
            <a:r>
              <a:rPr lang="ar-IQ" sz="2600" dirty="0">
                <a:latin typeface="Arial" panose="020B0604020202020204" pitchFamily="34" charset="0"/>
                <a:ea typeface="Times New Roman" panose="02020603050405020304" pitchFamily="18" charset="0"/>
                <a:cs typeface="Ali_K_Sahifa" pitchFamily="2" charset="-78"/>
              </a:rPr>
              <a:t>بةرِيَوةبردنى مةحفةزةكانى وةبةرهيَنان ،جا بؤ بةرذةوةندى خؤيان بيَت يان بؤ بةرذةوةندى وةبةرهيَنى ديكة بيَت لة بازارِى داراييدا.</a:t>
            </a:r>
            <a:endParaRPr lang="en-US" sz="2600" dirty="0">
              <a:latin typeface="Arial" panose="020B0604020202020204" pitchFamily="34" charset="0"/>
              <a:ea typeface="Times New Roman" panose="02020603050405020304" pitchFamily="18" charset="0"/>
              <a:cs typeface="Ali_K_Sahifa" pitchFamily="2" charset="-78"/>
            </a:endParaRPr>
          </a:p>
          <a:p>
            <a:pPr indent="180340" algn="justLow" rtl="1">
              <a:lnSpc>
                <a:spcPct val="90000"/>
              </a:lnSpc>
            </a:pPr>
            <a:r>
              <a:rPr lang="ar-IQ" sz="2600" dirty="0">
                <a:latin typeface="Arial" panose="020B0604020202020204" pitchFamily="34" charset="0"/>
                <a:ea typeface="Times New Roman" panose="02020603050405020304" pitchFamily="18" charset="0"/>
                <a:cs typeface="Ali_K_Sahifa" pitchFamily="2" charset="-78"/>
              </a:rPr>
              <a:t>هةروةها ناوةندكار دةستخؤشانةيةكى (عمولة) دياريكراو وةردةطريَت ،لةئةنجامى ثيَشكةشكردنى خزمةتطوزارييةكانيدا. بؤ زياتر شارةزابوون سةيرى ئةم هيَلكاريةى خوارةوة بكة: </a:t>
            </a:r>
            <a:endParaRPr lang="en-US" sz="2600" dirty="0">
              <a:latin typeface="Arial" panose="020B0604020202020204" pitchFamily="34" charset="0"/>
              <a:ea typeface="Times New Roman" panose="02020603050405020304" pitchFamily="18" charset="0"/>
              <a:cs typeface="Ali_K_Sahifa" pitchFamily="2" charset="-78"/>
            </a:endParaRPr>
          </a:p>
        </p:txBody>
      </p:sp>
    </p:spTree>
    <p:extLst>
      <p:ext uri="{BB962C8B-B14F-4D97-AF65-F5344CB8AC3E}">
        <p14:creationId xmlns:p14="http://schemas.microsoft.com/office/powerpoint/2010/main" val="2605497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704790" y="-532029"/>
            <a:ext cx="369967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rtl="1"/>
            <a:endParaRPr lang="ar-IQ" altLang="en-US" sz="1600" dirty="0" smtClean="0">
              <a:ea typeface="Calibri" panose="020F0502020204030204" pitchFamily="34" charset="0"/>
              <a:cs typeface="Ali_K_Samik" pitchFamily="2" charset="-78"/>
            </a:endParaRPr>
          </a:p>
          <a:p>
            <a:pPr lvl="0" algn="ctr" rtl="1"/>
            <a:endParaRPr lang="ar-IQ" altLang="en-US" sz="1600" dirty="0">
              <a:ea typeface="Calibri" panose="020F0502020204030204" pitchFamily="34" charset="0"/>
              <a:cs typeface="Ali_K_Samik" pitchFamily="2" charset="-78"/>
            </a:endParaRPr>
          </a:p>
          <a:p>
            <a:pPr lvl="0" algn="ctr" rtl="1"/>
            <a:r>
              <a:rPr lang="ar-IQ" altLang="en-US" sz="2400" dirty="0" smtClean="0">
                <a:ea typeface="Calibri" panose="020F0502020204030204" pitchFamily="34" charset="0"/>
                <a:cs typeface="Ali_K_Samik" pitchFamily="2" charset="-78"/>
              </a:rPr>
              <a:t>مامةلَةكاراني </a:t>
            </a:r>
            <a:r>
              <a:rPr lang="ar-IQ" altLang="en-US" sz="2400" dirty="0">
                <a:ea typeface="Calibri" panose="020F0502020204030204" pitchFamily="34" charset="0"/>
                <a:cs typeface="Ali_K_Samik" pitchFamily="2" charset="-78"/>
              </a:rPr>
              <a:t>بازارِي نةختي</a:t>
            </a:r>
            <a:endParaRPr lang="en-US" altLang="en-US" sz="2400" dirty="0"/>
          </a:p>
          <a:p>
            <a:pPr lvl="0" algn="ctr" rtl="1"/>
            <a:r>
              <a:rPr lang="ar-IQ" altLang="en-US" sz="2400" u="sng" dirty="0">
                <a:ea typeface="Calibri" panose="020F0502020204030204" pitchFamily="34" charset="0"/>
                <a:cs typeface="Ali_K_Samik" pitchFamily="2" charset="-78"/>
              </a:rPr>
              <a:t>مامةلَةكاران</a:t>
            </a:r>
            <a:endParaRPr lang="en-US" altLang="en-US" sz="2400" dirty="0"/>
          </a:p>
          <a:p>
            <a:pPr marL="0" marR="0" lvl="0" indent="0" algn="ctr" defTabSz="914400" rtl="1" eaLnBrk="0" fontAlgn="base" latinLnBrk="0" hangingPunct="0">
              <a:lnSpc>
                <a:spcPct val="100000"/>
              </a:lnSpc>
              <a:spcBef>
                <a:spcPct val="0"/>
              </a:spcBef>
              <a:spcAft>
                <a:spcPct val="0"/>
              </a:spcAft>
              <a:buClrTx/>
              <a:buSzTx/>
              <a:buFontTx/>
              <a:buNone/>
              <a:tabLst/>
            </a:pPr>
            <a:r>
              <a:rPr kumimoji="0" lang="ar-IQ" altLang="en-US"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li_K_Samik" pitchFamily="2" charset="-78"/>
              </a:rPr>
              <a:t> </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8" y="833015"/>
            <a:ext cx="8766473" cy="580279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li_K_Samik" pitchFamily="2" charset="-78"/>
              </a:rPr>
              <a:t> </a:t>
            </a:r>
            <a:br>
              <a:rPr kumimoji="0" lang="en-US" altLang="en-US" sz="11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li_K_Samik" pitchFamily="2" charset="-78"/>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9097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6492"/>
          </a:xfrm>
        </p:spPr>
        <p:txBody>
          <a:bodyPr>
            <a:normAutofit fontScale="90000"/>
          </a:bodyPr>
          <a:lstStyle/>
          <a:p>
            <a:r>
              <a:rPr lang="ar-IQ" sz="2800" dirty="0">
                <a:solidFill>
                  <a:srgbClr val="C00000"/>
                </a:solidFill>
                <a:latin typeface="Arial" panose="020B0604020202020204" pitchFamily="34" charset="0"/>
                <a:ea typeface="Times New Roman" panose="02020603050405020304" pitchFamily="18" charset="0"/>
                <a:cs typeface="Ali_K_Samik" pitchFamily="2" charset="-78"/>
              </a:rPr>
              <a:t>نؤيةم:- مةترسييةكانى مامةلَةكردن لة بازارِى نةختى ناوخؤ و بيانيدا:-</a:t>
            </a:r>
            <a:r>
              <a:rPr lang="en-US" b="1" dirty="0"/>
              <a:t/>
            </a:r>
            <a:br>
              <a:rPr lang="en-US" b="1" dirty="0"/>
            </a:br>
            <a:endParaRPr lang="en-US" dirty="0"/>
          </a:p>
        </p:txBody>
      </p:sp>
      <p:pic>
        <p:nvPicPr>
          <p:cNvPr id="28" name="Picture 27"/>
          <p:cNvPicPr>
            <a:picLocks noChangeAspect="1"/>
          </p:cNvPicPr>
          <p:nvPr/>
        </p:nvPicPr>
        <p:blipFill>
          <a:blip r:embed="rId2"/>
          <a:stretch>
            <a:fillRect/>
          </a:stretch>
        </p:blipFill>
        <p:spPr>
          <a:xfrm>
            <a:off x="907080" y="1596540"/>
            <a:ext cx="7635250" cy="3817625"/>
          </a:xfrm>
          <a:prstGeom prst="rect">
            <a:avLst/>
          </a:prstGeom>
        </p:spPr>
      </p:pic>
    </p:spTree>
    <p:extLst>
      <p:ext uri="{BB962C8B-B14F-4D97-AF65-F5344CB8AC3E}">
        <p14:creationId xmlns:p14="http://schemas.microsoft.com/office/powerpoint/2010/main" val="548538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082"/>
          </a:xfrm>
        </p:spPr>
        <p:txBody>
          <a:bodyPr>
            <a:normAutofit fontScale="90000"/>
          </a:bodyPr>
          <a:lstStyle/>
          <a:p>
            <a:pPr marL="0" marR="0" indent="180340" algn="r" rtl="1">
              <a:lnSpc>
                <a:spcPct val="107000"/>
              </a:lnSpc>
              <a:spcBef>
                <a:spcPts val="1200"/>
              </a:spcBef>
              <a:spcAft>
                <a:spcPts val="300"/>
              </a:spcAft>
            </a:pPr>
            <a:r>
              <a:rPr lang="ar-IQ" sz="4000" dirty="0">
                <a:solidFill>
                  <a:srgbClr val="C00000"/>
                </a:solidFill>
                <a:effectLst/>
                <a:latin typeface="Arial" panose="020B0604020202020204" pitchFamily="34" charset="0"/>
                <a:ea typeface="Times New Roman" panose="02020603050405020304" pitchFamily="18" charset="0"/>
                <a:cs typeface="Ali_K_Samik" pitchFamily="2" charset="-78"/>
              </a:rPr>
              <a:t>ضةمكى بازارِى نةختى:</a:t>
            </a:r>
            <a:endParaRPr lang="en-US" sz="40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457505" y="1443835"/>
            <a:ext cx="8229600" cy="3460688"/>
          </a:xfrm>
        </p:spPr>
        <p:txBody>
          <a:bodyPr>
            <a:normAutofit fontScale="92500"/>
          </a:bodyPr>
          <a:lstStyle/>
          <a:p>
            <a:pPr marL="0" marR="0" indent="180340" algn="just" rtl="1">
              <a:spcBef>
                <a:spcPts val="1200"/>
              </a:spcBef>
              <a:spcAft>
                <a:spcPts val="300"/>
              </a:spcAft>
            </a:pPr>
            <a:r>
              <a:rPr lang="ar-IQ" sz="2800" b="1" dirty="0">
                <a:effectLst/>
                <a:latin typeface="Arial" panose="020B0604020202020204" pitchFamily="34" charset="0"/>
                <a:ea typeface="Times New Roman" panose="02020603050405020304" pitchFamily="18" charset="0"/>
                <a:cs typeface="Ali_K_Sahifa" pitchFamily="2" charset="-78"/>
              </a:rPr>
              <a:t>بازارِى نةختى بة سةرضاوةيةكى ثارةداركردنى ماوة كورت خايةن دادةنريَت ، بةمةش هةل بؤ قةرزكةرةكان خؤش دةكات، تا قةرزى ماوة كورت بةدةست بهيَنن، ئةويش لة دارايى وةبةرهيَنةكان كة ئارةزوو دةكةن ثلةيةكى بةرز لة ئاسايش بؤ وةبةرهيَنةكانيان لة هةبووى دارايى مسؤطةر بكةن، لة طرنطترين جولَيَنةرى ئةو بازار</a:t>
            </a:r>
            <a:r>
              <a:rPr lang="ar-IQ" sz="2800" b="1" cap="all" dirty="0">
                <a:effectLst/>
                <a:latin typeface="Arial" panose="020B0604020202020204" pitchFamily="34" charset="0"/>
                <a:ea typeface="Times New Roman" panose="02020603050405020304" pitchFamily="18" charset="0"/>
                <a:cs typeface="Ali_K_Sahifa" pitchFamily="2" charset="-78"/>
              </a:rPr>
              <a:t>ةش بريتيية لة هيَنانة كايةوةى هاوسةنطى لة بةنكى ناوةنديدا، ئةويش لة رِيَطةى كردةكانى بؤ ثيادةكردنى سياسةتى نةختى لة   ولَاتةكانياندا، هةروةها بةنكى بازرطانى بريتيية لة طرنطترين دامةزراوةكان كة رِؤلَى ثارةداركردنى كؤمثانياو حكومةتةكان دةبينيَت، كة بة رِؤلَى ناوةند لة نيَوان قةزدةرو قةرزكةر هةلَدةستيَت</a:t>
            </a:r>
            <a:endParaRPr lang="en-US" sz="4000" b="1" dirty="0">
              <a:effectLst/>
              <a:latin typeface="Calibri" panose="020F0502020204030204" pitchFamily="34" charset="0"/>
              <a:ea typeface="Calibri" panose="020F0502020204030204" pitchFamily="34" charset="0"/>
              <a:cs typeface="Ali_K_Sahifa" pitchFamily="2" charset="-78"/>
            </a:endParaRPr>
          </a:p>
        </p:txBody>
      </p:sp>
    </p:spTree>
    <p:extLst>
      <p:ext uri="{BB962C8B-B14F-4D97-AF65-F5344CB8AC3E}">
        <p14:creationId xmlns:p14="http://schemas.microsoft.com/office/powerpoint/2010/main" val="40560636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2260988"/>
            <a:ext cx="8847740" cy="2640723"/>
          </a:xfrm>
          <a:prstGeom prst="rect">
            <a:avLst/>
          </a:prstGeom>
        </p:spPr>
        <p:txBody>
          <a:bodyPr wrap="square">
            <a:spAutoFit/>
          </a:bodyPr>
          <a:lstStyle/>
          <a:p>
            <a:pPr marL="342900" marR="0" lvl="0" indent="-342900" algn="justLow" rtl="1">
              <a:lnSpc>
                <a:spcPct val="90000"/>
              </a:lnSpc>
              <a:spcBef>
                <a:spcPts val="0"/>
              </a:spcBef>
              <a:spcAft>
                <a:spcPts val="0"/>
              </a:spcAft>
              <a:buFont typeface="+mj-lt"/>
              <a:buAutoNum type="arabicParenR"/>
              <a:tabLst>
                <a:tab pos="228600" algn="l"/>
              </a:tabLst>
            </a:pPr>
            <a:r>
              <a:rPr lang="ar-IQ" sz="2800" b="1" u="sng" dirty="0">
                <a:latin typeface="Arial" panose="020B0604020202020204" pitchFamily="34" charset="0"/>
                <a:ea typeface="Calibri" panose="020F0502020204030204" pitchFamily="34" charset="0"/>
                <a:cs typeface="Ali_K_Sahifa" pitchFamily="2" charset="-78"/>
              </a:rPr>
              <a:t>هةلَبةزين و دابةزينى نرخى سوو</a:t>
            </a:r>
            <a:r>
              <a:rPr lang="ar-IQ" sz="2800" b="1" dirty="0">
                <a:latin typeface="Arial" panose="020B0604020202020204" pitchFamily="34" charset="0"/>
                <a:ea typeface="Calibri" panose="020F0502020204030204" pitchFamily="34" charset="0"/>
                <a:cs typeface="Ali_K_Sahifa" pitchFamily="2" charset="-78"/>
              </a:rPr>
              <a:t> </a:t>
            </a:r>
            <a:endParaRPr lang="en-US" sz="2800" b="1" dirty="0">
              <a:latin typeface="Calibri" panose="020F0502020204030204" pitchFamily="34" charset="0"/>
              <a:ea typeface="Calibri" panose="020F0502020204030204" pitchFamily="34" charset="0"/>
              <a:cs typeface="Ali_K_Sahifa" pitchFamily="2" charset="-78"/>
            </a:endParaRPr>
          </a:p>
          <a:p>
            <a:pPr indent="180340" algn="justLow" rtl="1">
              <a:lnSpc>
                <a:spcPct val="90000"/>
              </a:lnSpc>
            </a:pPr>
            <a:r>
              <a:rPr lang="ar-IQ" sz="2600" dirty="0">
                <a:latin typeface="Arial" panose="020B0604020202020204" pitchFamily="34" charset="0"/>
                <a:ea typeface="Times New Roman" panose="02020603050405020304" pitchFamily="18" charset="0"/>
                <a:cs typeface="Ali_K_Sahifa" pitchFamily="2" charset="-78"/>
              </a:rPr>
              <a:t>     مةترسييةكانى هةلَبةزين و دابةزينى نرخى سوو زياد دةكات، ئةطةر بيَتو ماوةى بةستنةوةى سثاردة و قةرزةكان زيادى كرد بةهؤى هةلَبةزين و دابةزينى نرخةوة، ئينجا بؤ خؤ دوورطرتن لةمة بةنكةكان ثشت بة بةستنةوةى سثاردةكانيان لة لايةن كةسانى ديكة بة دانةوةى هاوشيَوةى سثاردةى مامةلَةكارانى دةبيَت، ئةمةش ثيَى دةوتريَت ثرِؤسةى هاوشيَوة. بةلَام ئةطةر  بيَتو  ثرؤسةى هاوشيَوة نةبيَت، ئةوة هةلَبةزين و دابةزين مةترسى بؤ سةر قازانجى بةنك دروست دةكات.</a:t>
            </a:r>
            <a:endParaRPr lang="en-US" sz="2600" dirty="0">
              <a:latin typeface="Arial" panose="020B0604020202020204" pitchFamily="34" charset="0"/>
              <a:ea typeface="Times New Roman" panose="02020603050405020304" pitchFamily="18" charset="0"/>
              <a:cs typeface="Ali_K_Sahifa" pitchFamily="2" charset="-78"/>
            </a:endParaRPr>
          </a:p>
        </p:txBody>
      </p:sp>
    </p:spTree>
    <p:extLst>
      <p:ext uri="{BB962C8B-B14F-4D97-AF65-F5344CB8AC3E}">
        <p14:creationId xmlns:p14="http://schemas.microsoft.com/office/powerpoint/2010/main" val="495824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260" y="2011689"/>
            <a:ext cx="8551480" cy="3028521"/>
          </a:xfrm>
          <a:prstGeom prst="rect">
            <a:avLst/>
          </a:prstGeom>
        </p:spPr>
        <p:txBody>
          <a:bodyPr wrap="square">
            <a:spAutoFit/>
          </a:bodyPr>
          <a:lstStyle/>
          <a:p>
            <a:pPr marL="342900" marR="0" lvl="0" indent="-342900" algn="justLow" rtl="1">
              <a:lnSpc>
                <a:spcPct val="90000"/>
              </a:lnSpc>
              <a:spcBef>
                <a:spcPts val="0"/>
              </a:spcBef>
              <a:spcAft>
                <a:spcPts val="0"/>
              </a:spcAft>
              <a:buFont typeface="+mj-lt"/>
              <a:buAutoNum type="arabicParenR"/>
              <a:tabLst>
                <a:tab pos="228600" algn="l"/>
              </a:tabLst>
            </a:pPr>
            <a:r>
              <a:rPr lang="ar-IQ" sz="2800" b="1" u="sng" dirty="0">
                <a:latin typeface="Arial" panose="020B0604020202020204" pitchFamily="34" charset="0"/>
                <a:ea typeface="Calibri" panose="020F0502020204030204" pitchFamily="34" charset="0"/>
                <a:cs typeface="Ali_K_Sahifa" pitchFamily="2" charset="-78"/>
              </a:rPr>
              <a:t>ثارةى بندةست</a:t>
            </a:r>
            <a:r>
              <a:rPr lang="ar-IQ" sz="2800" b="1" dirty="0">
                <a:latin typeface="Arial" panose="020B0604020202020204" pitchFamily="34" charset="0"/>
                <a:ea typeface="Calibri" panose="020F0502020204030204" pitchFamily="34" charset="0"/>
                <a:cs typeface="Ali_K_Sahifa" pitchFamily="2" charset="-78"/>
              </a:rPr>
              <a:t> </a:t>
            </a:r>
            <a:endParaRPr lang="en-US" sz="2800" dirty="0">
              <a:latin typeface="Calibri" panose="020F0502020204030204" pitchFamily="34" charset="0"/>
              <a:ea typeface="Calibri" panose="020F0502020204030204" pitchFamily="34" charset="0"/>
              <a:cs typeface="Ali_K_Sahifa" pitchFamily="2" charset="-78"/>
            </a:endParaRPr>
          </a:p>
          <a:p>
            <a:pPr indent="180340" algn="justLow" rtl="1">
              <a:lnSpc>
                <a:spcPct val="90000"/>
              </a:lnSpc>
            </a:pPr>
            <a:r>
              <a:rPr lang="ar-IQ" sz="2600" dirty="0">
                <a:latin typeface="Arial" panose="020B0604020202020204" pitchFamily="34" charset="0"/>
                <a:ea typeface="Times New Roman" panose="02020603050405020304" pitchFamily="18" charset="0"/>
                <a:cs typeface="Ali_K_Sahifa" pitchFamily="2" charset="-78"/>
              </a:rPr>
              <a:t>بة هةمان شيَوة مةترسى ثارةى بن دةست بةرِوونى بةدةر دةكةويَت، ئةطةر بيَتو  بةرِيَوةبةرايةتى طةنجينةى بةنك سياسةتى هاوشيَوة ثةيرِةو نةكةن، كةواتة ثةيرِةو نةكردنى سياسةتى هاوشيَوة، وا لة بةنك دةكات نةتوانيَت وةبةرهيَنةكانى بؤ ثارةى بن دةست بطؤرِيَت، ئةمةش بؤ رِووبةرِوبوونةوةى خواستى مامةلَةكارانيةتي.</a:t>
            </a:r>
            <a:endParaRPr lang="en-US" sz="2600" dirty="0">
              <a:latin typeface="Arial" panose="020B0604020202020204" pitchFamily="34" charset="0"/>
              <a:ea typeface="Times New Roman" panose="02020603050405020304" pitchFamily="18" charset="0"/>
              <a:cs typeface="Ali_K_Sahifa" pitchFamily="2" charset="-78"/>
            </a:endParaRPr>
          </a:p>
          <a:p>
            <a:pPr marL="342900" marR="0" lvl="0" indent="-342900" algn="justLow" rtl="1">
              <a:lnSpc>
                <a:spcPct val="90000"/>
              </a:lnSpc>
              <a:spcBef>
                <a:spcPts val="0"/>
              </a:spcBef>
              <a:spcAft>
                <a:spcPts val="0"/>
              </a:spcAft>
              <a:buFont typeface="+mj-lt"/>
              <a:buAutoNum type="arabicParenR"/>
              <a:tabLst>
                <a:tab pos="228600" algn="l"/>
              </a:tabLst>
            </a:pPr>
            <a:r>
              <a:rPr lang="ar-IQ" sz="2800" b="1" u="sng" dirty="0">
                <a:latin typeface="Arial" panose="020B0604020202020204" pitchFamily="34" charset="0"/>
                <a:ea typeface="Calibri" panose="020F0502020204030204" pitchFamily="34" charset="0"/>
                <a:cs typeface="Ali_K_Sahifa" pitchFamily="2" charset="-78"/>
              </a:rPr>
              <a:t>نةدانةوة </a:t>
            </a:r>
            <a:endParaRPr lang="en-US" sz="2800" b="1" u="sng" dirty="0">
              <a:latin typeface="Arial" panose="020B0604020202020204" pitchFamily="34" charset="0"/>
              <a:ea typeface="Calibri" panose="020F0502020204030204" pitchFamily="34" charset="0"/>
              <a:cs typeface="Ali_K_Sahifa" pitchFamily="2" charset="-78"/>
            </a:endParaRPr>
          </a:p>
          <a:p>
            <a:pPr indent="180340" algn="justLow" rtl="1">
              <a:lnSpc>
                <a:spcPct val="90000"/>
              </a:lnSpc>
            </a:pPr>
            <a:r>
              <a:rPr lang="ar-IQ" sz="2600" dirty="0">
                <a:latin typeface="Arial" panose="020B0604020202020204" pitchFamily="34" charset="0"/>
                <a:ea typeface="Times New Roman" panose="02020603050405020304" pitchFamily="18" charset="0"/>
                <a:cs typeface="Ali_K_Sahifa" pitchFamily="2" charset="-78"/>
              </a:rPr>
              <a:t>بؤ خؤ دوور طرتن لةو مةترسيية، بةنك مامةلَة لةطةلَ ئةو دامةزراوانة هةلَدةبذيَريَت، كة خاوةن ناودةنطى باشن و بارى دارايى ئةو دامةزراوانةية بة ضاكى شى دةكاتةوة.</a:t>
            </a:r>
            <a:endParaRPr lang="en-US" sz="2600" dirty="0">
              <a:latin typeface="Arial" panose="020B0604020202020204" pitchFamily="34" charset="0"/>
              <a:ea typeface="Times New Roman" panose="02020603050405020304" pitchFamily="18" charset="0"/>
              <a:cs typeface="Ali_K_Sahifa" pitchFamily="2" charset="-78"/>
            </a:endParaRPr>
          </a:p>
        </p:txBody>
      </p:sp>
    </p:spTree>
    <p:extLst>
      <p:ext uri="{BB962C8B-B14F-4D97-AF65-F5344CB8AC3E}">
        <p14:creationId xmlns:p14="http://schemas.microsoft.com/office/powerpoint/2010/main" val="2031843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AABB8BD-CE68-42E4-AB52-92C94A811CB4}"/>
              </a:ext>
            </a:extLst>
          </p:cNvPr>
          <p:cNvGrpSpPr>
            <a:grpSpLocks/>
          </p:cNvGrpSpPr>
          <p:nvPr/>
        </p:nvGrpSpPr>
        <p:grpSpPr bwMode="auto">
          <a:xfrm rot="20328885">
            <a:off x="-233436" y="734003"/>
            <a:ext cx="8440341" cy="2872522"/>
            <a:chOff x="1448" y="8244"/>
            <a:chExt cx="8650" cy="1454"/>
          </a:xfrm>
          <a:scene3d>
            <a:camera prst="perspectiveFront" fov="2700000">
              <a:rot lat="20376000" lon="1938000" rev="20112001"/>
            </a:camera>
            <a:lightRig rig="soft" dir="t">
              <a:rot lat="0" lon="0" rev="0"/>
            </a:lightRig>
          </a:scene3d>
        </p:grpSpPr>
        <p:sp>
          <p:nvSpPr>
            <p:cNvPr id="5" name="Text Box 37">
              <a:extLst>
                <a:ext uri="{FF2B5EF4-FFF2-40B4-BE49-F238E27FC236}">
                  <a16:creationId xmlns:a16="http://schemas.microsoft.com/office/drawing/2014/main" id="{56B5AE50-B84D-4D82-B445-63A5DF853259}"/>
                </a:ext>
              </a:extLst>
            </p:cNvPr>
            <p:cNvSpPr txBox="1">
              <a:spLocks noChangeArrowheads="1"/>
            </p:cNvSpPr>
            <p:nvPr/>
          </p:nvSpPr>
          <p:spPr bwMode="auto">
            <a:xfrm>
              <a:off x="1448" y="8258"/>
              <a:ext cx="2160" cy="1440"/>
            </a:xfrm>
            <a:prstGeom prst="rect">
              <a:avLst/>
            </a:prstGeom>
            <a:solidFill>
              <a:srgbClr val="FFFFFF"/>
            </a:solidFill>
            <a:ln w="9525">
              <a:noFill/>
              <a:miter lim="800000"/>
              <a:headEnd/>
              <a:tailEnd/>
            </a:ln>
            <a:effectLst>
              <a:outerShdw blurRad="127000" dist="38100" dir="2700000" algn="ctr">
                <a:srgbClr val="000000">
                  <a:alpha val="45000"/>
                </a:srgbClr>
              </a:outerShdw>
            </a:effectLst>
            <a:sp3d prstMaterial="translucentPowder">
              <a:bevelT w="203200" h="50800" prst="softRound"/>
            </a:sp3d>
          </p:spPr>
          <p:txBody>
            <a:bodyPr rot="0" vert="horz" wrap="square" lIns="91440" tIns="45720" rIns="91440" bIns="45720" anchor="t" anchorCtr="0" upright="1">
              <a:noAutofit/>
            </a:bodyPr>
            <a:lstStyle/>
            <a:p>
              <a:pPr marL="0" marR="0" algn="ctr">
                <a:lnSpc>
                  <a:spcPct val="80000"/>
                </a:lnSpc>
                <a:spcBef>
                  <a:spcPts val="0"/>
                </a:spcBef>
                <a:spcAft>
                  <a:spcPts val="800"/>
                </a:spcAft>
              </a:pPr>
              <a:r>
                <a:rPr lang="ar-IQ" sz="1000" b="1" dirty="0">
                  <a:effectLst/>
                  <a:latin typeface="Calibri" panose="020F0502020204030204" pitchFamily="34" charset="0"/>
                  <a:ea typeface="Calibri" panose="020F0502020204030204" pitchFamily="34" charset="0"/>
                  <a:cs typeface="Ali_K_Samik" pitchFamily="2"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80000"/>
                </a:lnSpc>
                <a:spcBef>
                  <a:spcPts val="0"/>
                </a:spcBef>
                <a:spcAft>
                  <a:spcPts val="800"/>
                </a:spcAft>
              </a:pPr>
              <a:r>
                <a:rPr lang="ar-IQ" sz="2800" b="1" dirty="0">
                  <a:effectLst/>
                  <a:latin typeface="Calibri" panose="020F0502020204030204" pitchFamily="34" charset="0"/>
                  <a:ea typeface="Calibri" panose="020F0502020204030204" pitchFamily="34" charset="0"/>
                  <a:cs typeface="Ali_K_Samik" pitchFamily="2" charset="-78"/>
                </a:rPr>
                <a:t>ثارةداركردن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80000"/>
                </a:lnSpc>
                <a:spcBef>
                  <a:spcPts val="0"/>
                </a:spcBef>
                <a:spcAft>
                  <a:spcPts val="800"/>
                </a:spcAft>
              </a:pPr>
              <a:r>
                <a:rPr lang="ar-IQ" sz="2800" dirty="0">
                  <a:effectLst/>
                  <a:latin typeface="Calibri" panose="020F0502020204030204" pitchFamily="34" charset="0"/>
                  <a:ea typeface="Calibri" panose="020F0502020204030204" pitchFamily="34" charset="0"/>
                  <a:cs typeface="Ali_K_Samik" pitchFamily="2" charset="-78"/>
                </a:rPr>
                <a:t>   كورتخايةن بؤ</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80000"/>
                </a:lnSpc>
                <a:spcBef>
                  <a:spcPts val="0"/>
                </a:spcBef>
                <a:spcAft>
                  <a:spcPts val="800"/>
                </a:spcAft>
              </a:pPr>
              <a:r>
                <a:rPr lang="ar-IQ" sz="2800" dirty="0">
                  <a:effectLst/>
                  <a:latin typeface="Calibri" panose="020F0502020204030204" pitchFamily="34" charset="0"/>
                  <a:ea typeface="Calibri" panose="020F0502020204030204" pitchFamily="34" charset="0"/>
                  <a:cs typeface="Ali_K_Samik" pitchFamily="2" charset="-78"/>
                </a:rPr>
                <a:t>   وةبةرهيَنةكان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80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6" name="Text Box 38">
              <a:extLst>
                <a:ext uri="{FF2B5EF4-FFF2-40B4-BE49-F238E27FC236}">
                  <a16:creationId xmlns:a16="http://schemas.microsoft.com/office/drawing/2014/main" id="{3694482E-5F22-4A64-B78D-09C198346870}"/>
                </a:ext>
              </a:extLst>
            </p:cNvPr>
            <p:cNvSpPr txBox="1">
              <a:spLocks noChangeArrowheads="1"/>
            </p:cNvSpPr>
            <p:nvPr/>
          </p:nvSpPr>
          <p:spPr bwMode="auto">
            <a:xfrm>
              <a:off x="7938" y="8244"/>
              <a:ext cx="2160" cy="1440"/>
            </a:xfrm>
            <a:prstGeom prst="rect">
              <a:avLst/>
            </a:prstGeom>
            <a:ln>
              <a:noFill/>
              <a:headEnd type="none" w="med" len="med"/>
              <a:tailEnd type="none" w="med" len="med"/>
            </a:ln>
            <a:effectLst>
              <a:outerShdw blurRad="127000" dist="38100" dir="2700000" algn="ctr">
                <a:srgbClr val="000000">
                  <a:alpha val="45000"/>
                </a:srgbClr>
              </a:outerShdw>
            </a:effectLst>
            <a:sp3d prstMaterial="translucentPowder">
              <a:bevelT w="203200" h="50800" prst="softRound"/>
            </a:sp3d>
          </p:spPr>
          <p:style>
            <a:lnRef idx="1">
              <a:schemeClr val="dk1"/>
            </a:lnRef>
            <a:fillRef idx="2">
              <a:schemeClr val="dk1"/>
            </a:fillRef>
            <a:effectRef idx="1">
              <a:schemeClr val="dk1"/>
            </a:effectRef>
            <a:fontRef idx="minor">
              <a:schemeClr val="dk1"/>
            </a:fontRef>
          </p:style>
          <p:txBody>
            <a:bodyPr rot="0" vert="horz" wrap="square" lIns="91440" tIns="45720" rIns="91440" bIns="45720" anchor="t" anchorCtr="0" upright="1">
              <a:noAutofit/>
            </a:bodyPr>
            <a:lstStyle/>
            <a:p>
              <a:pPr marL="0" marR="0" algn="r">
                <a:lnSpc>
                  <a:spcPct val="80000"/>
                </a:lnSpc>
                <a:spcBef>
                  <a:spcPts val="0"/>
                </a:spcBef>
                <a:spcAft>
                  <a:spcPts val="800"/>
                </a:spcAft>
              </a:pPr>
              <a:r>
                <a:rPr lang="ar-IQ" sz="1050" dirty="0">
                  <a:effectLst/>
                  <a:latin typeface="Calibri" panose="020F0502020204030204" pitchFamily="34" charset="0"/>
                  <a:ea typeface="Calibri" panose="020F0502020204030204" pitchFamily="34" charset="0"/>
                  <a:cs typeface="Ali_K_Samik" pitchFamily="2"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80000"/>
                </a:lnSpc>
                <a:spcBef>
                  <a:spcPts val="0"/>
                </a:spcBef>
                <a:spcAft>
                  <a:spcPts val="800"/>
                </a:spcAft>
              </a:pPr>
              <a:r>
                <a:rPr lang="ar-IQ" sz="3200" dirty="0">
                  <a:effectLst/>
                  <a:latin typeface="Calibri" panose="020F0502020204030204" pitchFamily="34" charset="0"/>
                  <a:ea typeface="Calibri" panose="020F0502020204030204" pitchFamily="34" charset="0"/>
                  <a:cs typeface="Ali_K_Samik" pitchFamily="2" charset="-78"/>
                </a:rPr>
                <a:t> بةنكى</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80000"/>
                </a:lnSpc>
                <a:spcBef>
                  <a:spcPts val="0"/>
                </a:spcBef>
                <a:spcAft>
                  <a:spcPts val="800"/>
                </a:spcAft>
              </a:pPr>
              <a:r>
                <a:rPr lang="ar-IQ" sz="3200" dirty="0">
                  <a:effectLst/>
                  <a:latin typeface="Calibri" panose="020F0502020204030204" pitchFamily="34" charset="0"/>
                  <a:ea typeface="Calibri" panose="020F0502020204030204" pitchFamily="34" charset="0"/>
                  <a:cs typeface="Ali_K_Samik" pitchFamily="2" charset="-78"/>
                </a:rPr>
                <a:t>بازرطانى</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80000"/>
                </a:lnSpc>
                <a:spcBef>
                  <a:spcPts val="0"/>
                </a:spcBef>
                <a:spcAft>
                  <a:spcPts val="800"/>
                </a:spcAft>
              </a:pPr>
              <a:r>
                <a:rPr lang="ar-IQ" sz="3200" dirty="0">
                  <a:effectLst/>
                  <a:latin typeface="Calibri" panose="020F0502020204030204" pitchFamily="34" charset="0"/>
                  <a:ea typeface="Calibri" panose="020F0502020204030204" pitchFamily="34" charset="0"/>
                  <a:cs typeface="Ali_K_Samik" pitchFamily="2" charset="-78"/>
                </a:rPr>
                <a:t>   ثارةداركردن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7" name="Lines 39">
              <a:extLst>
                <a:ext uri="{FF2B5EF4-FFF2-40B4-BE49-F238E27FC236}">
                  <a16:creationId xmlns:a16="http://schemas.microsoft.com/office/drawing/2014/main" id="{8419910C-FDBC-4004-9AF0-0045661CF316}"/>
                </a:ext>
              </a:extLst>
            </p:cNvPr>
            <p:cNvCxnSpPr>
              <a:cxnSpLocks noChangeShapeType="1"/>
            </p:cNvCxnSpPr>
            <p:nvPr/>
          </p:nvCxnSpPr>
          <p:spPr bwMode="auto">
            <a:xfrm flipH="1">
              <a:off x="3718" y="8938"/>
              <a:ext cx="900" cy="0"/>
            </a:xfrm>
            <a:prstGeom prst="line">
              <a:avLst/>
            </a:prstGeom>
            <a:noFill/>
            <a:ln w="9525">
              <a:noFill/>
              <a:round/>
              <a:headEnd/>
              <a:tailEnd type="triangle" w="med" len="med"/>
            </a:ln>
            <a:effectLst>
              <a:outerShdw blurRad="127000" dist="38100" dir="2700000" algn="ctr">
                <a:srgbClr val="000000">
                  <a:alpha val="45000"/>
                </a:srgbClr>
              </a:outerShdw>
            </a:effectLst>
            <a:sp3d prstMaterial="translucentPowder">
              <a:bevelT w="203200" h="50800" prst="softRound"/>
            </a:sp3d>
            <a:extLst>
              <a:ext uri="{909E8E84-426E-40DD-AFC4-6F175D3DCCD1}">
                <a14:hiddenFill xmlns:a14="http://schemas.microsoft.com/office/drawing/2010/main">
                  <a:noFill/>
                </a14:hiddenFill>
              </a:ext>
            </a:extLst>
          </p:spPr>
        </p:cxnSp>
        <p:cxnSp>
          <p:nvCxnSpPr>
            <p:cNvPr id="8" name="Lines 40">
              <a:extLst>
                <a:ext uri="{FF2B5EF4-FFF2-40B4-BE49-F238E27FC236}">
                  <a16:creationId xmlns:a16="http://schemas.microsoft.com/office/drawing/2014/main" id="{20A98791-6A69-42BC-9B2B-8C9715255784}"/>
                </a:ext>
              </a:extLst>
            </p:cNvPr>
            <p:cNvCxnSpPr>
              <a:cxnSpLocks noChangeShapeType="1"/>
            </p:cNvCxnSpPr>
            <p:nvPr/>
          </p:nvCxnSpPr>
          <p:spPr bwMode="auto">
            <a:xfrm flipH="1">
              <a:off x="6872" y="8938"/>
              <a:ext cx="900" cy="0"/>
            </a:xfrm>
            <a:prstGeom prst="line">
              <a:avLst/>
            </a:prstGeom>
            <a:noFill/>
            <a:ln w="9525">
              <a:noFill/>
              <a:round/>
              <a:headEnd/>
              <a:tailEnd type="triangle" w="med" len="med"/>
            </a:ln>
            <a:effectLst>
              <a:outerShdw blurRad="127000" dist="38100" dir="2700000" algn="ctr">
                <a:srgbClr val="000000">
                  <a:alpha val="45000"/>
                </a:srgbClr>
              </a:outerShdw>
            </a:effectLst>
            <a:sp3d prstMaterial="translucentPowder">
              <a:bevelT w="203200" h="50800" prst="softRound"/>
            </a:sp3d>
            <a:extLst>
              <a:ext uri="{909E8E84-426E-40DD-AFC4-6F175D3DCCD1}">
                <a14:hiddenFill xmlns:a14="http://schemas.microsoft.com/office/drawing/2010/main">
                  <a:noFill/>
                </a14:hiddenFill>
              </a:ext>
            </a:extLst>
          </p:spPr>
        </p:cxnSp>
        <p:sp>
          <p:nvSpPr>
            <p:cNvPr id="9" name="AutoShape 41">
              <a:extLst>
                <a:ext uri="{FF2B5EF4-FFF2-40B4-BE49-F238E27FC236}">
                  <a16:creationId xmlns:a16="http://schemas.microsoft.com/office/drawing/2014/main" id="{992A9D55-F801-452B-8D93-71BCEB14A18C}"/>
                </a:ext>
              </a:extLst>
            </p:cNvPr>
            <p:cNvSpPr>
              <a:spLocks noChangeArrowheads="1"/>
            </p:cNvSpPr>
            <p:nvPr/>
          </p:nvSpPr>
          <p:spPr bwMode="auto">
            <a:xfrm>
              <a:off x="4782" y="8274"/>
              <a:ext cx="1980" cy="1320"/>
            </a:xfrm>
            <a:prstGeom prst="wedgeEllipseCallout">
              <a:avLst>
                <a:gd name="adj1" fmla="val -30915"/>
                <a:gd name="adj2" fmla="val 27480"/>
              </a:avLst>
            </a:prstGeom>
            <a:solidFill>
              <a:srgbClr val="FFFFFF"/>
            </a:solidFill>
            <a:ln w="9525">
              <a:noFill/>
              <a:miter lim="800000"/>
              <a:headEnd/>
              <a:tailEnd/>
            </a:ln>
            <a:effectLst>
              <a:outerShdw blurRad="127000" dist="38100" dir="2700000" algn="ctr">
                <a:srgbClr val="000000">
                  <a:alpha val="45000"/>
                </a:srgbClr>
              </a:outerShdw>
            </a:effectLst>
            <a:sp3d prstMaterial="translucentPowder">
              <a:bevelT w="203200" h="50800" prst="softRound"/>
            </a:sp3d>
          </p:spPr>
          <p:txBody>
            <a:bodyPr rot="0" vert="horz" wrap="square" lIns="91440" tIns="45720" rIns="91440" bIns="45720" anchor="t" anchorCtr="0" upright="1">
              <a:noAutofit/>
            </a:bodyPr>
            <a:lstStyle/>
            <a:p>
              <a:pPr marL="0" marR="0" algn="r">
                <a:lnSpc>
                  <a:spcPct val="80000"/>
                </a:lnSpc>
                <a:spcBef>
                  <a:spcPts val="0"/>
                </a:spcBef>
                <a:spcAft>
                  <a:spcPts val="800"/>
                </a:spcAft>
              </a:pPr>
              <a:r>
                <a:rPr lang="ar-IQ" sz="1400" dirty="0">
                  <a:effectLst/>
                  <a:latin typeface="Calibri" panose="020F0502020204030204" pitchFamily="34" charset="0"/>
                  <a:ea typeface="Calibri" panose="020F0502020204030204" pitchFamily="34" charset="0"/>
                  <a:cs typeface="Ali_K_Samik" pitchFamily="2" charset="-78"/>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80000"/>
                </a:lnSpc>
                <a:spcBef>
                  <a:spcPts val="0"/>
                </a:spcBef>
                <a:spcAft>
                  <a:spcPts val="800"/>
                </a:spcAft>
              </a:pPr>
              <a:r>
                <a:rPr lang="ar-IQ" sz="3200" dirty="0">
                  <a:effectLst/>
                  <a:latin typeface="Calibri" panose="020F0502020204030204" pitchFamily="34" charset="0"/>
                  <a:ea typeface="Calibri" panose="020F0502020204030204" pitchFamily="34" charset="0"/>
                  <a:cs typeface="Ali_K_Samik" pitchFamily="2" charset="-78"/>
                </a:rPr>
                <a:t>   بازارِى</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80000"/>
                </a:lnSpc>
                <a:spcBef>
                  <a:spcPts val="0"/>
                </a:spcBef>
                <a:spcAft>
                  <a:spcPts val="800"/>
                </a:spcAft>
              </a:pPr>
              <a:r>
                <a:rPr lang="ar-IQ" sz="3200" dirty="0">
                  <a:effectLst/>
                  <a:latin typeface="Calibri" panose="020F0502020204030204" pitchFamily="34" charset="0"/>
                  <a:ea typeface="Calibri" panose="020F0502020204030204" pitchFamily="34" charset="0"/>
                  <a:cs typeface="Ali_K_Samik" pitchFamily="2" charset="-78"/>
                </a:rPr>
                <a:t>   نةختى</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grpSp>
      <p:cxnSp>
        <p:nvCxnSpPr>
          <p:cNvPr id="10" name="Lines 40">
            <a:extLst>
              <a:ext uri="{FF2B5EF4-FFF2-40B4-BE49-F238E27FC236}">
                <a16:creationId xmlns:a16="http://schemas.microsoft.com/office/drawing/2014/main" id="{A06D6201-D649-4485-8FE1-7A7A2636DEBE}"/>
              </a:ext>
            </a:extLst>
          </p:cNvPr>
          <p:cNvCxnSpPr>
            <a:cxnSpLocks noChangeShapeType="1"/>
          </p:cNvCxnSpPr>
          <p:nvPr/>
        </p:nvCxnSpPr>
        <p:spPr bwMode="auto">
          <a:xfrm flipH="1">
            <a:off x="5020672" y="2102460"/>
            <a:ext cx="703617" cy="0"/>
          </a:xfrm>
          <a:prstGeom prst="line">
            <a:avLst/>
          </a:prstGeom>
          <a:ln>
            <a:headEnd/>
            <a:tailEnd type="triangle" w="med" len="med"/>
          </a:ln>
          <a:extLst>
            <a:ext uri="{909E8E84-426E-40DD-AFC4-6F175D3DCCD1}">
              <a14:hiddenFill xmlns:a14="http://schemas.microsoft.com/office/drawing/2010/main">
                <a:noFill/>
              </a14:hiddenFill>
            </a:ext>
          </a:extLst>
        </p:spPr>
        <p:style>
          <a:lnRef idx="3">
            <a:schemeClr val="accent2"/>
          </a:lnRef>
          <a:fillRef idx="0">
            <a:schemeClr val="accent2"/>
          </a:fillRef>
          <a:effectRef idx="2">
            <a:schemeClr val="accent2"/>
          </a:effectRef>
          <a:fontRef idx="minor">
            <a:schemeClr val="tx1"/>
          </a:fontRef>
        </p:style>
      </p:cxnSp>
      <p:cxnSp>
        <p:nvCxnSpPr>
          <p:cNvPr id="12" name="Lines 40">
            <a:extLst>
              <a:ext uri="{FF2B5EF4-FFF2-40B4-BE49-F238E27FC236}">
                <a16:creationId xmlns:a16="http://schemas.microsoft.com/office/drawing/2014/main" id="{E808F17A-4D8E-4194-95D6-02FD2C542BBD}"/>
              </a:ext>
            </a:extLst>
          </p:cNvPr>
          <p:cNvCxnSpPr>
            <a:cxnSpLocks noChangeShapeType="1"/>
          </p:cNvCxnSpPr>
          <p:nvPr/>
        </p:nvCxnSpPr>
        <p:spPr bwMode="auto">
          <a:xfrm flipH="1">
            <a:off x="2502918" y="2720236"/>
            <a:ext cx="703617" cy="0"/>
          </a:xfrm>
          <a:prstGeom prst="line">
            <a:avLst/>
          </a:prstGeom>
          <a:ln>
            <a:headEnd/>
            <a:tailEnd type="triangle" w="med" len="med"/>
          </a:ln>
          <a:extLst>
            <a:ext uri="{909E8E84-426E-40DD-AFC4-6F175D3DCCD1}">
              <a14:hiddenFill xmlns:a14="http://schemas.microsoft.com/office/drawing/2010/main">
                <a:noFill/>
              </a14:hiddenFill>
            </a:ext>
          </a:extLst>
        </p:spPr>
        <p:style>
          <a:lnRef idx="3">
            <a:schemeClr val="accent2"/>
          </a:lnRef>
          <a:fillRef idx="0">
            <a:schemeClr val="accent2"/>
          </a:fillRef>
          <a:effectRef idx="2">
            <a:schemeClr val="accent2"/>
          </a:effectRef>
          <a:fontRef idx="minor">
            <a:schemeClr val="tx1"/>
          </a:fontRef>
        </p:style>
      </p:cxnSp>
      <p:sp>
        <p:nvSpPr>
          <p:cNvPr id="14" name="TextBox 13">
            <a:extLst>
              <a:ext uri="{FF2B5EF4-FFF2-40B4-BE49-F238E27FC236}">
                <a16:creationId xmlns:a16="http://schemas.microsoft.com/office/drawing/2014/main" id="{067F1A3D-AF6C-43DF-9006-25C31CBF9BAE}"/>
              </a:ext>
            </a:extLst>
          </p:cNvPr>
          <p:cNvSpPr txBox="1"/>
          <p:nvPr/>
        </p:nvSpPr>
        <p:spPr>
          <a:xfrm>
            <a:off x="296260" y="3878329"/>
            <a:ext cx="8847740" cy="1654299"/>
          </a:xfrm>
          <a:prstGeom prst="rect">
            <a:avLst/>
          </a:prstGeom>
          <a:noFill/>
        </p:spPr>
        <p:txBody>
          <a:bodyPr wrap="square">
            <a:spAutoFit/>
          </a:bodyPr>
          <a:lstStyle/>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ئامرازة بةكارهيَنراوةكانى ئةو بازارِة ماوةكةى لة سالَيَك تيَناثةرِيَت.</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sz="2800" dirty="0">
                <a:effectLst/>
                <a:latin typeface="Arial" panose="020B0604020202020204" pitchFamily="34" charset="0"/>
                <a:ea typeface="Times New Roman" panose="02020603050405020304" pitchFamily="18" charset="0"/>
                <a:cs typeface="Ali_K_Sahifa" pitchFamily="2" charset="-78"/>
              </a:rPr>
              <a:t>كةواتة ضةمكى بازارِى نةختى:- ئةو بازارِةية، كة كردةى قةرزدان و قةرزوةرطرتن بة ئامرازةكانى وةبةرهيَنانى ماوة كورت ئةنجام دةدات، بةهيواى بةدةست هيَنانى دةسهات و قازانج بؤ وةبةرهيَن.</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25932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0310"/>
            <a:ext cx="8229600" cy="5445853"/>
          </a:xfrm>
        </p:spPr>
        <p:txBody>
          <a:bodyPr>
            <a:normAutofit/>
          </a:bodyPr>
          <a:lstStyle/>
          <a:p>
            <a:pPr marL="0" marR="0" indent="180340" algn="r" rtl="1">
              <a:lnSpc>
                <a:spcPct val="107000"/>
              </a:lnSpc>
              <a:spcBef>
                <a:spcPts val="1200"/>
              </a:spcBef>
              <a:spcAft>
                <a:spcPts val="300"/>
              </a:spcAft>
            </a:pPr>
            <a:r>
              <a:rPr lang="ar-IQ" dirty="0">
                <a:effectLst/>
                <a:latin typeface="Arial" panose="020B0604020202020204" pitchFamily="34" charset="0"/>
                <a:ea typeface="Times New Roman" panose="02020603050405020304" pitchFamily="18" charset="0"/>
                <a:cs typeface="Ali_K_Samik" pitchFamily="2" charset="-78"/>
              </a:rPr>
              <a:t>دووةم: خةسلَةتةكانى بازارِى نةختى:</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80340" algn="justLow" rtl="1">
              <a:lnSpc>
                <a:spcPct val="90000"/>
              </a:lnSpc>
              <a:spcBef>
                <a:spcPts val="0"/>
              </a:spcBef>
              <a:spcAft>
                <a:spcPts val="0"/>
              </a:spcAft>
            </a:pPr>
            <a:r>
              <a:rPr lang="ar-IQ" dirty="0">
                <a:effectLst/>
                <a:latin typeface="Arial" panose="020B0604020202020204" pitchFamily="34" charset="0"/>
                <a:ea typeface="Times New Roman" panose="02020603050405020304" pitchFamily="18" charset="0"/>
                <a:cs typeface="Ali_K_Sahifa" pitchFamily="2" charset="-78"/>
              </a:rPr>
              <a:t>طرنطترين خةسلَةتةكانى بازارِى نةختى بريتيية لة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90000"/>
              </a:lnSpc>
              <a:spcBef>
                <a:spcPts val="0"/>
              </a:spcBef>
              <a:spcAft>
                <a:spcPts val="0"/>
              </a:spcAft>
              <a:buFont typeface="+mj-lt"/>
              <a:buAutoNum type="arabicPeriod"/>
              <a:tabLst>
                <a:tab pos="228600" algn="l"/>
              </a:tabLst>
            </a:pPr>
            <a:r>
              <a:rPr lang="ar-IQ" dirty="0">
                <a:effectLst/>
                <a:latin typeface="Arial" panose="020B0604020202020204" pitchFamily="34" charset="0"/>
                <a:ea typeface="Times New Roman" panose="02020603050405020304" pitchFamily="18" charset="0"/>
                <a:cs typeface="Ali_K_Sahifa" pitchFamily="2" charset="-78"/>
              </a:rPr>
              <a:t>بازارِى نةختى بةنةرمي نواندنيَكي بةرز دةناسريَتةوة، بة بةراورد بة بازارِةكانى ديكةوة، ئةويش بةهؤى كورتى ماوةى وةبةرهيَنانةوة، سةرةرِاى نزمى ثلةى مةترسى، ئةمةش نةرمى و وةلَامدانةوةى خيَرا بؤ طؤرِانكاريية ئابووريةكان دةطةيةنيَت، بةمةش زيان كةم دةكاتةوةو دةسهات زياد دةكات.</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Low" rtl="1">
              <a:lnSpc>
                <a:spcPct val="90000"/>
              </a:lnSpc>
              <a:spcBef>
                <a:spcPts val="0"/>
              </a:spcBef>
              <a:spcAft>
                <a:spcPts val="0"/>
              </a:spcAft>
              <a:buFont typeface="+mj-lt"/>
              <a:buAutoNum type="arabicPeriod"/>
              <a:tabLst>
                <a:tab pos="228600" algn="l"/>
              </a:tabLst>
            </a:pPr>
            <a:r>
              <a:rPr lang="ar-IQ" dirty="0">
                <a:effectLst/>
                <a:latin typeface="Arial" panose="020B0604020202020204" pitchFamily="34" charset="0"/>
                <a:ea typeface="Times New Roman" panose="02020603050405020304" pitchFamily="18" charset="0"/>
                <a:cs typeface="Ali_K_Sahifa" pitchFamily="2" charset="-78"/>
              </a:rPr>
              <a:t>بازارِى نةختى ثارةيةكى بندةستى بةرزى هةية، بؤ ئامرازةكانى وةبةرهيَنان، كة ماوةكةى لة سالَيَك تيَثةرِ ناكات.</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0542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7606"/>
            <a:ext cx="8229600" cy="5598558"/>
          </a:xfrm>
        </p:spPr>
        <p:txBody>
          <a:bodyPr>
            <a:normAutofit/>
          </a:bodyPr>
          <a:lstStyle/>
          <a:p>
            <a:pPr marL="342900" marR="0" lvl="0" indent="-342900" algn="justLow" rtl="1">
              <a:lnSpc>
                <a:spcPct val="90000"/>
              </a:lnSpc>
              <a:spcBef>
                <a:spcPts val="0"/>
              </a:spcBef>
              <a:spcAft>
                <a:spcPts val="0"/>
              </a:spcAft>
              <a:buFont typeface="+mj-lt"/>
              <a:buAutoNum type="arabicPeriod"/>
              <a:tabLst>
                <a:tab pos="228600" algn="l"/>
              </a:tabLst>
            </a:pPr>
            <a:r>
              <a:rPr lang="ar-IQ" sz="2800" dirty="0">
                <a:effectLst/>
                <a:latin typeface="Arial" panose="020B0604020202020204" pitchFamily="34" charset="0"/>
                <a:ea typeface="Times New Roman" panose="02020603050405020304" pitchFamily="18" charset="0"/>
                <a:cs typeface="Ali_K_Sahifa" pitchFamily="2" charset="-78"/>
              </a:rPr>
              <a:t>ثلةى مةترسى لةو بازارِةدا زؤر نزمة، ئةمةش بؤ دوو هؤكار دةطةرِيَتةوة ، كة بريتين لة:</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Low" rtl="1">
              <a:lnSpc>
                <a:spcPct val="90000"/>
              </a:lnSpc>
              <a:spcBef>
                <a:spcPts val="0"/>
              </a:spcBef>
              <a:spcAft>
                <a:spcPts val="0"/>
              </a:spcAft>
              <a:buFont typeface="+mj-cs"/>
              <a:buAutoNum type="arabic2Minus"/>
              <a:tabLst>
                <a:tab pos="228600" algn="l"/>
              </a:tabLst>
            </a:pPr>
            <a:r>
              <a:rPr lang="ar-IQ" dirty="0">
                <a:effectLst/>
                <a:latin typeface="Arial" panose="020B0604020202020204" pitchFamily="34" charset="0"/>
                <a:ea typeface="Times New Roman" panose="02020603050405020304" pitchFamily="18" charset="0"/>
                <a:cs typeface="Ali_K_Sahifa" pitchFamily="2" charset="-78"/>
              </a:rPr>
              <a:t>كةمى ثلةى مةترسى نةختى، كة دروست دةبيَت لة ئةطةرةكانى دابةزينى نرخى كاغةزة داراييةكانى مامةلَة ثيَكراو.</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Low" rtl="1">
              <a:lnSpc>
                <a:spcPct val="90000"/>
              </a:lnSpc>
              <a:spcBef>
                <a:spcPts val="0"/>
              </a:spcBef>
              <a:spcAft>
                <a:spcPts val="0"/>
              </a:spcAft>
              <a:buFont typeface="+mj-cs"/>
              <a:buAutoNum type="arabic2Minus"/>
              <a:tabLst>
                <a:tab pos="228600" algn="l"/>
              </a:tabLst>
            </a:pPr>
            <a:r>
              <a:rPr lang="ar-IQ" dirty="0">
                <a:effectLst/>
                <a:latin typeface="Arial" panose="020B0604020202020204" pitchFamily="34" charset="0"/>
                <a:ea typeface="Times New Roman" panose="02020603050405020304" pitchFamily="18" charset="0"/>
                <a:cs typeface="Ali_K_Sahifa" pitchFamily="2" charset="-78"/>
              </a:rPr>
              <a:t>كةمى ثلةى برِواثيَدان، كة ثةيوةنديدارة بة ئةطةرةكانى كورتهيَنانى قةرزكةر، كة نةتوانيَت بيداتةوة.</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180340" algn="justLow" rtl="1">
              <a:lnSpc>
                <a:spcPct val="90000"/>
              </a:lnSpc>
              <a:spcBef>
                <a:spcPts val="0"/>
              </a:spcBef>
              <a:spcAft>
                <a:spcPts val="0"/>
              </a:spcAft>
            </a:pPr>
            <a:r>
              <a:rPr lang="ar-IQ" dirty="0">
                <a:effectLst/>
                <a:latin typeface="Arial" panose="020B0604020202020204" pitchFamily="34" charset="0"/>
                <a:ea typeface="Times New Roman" panose="02020603050405020304" pitchFamily="18" charset="0"/>
                <a:cs typeface="Ali_K_Sahifa" pitchFamily="2"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1401ED8C-7EE4-46F2-80DE-2A59FB5E3ADE}"/>
              </a:ext>
            </a:extLst>
          </p:cNvPr>
          <p:cNvGrpSpPr>
            <a:grpSpLocks/>
          </p:cNvGrpSpPr>
          <p:nvPr/>
        </p:nvGrpSpPr>
        <p:grpSpPr bwMode="auto">
          <a:xfrm>
            <a:off x="1364279" y="3747151"/>
            <a:ext cx="7779721" cy="1817525"/>
            <a:chOff x="1155" y="8493"/>
            <a:chExt cx="7371" cy="2187"/>
          </a:xfrm>
          <a:noFill/>
        </p:grpSpPr>
        <p:sp>
          <p:nvSpPr>
            <p:cNvPr id="5" name="Text Box 43">
              <a:extLst>
                <a:ext uri="{FF2B5EF4-FFF2-40B4-BE49-F238E27FC236}">
                  <a16:creationId xmlns:a16="http://schemas.microsoft.com/office/drawing/2014/main" id="{55230E96-7A45-400B-95C9-7D49C7C9F17E}"/>
                </a:ext>
              </a:extLst>
            </p:cNvPr>
            <p:cNvSpPr txBox="1">
              <a:spLocks noChangeArrowheads="1"/>
            </p:cNvSpPr>
            <p:nvPr/>
          </p:nvSpPr>
          <p:spPr bwMode="auto">
            <a:xfrm>
              <a:off x="3550" y="8493"/>
              <a:ext cx="2643" cy="720"/>
            </a:xfrm>
            <a:prstGeom prst="rect">
              <a:avLst/>
            </a:prstGeom>
            <a:grpFill/>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ar-IQ" b="1" dirty="0">
                  <a:effectLst/>
                  <a:latin typeface="Calibri" panose="020F0502020204030204" pitchFamily="34" charset="0"/>
                  <a:ea typeface="Calibri" panose="020F0502020204030204" pitchFamily="34" charset="0"/>
                  <a:cs typeface="Ali_K_Samik" pitchFamily="2" charset="-78"/>
                </a:rPr>
                <a:t>خةسلَةتةكانى بازارِى نةختى</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Ali_K_Samik" pitchFamily="2" charset="-78"/>
                </a:rPr>
                <a:t> </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 Box 44">
              <a:extLst>
                <a:ext uri="{FF2B5EF4-FFF2-40B4-BE49-F238E27FC236}">
                  <a16:creationId xmlns:a16="http://schemas.microsoft.com/office/drawing/2014/main" id="{11D522DD-ADA0-4BB4-AEA8-6694FF7C3F2E}"/>
                </a:ext>
              </a:extLst>
            </p:cNvPr>
            <p:cNvSpPr txBox="1">
              <a:spLocks noChangeArrowheads="1"/>
            </p:cNvSpPr>
            <p:nvPr/>
          </p:nvSpPr>
          <p:spPr bwMode="auto">
            <a:xfrm>
              <a:off x="3550" y="10113"/>
              <a:ext cx="2298" cy="567"/>
            </a:xfrm>
            <a:prstGeom prst="rect">
              <a:avLst/>
            </a:prstGeom>
            <a:grpFill/>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ar-IQ" sz="2000" b="1" dirty="0">
                  <a:effectLst/>
                  <a:latin typeface="Calibri" panose="020F0502020204030204" pitchFamily="34" charset="0"/>
                  <a:ea typeface="Calibri" panose="020F0502020204030204" pitchFamily="34" charset="0"/>
                  <a:cs typeface="Ali_K_Samik" pitchFamily="2" charset="-78"/>
                </a:rPr>
                <a:t>نةرمى بةرز</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 Box 45">
              <a:extLst>
                <a:ext uri="{FF2B5EF4-FFF2-40B4-BE49-F238E27FC236}">
                  <a16:creationId xmlns:a16="http://schemas.microsoft.com/office/drawing/2014/main" id="{EB655435-8755-49BA-8D13-55C428A74AAA}"/>
                </a:ext>
              </a:extLst>
            </p:cNvPr>
            <p:cNvSpPr txBox="1">
              <a:spLocks noChangeArrowheads="1"/>
            </p:cNvSpPr>
            <p:nvPr/>
          </p:nvSpPr>
          <p:spPr bwMode="auto">
            <a:xfrm>
              <a:off x="1155" y="10113"/>
              <a:ext cx="2213" cy="567"/>
            </a:xfrm>
            <a:prstGeom prst="rect">
              <a:avLst/>
            </a:prstGeom>
            <a:grpFill/>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0" marR="0" algn="ctr" rtl="1">
                <a:lnSpc>
                  <a:spcPct val="107000"/>
                </a:lnSpc>
                <a:spcBef>
                  <a:spcPts val="0"/>
                </a:spcBef>
                <a:spcAft>
                  <a:spcPts val="800"/>
                </a:spcAft>
              </a:pPr>
              <a:r>
                <a:rPr lang="ar-IQ" sz="2000" b="1" dirty="0">
                  <a:effectLst/>
                  <a:latin typeface="Calibri" panose="020F0502020204030204" pitchFamily="34" charset="0"/>
                  <a:ea typeface="Calibri" panose="020F0502020204030204" pitchFamily="34" charset="0"/>
                  <a:cs typeface="Ali_K_Samik" pitchFamily="2" charset="-78"/>
                </a:rPr>
                <a:t> ثارةى بن دةستى بةرز</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ext Box 46">
              <a:extLst>
                <a:ext uri="{FF2B5EF4-FFF2-40B4-BE49-F238E27FC236}">
                  <a16:creationId xmlns:a16="http://schemas.microsoft.com/office/drawing/2014/main" id="{74DB8D7F-5098-4A02-852D-F7680919E48C}"/>
                </a:ext>
              </a:extLst>
            </p:cNvPr>
            <p:cNvSpPr txBox="1">
              <a:spLocks noChangeArrowheads="1"/>
            </p:cNvSpPr>
            <p:nvPr/>
          </p:nvSpPr>
          <p:spPr bwMode="auto">
            <a:xfrm>
              <a:off x="5923" y="10113"/>
              <a:ext cx="2603" cy="567"/>
            </a:xfrm>
            <a:prstGeom prst="rect">
              <a:avLst/>
            </a:prstGeom>
            <a:grpFill/>
            <a:ln>
              <a:headEnd/>
              <a:tailEnd/>
            </a:ln>
          </p:spPr>
          <p:style>
            <a:lnRef idx="2">
              <a:schemeClr val="accent2"/>
            </a:lnRef>
            <a:fillRef idx="1">
              <a:schemeClr val="lt1"/>
            </a:fillRef>
            <a:effectRef idx="0">
              <a:schemeClr val="accent2"/>
            </a:effectRef>
            <a:fontRef idx="minor">
              <a:schemeClr val="dk1"/>
            </a:fontRef>
          </p:style>
          <p:txBody>
            <a:bodyPr rot="0" vert="horz" wrap="square" lIns="91440" tIns="45720" rIns="91440" bIns="45720" anchor="t" anchorCtr="0" upright="1">
              <a:noAutofit/>
            </a:bodyPr>
            <a:lstStyle/>
            <a:p>
              <a:pPr marL="0" marR="0" algn="ctr">
                <a:lnSpc>
                  <a:spcPct val="107000"/>
                </a:lnSpc>
                <a:spcBef>
                  <a:spcPts val="0"/>
                </a:spcBef>
                <a:spcAft>
                  <a:spcPts val="800"/>
                </a:spcAft>
              </a:pPr>
              <a:r>
                <a:rPr lang="ar-IQ" b="1" dirty="0">
                  <a:latin typeface="Calibri" panose="020F0502020204030204" pitchFamily="34" charset="0"/>
                  <a:ea typeface="Calibri" panose="020F0502020204030204" pitchFamily="34" charset="0"/>
                  <a:cs typeface="Ali_K_Samik" pitchFamily="2" charset="-78"/>
                </a:rPr>
                <a:t>نزمى ثلةى مةترسى نةختى</a:t>
              </a:r>
              <a:endParaRPr lang="en-US" b="1" dirty="0">
                <a:latin typeface="Calibri" panose="020F0502020204030204" pitchFamily="34" charset="0"/>
                <a:ea typeface="Calibri" panose="020F0502020204030204" pitchFamily="34" charset="0"/>
                <a:cs typeface="Ali_K_Samik" pitchFamily="2" charset="-78"/>
              </a:endParaRPr>
            </a:p>
          </p:txBody>
        </p:sp>
        <p:cxnSp>
          <p:nvCxnSpPr>
            <p:cNvPr id="9" name="Lines 47">
              <a:extLst>
                <a:ext uri="{FF2B5EF4-FFF2-40B4-BE49-F238E27FC236}">
                  <a16:creationId xmlns:a16="http://schemas.microsoft.com/office/drawing/2014/main" id="{5C352B3C-BA46-43D8-8C0C-14F9B8A90595}"/>
                </a:ext>
              </a:extLst>
            </p:cNvPr>
            <p:cNvCxnSpPr>
              <a:cxnSpLocks noChangeShapeType="1"/>
            </p:cNvCxnSpPr>
            <p:nvPr/>
          </p:nvCxnSpPr>
          <p:spPr bwMode="auto">
            <a:xfrm>
              <a:off x="4854" y="9193"/>
              <a:ext cx="0" cy="360"/>
            </a:xfrm>
            <a:prstGeom prst="line">
              <a:avLst/>
            </a:prstGeom>
            <a:grpFill/>
            <a:ln>
              <a:headEnd/>
              <a:tailEnd type="triangle" w="med" len="med"/>
            </a:ln>
          </p:spPr>
          <p:style>
            <a:lnRef idx="2">
              <a:schemeClr val="accent2"/>
            </a:lnRef>
            <a:fillRef idx="1">
              <a:schemeClr val="lt1"/>
            </a:fillRef>
            <a:effectRef idx="0">
              <a:schemeClr val="accent2"/>
            </a:effectRef>
            <a:fontRef idx="minor">
              <a:schemeClr val="dk1"/>
            </a:fontRef>
          </p:style>
        </p:cxnSp>
        <p:cxnSp>
          <p:nvCxnSpPr>
            <p:cNvPr id="10" name="Lines 48">
              <a:extLst>
                <a:ext uri="{FF2B5EF4-FFF2-40B4-BE49-F238E27FC236}">
                  <a16:creationId xmlns:a16="http://schemas.microsoft.com/office/drawing/2014/main" id="{1378E4AA-F10C-43B2-BC3F-E99F6EB4EDEA}"/>
                </a:ext>
              </a:extLst>
            </p:cNvPr>
            <p:cNvCxnSpPr>
              <a:cxnSpLocks noChangeShapeType="1"/>
            </p:cNvCxnSpPr>
            <p:nvPr/>
          </p:nvCxnSpPr>
          <p:spPr bwMode="auto">
            <a:xfrm>
              <a:off x="2055" y="9693"/>
              <a:ext cx="5598" cy="0"/>
            </a:xfrm>
            <a:prstGeom prst="line">
              <a:avLst/>
            </a:prstGeom>
            <a:grpFill/>
            <a:ln>
              <a:headEnd/>
              <a:tailEnd/>
            </a:ln>
          </p:spPr>
          <p:style>
            <a:lnRef idx="2">
              <a:schemeClr val="accent2"/>
            </a:lnRef>
            <a:fillRef idx="1">
              <a:schemeClr val="lt1"/>
            </a:fillRef>
            <a:effectRef idx="0">
              <a:schemeClr val="accent2"/>
            </a:effectRef>
            <a:fontRef idx="minor">
              <a:schemeClr val="dk1"/>
            </a:fontRef>
          </p:style>
        </p:cxnSp>
        <p:cxnSp>
          <p:nvCxnSpPr>
            <p:cNvPr id="11" name="Lines 49">
              <a:extLst>
                <a:ext uri="{FF2B5EF4-FFF2-40B4-BE49-F238E27FC236}">
                  <a16:creationId xmlns:a16="http://schemas.microsoft.com/office/drawing/2014/main" id="{26203276-ED1E-4DF5-BE29-DAE1B8C3FF5F}"/>
                </a:ext>
              </a:extLst>
            </p:cNvPr>
            <p:cNvCxnSpPr>
              <a:cxnSpLocks noChangeShapeType="1"/>
            </p:cNvCxnSpPr>
            <p:nvPr/>
          </p:nvCxnSpPr>
          <p:spPr bwMode="auto">
            <a:xfrm>
              <a:off x="2053" y="9697"/>
              <a:ext cx="0" cy="360"/>
            </a:xfrm>
            <a:prstGeom prst="line">
              <a:avLst/>
            </a:prstGeom>
            <a:grpFill/>
            <a:ln>
              <a:headEnd/>
              <a:tailEnd type="triangle" w="med" len="med"/>
            </a:ln>
          </p:spPr>
          <p:style>
            <a:lnRef idx="2">
              <a:schemeClr val="accent2"/>
            </a:lnRef>
            <a:fillRef idx="1">
              <a:schemeClr val="lt1"/>
            </a:fillRef>
            <a:effectRef idx="0">
              <a:schemeClr val="accent2"/>
            </a:effectRef>
            <a:fontRef idx="minor">
              <a:schemeClr val="dk1"/>
            </a:fontRef>
          </p:style>
        </p:cxnSp>
        <p:cxnSp>
          <p:nvCxnSpPr>
            <p:cNvPr id="12" name="Lines 50">
              <a:extLst>
                <a:ext uri="{FF2B5EF4-FFF2-40B4-BE49-F238E27FC236}">
                  <a16:creationId xmlns:a16="http://schemas.microsoft.com/office/drawing/2014/main" id="{5B51CF20-3EA3-41D3-8B08-91FA86D00BA3}"/>
                </a:ext>
              </a:extLst>
            </p:cNvPr>
            <p:cNvCxnSpPr>
              <a:cxnSpLocks noChangeShapeType="1"/>
            </p:cNvCxnSpPr>
            <p:nvPr/>
          </p:nvCxnSpPr>
          <p:spPr bwMode="auto">
            <a:xfrm>
              <a:off x="4865" y="9697"/>
              <a:ext cx="0" cy="360"/>
            </a:xfrm>
            <a:prstGeom prst="line">
              <a:avLst/>
            </a:prstGeom>
            <a:grpFill/>
            <a:ln>
              <a:headEnd/>
              <a:tailEnd type="triangle" w="med" len="med"/>
            </a:ln>
          </p:spPr>
          <p:style>
            <a:lnRef idx="2">
              <a:schemeClr val="accent2"/>
            </a:lnRef>
            <a:fillRef idx="1">
              <a:schemeClr val="lt1"/>
            </a:fillRef>
            <a:effectRef idx="0">
              <a:schemeClr val="accent2"/>
            </a:effectRef>
            <a:fontRef idx="minor">
              <a:schemeClr val="dk1"/>
            </a:fontRef>
          </p:style>
        </p:cxnSp>
        <p:cxnSp>
          <p:nvCxnSpPr>
            <p:cNvPr id="13" name="Lines 51">
              <a:extLst>
                <a:ext uri="{FF2B5EF4-FFF2-40B4-BE49-F238E27FC236}">
                  <a16:creationId xmlns:a16="http://schemas.microsoft.com/office/drawing/2014/main" id="{A6B124DA-9B8F-400F-8EC0-132CC013DD3C}"/>
                </a:ext>
              </a:extLst>
            </p:cNvPr>
            <p:cNvCxnSpPr>
              <a:cxnSpLocks noChangeShapeType="1"/>
            </p:cNvCxnSpPr>
            <p:nvPr/>
          </p:nvCxnSpPr>
          <p:spPr bwMode="auto">
            <a:xfrm>
              <a:off x="7641" y="9683"/>
              <a:ext cx="0" cy="360"/>
            </a:xfrm>
            <a:prstGeom prst="line">
              <a:avLst/>
            </a:prstGeom>
            <a:grpFill/>
            <a:ln>
              <a:headEnd/>
              <a:tailEnd type="triangle" w="med" len="med"/>
            </a:ln>
          </p:spPr>
          <p:style>
            <a:lnRef idx="2">
              <a:schemeClr val="accent2"/>
            </a:lnRef>
            <a:fillRef idx="1">
              <a:schemeClr val="lt1"/>
            </a:fillRef>
            <a:effectRef idx="0">
              <a:schemeClr val="accent2"/>
            </a:effectRef>
            <a:fontRef idx="minor">
              <a:schemeClr val="dk1"/>
            </a:fontRef>
          </p:style>
        </p:cxnSp>
      </p:grpSp>
      <p:sp>
        <p:nvSpPr>
          <p:cNvPr id="14" name="TextBox 13">
            <a:extLst>
              <a:ext uri="{FF2B5EF4-FFF2-40B4-BE49-F238E27FC236}">
                <a16:creationId xmlns:a16="http://schemas.microsoft.com/office/drawing/2014/main" id="{4F5495C1-6687-4A95-AA62-6D8AF0E5775A}"/>
              </a:ext>
            </a:extLst>
          </p:cNvPr>
          <p:cNvSpPr txBox="1"/>
          <p:nvPr/>
        </p:nvSpPr>
        <p:spPr>
          <a:xfrm>
            <a:off x="2286000" y="3254722"/>
            <a:ext cx="4572000" cy="490904"/>
          </a:xfrm>
          <a:prstGeom prst="rect">
            <a:avLst/>
          </a:prstGeom>
          <a:noFill/>
        </p:spPr>
        <p:txBody>
          <a:bodyPr wrap="square">
            <a:spAutoFit/>
          </a:bodyPr>
          <a:lstStyle/>
          <a:p>
            <a:pPr marL="0" marR="0" indent="180340" algn="ctr" rtl="1">
              <a:lnSpc>
                <a:spcPct val="90000"/>
              </a:lnSpc>
              <a:spcBef>
                <a:spcPts val="0"/>
              </a:spcBef>
              <a:spcAft>
                <a:spcPts val="0"/>
              </a:spcAft>
            </a:pPr>
            <a:r>
              <a:rPr lang="ar-IQ" sz="2800" b="1" dirty="0">
                <a:effectLst/>
                <a:latin typeface="Arial" panose="020B0604020202020204" pitchFamily="34" charset="0"/>
                <a:ea typeface="Times New Roman" panose="02020603050405020304" pitchFamily="18" charset="0"/>
                <a:cs typeface="Ali_K_Samik" pitchFamily="2" charset="-78"/>
              </a:rPr>
              <a:t>خةسلَةتةكاني بازارِي نةختي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6658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0" marR="0" indent="0" algn="justLow" rtl="1">
              <a:lnSpc>
                <a:spcPct val="90000"/>
              </a:lnSpc>
              <a:spcBef>
                <a:spcPts val="0"/>
              </a:spcBef>
              <a:spcAft>
                <a:spcPts val="0"/>
              </a:spcAft>
              <a:buNone/>
            </a:pPr>
            <a:r>
              <a:rPr lang="ar-IQ" sz="2800" dirty="0">
                <a:effectLst/>
                <a:latin typeface="Arial" panose="020B0604020202020204" pitchFamily="34" charset="0"/>
                <a:ea typeface="Times New Roman" panose="02020603050405020304" pitchFamily="18" charset="0"/>
                <a:cs typeface="Ali_K_Sahifa" pitchFamily="2" charset="-78"/>
              </a:rPr>
              <a:t>لة رِوانطةى ئةوةى رِوونكراوةتةوة، دةبينين بازارِى نةختى رِؤلَى طرنط لة ئاستى ئابوورى نةتةوةيى دةبينيَت ،ئةويش لة دوو طؤشةنيطاوة، كة بريتيية لة: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914400" marR="0" lvl="2" indent="0" algn="justLow" rtl="1">
              <a:lnSpc>
                <a:spcPct val="90000"/>
              </a:lnSpc>
              <a:spcBef>
                <a:spcPts val="0"/>
              </a:spcBef>
              <a:spcAft>
                <a:spcPts val="0"/>
              </a:spcAft>
              <a:buNone/>
              <a:tabLst>
                <a:tab pos="228600" algn="l"/>
              </a:tabLst>
            </a:pPr>
            <a:r>
              <a:rPr lang="ar-OM" sz="2800" b="1" dirty="0">
                <a:effectLst/>
                <a:latin typeface="Arial" panose="020B0604020202020204" pitchFamily="34" charset="0"/>
                <a:ea typeface="Times New Roman" panose="02020603050405020304" pitchFamily="18" charset="0"/>
                <a:cs typeface="Ali_K_Sahifa" pitchFamily="2" charset="-78"/>
              </a:rPr>
              <a:t>1) </a:t>
            </a:r>
            <a:r>
              <a:rPr lang="ar-IQ" sz="2800" b="1" dirty="0">
                <a:effectLst/>
                <a:latin typeface="Arial" panose="020B0604020202020204" pitchFamily="34" charset="0"/>
                <a:ea typeface="Times New Roman" panose="02020603050405020304" pitchFamily="18" charset="0"/>
                <a:cs typeface="Ali_K_Sahifa" pitchFamily="2" charset="-78"/>
              </a:rPr>
              <a:t>ثلاندانانى سياسةتى نةختى دةولةت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Low" rtl="1">
              <a:lnSpc>
                <a:spcPct val="90000"/>
              </a:lnSpc>
              <a:spcBef>
                <a:spcPts val="0"/>
              </a:spcBef>
              <a:spcAft>
                <a:spcPts val="0"/>
              </a:spcAft>
              <a:buNone/>
            </a:pPr>
            <a:r>
              <a:rPr lang="ar-IQ" sz="2800" dirty="0">
                <a:effectLst/>
                <a:latin typeface="Arial" panose="020B0604020202020204" pitchFamily="34" charset="0"/>
                <a:ea typeface="Times New Roman" panose="02020603050405020304" pitchFamily="18" charset="0"/>
                <a:cs typeface="Ali_K_Sahifa" pitchFamily="2" charset="-78"/>
              </a:rPr>
              <a:t>بةنكى ناوةندى رِؤلَى ضالاك لة طؤرِانى نرخى سووى ماوة كورت دةبينيَت، ئةويش لة رِيَطةى كؤنترِؤلَ كردنى يةدةطى بةنكة بازرطانيةكان، كة رِؤلَى سةرةكى لة بازارِةكةدا دةبينيَت، هةروةها كؤنترِؤلَ كردنى راستةوخؤى تيَكرِاى سووى ماوة كورت، ئةويش بةهؤى بةنكى ناوةندييةوة، كة دةتوانريَت بة شيَوةيةكى نارِاستةوخؤ تيَكرِاى نرخى سووى ماوةى دريَذخايةن كؤنترِؤل بكريَت. </a:t>
            </a:r>
            <a:endParaRPr lang="ar-OM" sz="2000" dirty="0">
              <a:latin typeface="Calibri" panose="020F0502020204030204" pitchFamily="34" charset="0"/>
              <a:ea typeface="Calibri" panose="020F0502020204030204" pitchFamily="34" charset="0"/>
              <a:cs typeface="Arial" panose="020B0604020202020204" pitchFamily="34" charset="0"/>
            </a:endParaRPr>
          </a:p>
          <a:p>
            <a:pPr marL="0" marR="0" indent="0" algn="justLow" rtl="1">
              <a:lnSpc>
                <a:spcPct val="90000"/>
              </a:lnSpc>
              <a:spcBef>
                <a:spcPts val="0"/>
              </a:spcBef>
              <a:spcAft>
                <a:spcPts val="0"/>
              </a:spcAft>
              <a:buNone/>
            </a:pPr>
            <a:r>
              <a:rPr lang="ar-OM" sz="2000" b="1" dirty="0">
                <a:effectLst/>
                <a:latin typeface="Calibri" panose="020F0502020204030204" pitchFamily="34" charset="0"/>
                <a:ea typeface="Calibri" panose="020F0502020204030204" pitchFamily="34" charset="0"/>
                <a:cs typeface="Arial" panose="020B0604020202020204" pitchFamily="34" charset="0"/>
              </a:rPr>
              <a:t>2) </a:t>
            </a:r>
            <a:r>
              <a:rPr lang="ar-IQ" sz="2800" b="1" dirty="0">
                <a:effectLst/>
                <a:latin typeface="Arial" panose="020B0604020202020204" pitchFamily="34" charset="0"/>
                <a:ea typeface="Times New Roman" panose="02020603050405020304" pitchFamily="18" charset="0"/>
                <a:cs typeface="Ali_K_Sahifa" pitchFamily="2" charset="-78"/>
              </a:rPr>
              <a:t>بةرزى ثارةى بن دةست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Low" rtl="1">
              <a:lnSpc>
                <a:spcPct val="90000"/>
              </a:lnSpc>
              <a:spcBef>
                <a:spcPts val="0"/>
              </a:spcBef>
              <a:spcAft>
                <a:spcPts val="0"/>
              </a:spcAft>
              <a:buNone/>
            </a:pPr>
            <a:r>
              <a:rPr lang="ar-IQ" sz="2800" dirty="0">
                <a:effectLst/>
                <a:latin typeface="Arial" panose="020B0604020202020204" pitchFamily="34" charset="0"/>
                <a:ea typeface="Times New Roman" panose="02020603050405020304" pitchFamily="18" charset="0"/>
                <a:cs typeface="Ali_K_Sahifa" pitchFamily="2" charset="-78"/>
              </a:rPr>
              <a:t>بة بوونى بازارِى نةختى ضالاك ، ثارةى بن دةست زؤر دةبيَت، ئةمةش دةبيَتة هؤى دابةزينى تيَضوونى ثارةداركردنى ماوة كورت ، بةمةش خيَرايى خولانةوةى ثرِؤذة ئابووريةكان زياد دةكات، لة ئةنجامدا وزةى بةرهةمدارى ئةو ثرِؤذانة زياد دةكات، ئةمةش بوذانةوةى ئابوورى ليَدةكةويَتةوة.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459E95-8D5D-4479-B54E-F4B15C8A9DBA}"/>
              </a:ext>
            </a:extLst>
          </p:cNvPr>
          <p:cNvSpPr>
            <a:spLocks noGrp="1"/>
          </p:cNvSpPr>
          <p:nvPr>
            <p:ph idx="1"/>
          </p:nvPr>
        </p:nvSpPr>
        <p:spPr>
          <a:xfrm>
            <a:off x="457200" y="527606"/>
            <a:ext cx="8229600" cy="5598558"/>
          </a:xfrm>
        </p:spPr>
        <p:txBody>
          <a:bodyPr>
            <a:normAutofit fontScale="92500" lnSpcReduction="10000"/>
          </a:bodyPr>
          <a:lstStyle/>
          <a:p>
            <a:pPr marL="0" marR="0" indent="0" algn="just" rtl="1">
              <a:lnSpc>
                <a:spcPct val="107000"/>
              </a:lnSpc>
              <a:spcBef>
                <a:spcPts val="1200"/>
              </a:spcBef>
              <a:spcAft>
                <a:spcPts val="300"/>
              </a:spcAft>
              <a:buNone/>
            </a:pPr>
            <a:r>
              <a:rPr lang="ar-IQ" dirty="0">
                <a:solidFill>
                  <a:srgbClr val="C00000"/>
                </a:solidFill>
                <a:effectLst/>
                <a:latin typeface="Arial" panose="020B0604020202020204" pitchFamily="34" charset="0"/>
                <a:ea typeface="Times New Roman" panose="02020603050405020304" pitchFamily="18" charset="0"/>
                <a:cs typeface="Ali_K_Samik" pitchFamily="2" charset="-78"/>
              </a:rPr>
              <a:t>سيَيةم: دامةزراوةكانى بازارِى نةختى </a:t>
            </a:r>
            <a:r>
              <a:rPr lang="en-US" dirty="0">
                <a:solidFill>
                  <a:srgbClr val="C00000"/>
                </a:solidFill>
                <a:effectLst/>
                <a:latin typeface="Arial" panose="020B0604020202020204" pitchFamily="34" charset="0"/>
                <a:ea typeface="Times New Roman" panose="02020603050405020304" pitchFamily="18" charset="0"/>
                <a:cs typeface="Ali_K_Samik" pitchFamily="2" charset="-78"/>
              </a:rPr>
              <a:t>Money Markets Institution</a:t>
            </a:r>
            <a:r>
              <a:rPr lang="ar-IQ" dirty="0">
                <a:effectLst/>
                <a:latin typeface="Arial" panose="020B0604020202020204" pitchFamily="34" charset="0"/>
                <a:ea typeface="Times New Roman" panose="02020603050405020304" pitchFamily="18" charset="0"/>
                <a:cs typeface="Ali_K_Samik" pitchFamily="2" charset="-78"/>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69875" marR="0" indent="0" algn="just" rtl="1">
              <a:lnSpc>
                <a:spcPct val="90000"/>
              </a:lnSpc>
              <a:spcBef>
                <a:spcPts val="0"/>
              </a:spcBef>
              <a:spcAft>
                <a:spcPts val="0"/>
              </a:spcAft>
              <a:buNone/>
            </a:pPr>
            <a:r>
              <a:rPr lang="ar-IQ" dirty="0">
                <a:effectLst/>
                <a:latin typeface="Arial" panose="020B0604020202020204" pitchFamily="34" charset="0"/>
                <a:ea typeface="Times New Roman" panose="02020603050405020304" pitchFamily="18" charset="0"/>
                <a:cs typeface="Ali_K_Sahifa" pitchFamily="2" charset="-78"/>
              </a:rPr>
              <a:t>لة طرنطترين ئةو دامةزراوانةى كة رِؤلَى سةرةكى لة بازارِى نةختى دةبينن بريتيية لة: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90000"/>
              </a:lnSpc>
              <a:spcBef>
                <a:spcPts val="0"/>
              </a:spcBef>
              <a:spcAft>
                <a:spcPts val="0"/>
              </a:spcAft>
              <a:buNone/>
              <a:tabLst>
                <a:tab pos="228600" algn="l"/>
              </a:tabLst>
            </a:pPr>
            <a:r>
              <a:rPr lang="ar-OM" b="1" dirty="0">
                <a:effectLst/>
                <a:latin typeface="Arial" panose="020B0604020202020204" pitchFamily="34" charset="0"/>
                <a:ea typeface="Times New Roman" panose="02020603050405020304" pitchFamily="18" charset="0"/>
                <a:cs typeface="Ali_K_Sahifa" pitchFamily="2" charset="-78"/>
              </a:rPr>
              <a:t>1. </a:t>
            </a:r>
            <a:r>
              <a:rPr lang="ar-IQ" b="1" dirty="0">
                <a:effectLst/>
                <a:latin typeface="Arial" panose="020B0604020202020204" pitchFamily="34" charset="0"/>
                <a:ea typeface="Times New Roman" panose="02020603050405020304" pitchFamily="18" charset="0"/>
                <a:cs typeface="Ali_K_Sahifa" pitchFamily="2" charset="-78"/>
              </a:rPr>
              <a:t>بةنكة بازرطانييةكان (</a:t>
            </a:r>
            <a:r>
              <a:rPr lang="en-US" b="1" dirty="0">
                <a:effectLst/>
                <a:latin typeface="Arial" panose="020B0604020202020204" pitchFamily="34" charset="0"/>
                <a:ea typeface="Times New Roman" panose="02020603050405020304" pitchFamily="18" charset="0"/>
                <a:cs typeface="Ali_K_Sahifa" pitchFamily="2" charset="-78"/>
              </a:rPr>
              <a:t>Commercial Banks</a:t>
            </a:r>
            <a:r>
              <a:rPr lang="ar-IQ" b="1" dirty="0">
                <a:effectLst/>
                <a:latin typeface="Arial" panose="020B0604020202020204" pitchFamily="34" charset="0"/>
                <a:ea typeface="Times New Roman" panose="02020603050405020304" pitchFamily="18" charset="0"/>
                <a:cs typeface="Ali_K_Sahifa" pitchFamily="2" charset="-78"/>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rtl="1">
              <a:lnSpc>
                <a:spcPct val="90000"/>
              </a:lnSpc>
              <a:spcBef>
                <a:spcPts val="0"/>
              </a:spcBef>
              <a:spcAft>
                <a:spcPts val="0"/>
              </a:spcAft>
              <a:buNone/>
            </a:pPr>
            <a:r>
              <a:rPr lang="ar-IQ" dirty="0">
                <a:effectLst/>
                <a:latin typeface="Arial" panose="020B0604020202020204" pitchFamily="34" charset="0"/>
                <a:ea typeface="Times New Roman" panose="02020603050405020304" pitchFamily="18" charset="0"/>
                <a:cs typeface="Ali_K_Sahifa" pitchFamily="2" charset="-78"/>
              </a:rPr>
              <a:t>بةنكة بازرطانييةكان دوو ئةركى سةرةكى لة بازارِى داشكاندن ئةنجام دةدةن، كة بريتيية لة: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90000"/>
              </a:lnSpc>
              <a:spcBef>
                <a:spcPts val="0"/>
              </a:spcBef>
              <a:spcAft>
                <a:spcPts val="0"/>
              </a:spcAft>
              <a:buNone/>
              <a:tabLst>
                <a:tab pos="228600" algn="l"/>
              </a:tabLst>
            </a:pPr>
            <a:r>
              <a:rPr lang="ar-OM" dirty="0">
                <a:effectLst/>
                <a:latin typeface="Arial" panose="020B0604020202020204" pitchFamily="34" charset="0"/>
                <a:ea typeface="Times New Roman" panose="02020603050405020304" pitchFamily="18" charset="0"/>
                <a:cs typeface="Ali_K_Sahifa" pitchFamily="2" charset="-78"/>
              </a:rPr>
              <a:t>أ- </a:t>
            </a:r>
            <a:r>
              <a:rPr lang="ar-IQ" dirty="0">
                <a:effectLst/>
                <a:latin typeface="Arial" panose="020B0604020202020204" pitchFamily="34" charset="0"/>
                <a:ea typeface="Times New Roman" panose="02020603050405020304" pitchFamily="18" charset="0"/>
                <a:cs typeface="Ali_K_Sahifa" pitchFamily="2" charset="-78"/>
              </a:rPr>
              <a:t>دابين كردنى مامةلَةكانى داشكاندن لةميانةى قةرزكردنى راستةوخؤ بؤ رِةسيدى نةختى ثيَويست بؤ كرِينى كؤمثيالَةكان.</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rtl="1">
              <a:lnSpc>
                <a:spcPct val="90000"/>
              </a:lnSpc>
              <a:spcBef>
                <a:spcPts val="0"/>
              </a:spcBef>
              <a:spcAft>
                <a:spcPts val="0"/>
              </a:spcAft>
              <a:buNone/>
              <a:tabLst>
                <a:tab pos="228600" algn="l"/>
              </a:tabLst>
            </a:pPr>
            <a:r>
              <a:rPr lang="ar-OM" dirty="0">
                <a:effectLst/>
                <a:latin typeface="Arial" panose="020B0604020202020204" pitchFamily="34" charset="0"/>
                <a:ea typeface="Times New Roman" panose="02020603050405020304" pitchFamily="18" charset="0"/>
                <a:cs typeface="Ali_K_Sahifa" pitchFamily="2" charset="-78"/>
              </a:rPr>
              <a:t>ب- </a:t>
            </a:r>
            <a:r>
              <a:rPr lang="ar-IQ" dirty="0">
                <a:effectLst/>
                <a:latin typeface="Arial" panose="020B0604020202020204" pitchFamily="34" charset="0"/>
                <a:ea typeface="Times New Roman" panose="02020603050405020304" pitchFamily="18" charset="0"/>
                <a:cs typeface="Ali_K_Sahifa" pitchFamily="2" charset="-78"/>
              </a:rPr>
              <a:t>بةنكةكان هةلَساون بة كرِينى كؤمثيالةكان و ثاراستنى تا ميَذووى وةرطرتنةوةى.</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rtl="1">
              <a:buNone/>
            </a:pPr>
            <a:r>
              <a:rPr lang="en-US" dirty="0">
                <a:effectLst/>
                <a:latin typeface="Arial" panose="020B0604020202020204" pitchFamily="34" charset="0"/>
                <a:ea typeface="Times New Roman" panose="02020603050405020304" pitchFamily="18" charset="0"/>
                <a:cs typeface="Ali_K_Sahifa" pitchFamily="2" charset="-78"/>
              </a:rPr>
              <a:t/>
            </a:r>
            <a:br>
              <a:rPr lang="en-US" dirty="0">
                <a:effectLst/>
                <a:latin typeface="Arial" panose="020B0604020202020204" pitchFamily="34" charset="0"/>
                <a:ea typeface="Times New Roman" panose="02020603050405020304" pitchFamily="18" charset="0"/>
                <a:cs typeface="Ali_K_Sahifa" pitchFamily="2" charset="-78"/>
              </a:rPr>
            </a:br>
            <a:endParaRPr lang="en-US" sz="4800" dirty="0">
              <a:effectLst/>
              <a:latin typeface="Calibri" panose="020F0502020204030204" pitchFamily="34" charset="0"/>
              <a:ea typeface="Calibri" panose="020F0502020204030204" pitchFamily="34" charset="0"/>
              <a:cs typeface="Ali_K_Sahifa" pitchFamily="2" charset="-78"/>
            </a:endParaRPr>
          </a:p>
        </p:txBody>
      </p:sp>
    </p:spTree>
    <p:extLst>
      <p:ext uri="{BB962C8B-B14F-4D97-AF65-F5344CB8AC3E}">
        <p14:creationId xmlns:p14="http://schemas.microsoft.com/office/powerpoint/2010/main" val="1465173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B285DB75-3F76-42A5-B060-B968CE35B030}"/>
              </a:ext>
            </a:extLst>
          </p:cNvPr>
          <p:cNvSpPr txBox="1"/>
          <p:nvPr/>
        </p:nvSpPr>
        <p:spPr>
          <a:xfrm>
            <a:off x="2128720" y="374900"/>
            <a:ext cx="4572000" cy="348557"/>
          </a:xfrm>
          <a:prstGeom prst="rect">
            <a:avLst/>
          </a:prstGeom>
          <a:noFill/>
        </p:spPr>
        <p:txBody>
          <a:bodyPr wrap="square">
            <a:spAutoFit/>
          </a:bodyPr>
          <a:lstStyle/>
          <a:p>
            <a:pPr marL="0" marR="0" indent="180340" algn="ctr" rtl="1">
              <a:lnSpc>
                <a:spcPct val="90000"/>
              </a:lnSpc>
              <a:spcBef>
                <a:spcPts val="0"/>
              </a:spcBef>
              <a:spcAft>
                <a:spcPts val="0"/>
              </a:spcAft>
            </a:pPr>
            <a:r>
              <a:rPr lang="ar-SA" sz="1800" dirty="0">
                <a:effectLst/>
                <a:latin typeface="Arial" panose="020B0604020202020204" pitchFamily="34" charset="0"/>
                <a:ea typeface="Times New Roman" panose="02020603050405020304" pitchFamily="18" charset="0"/>
                <a:cs typeface="Ali_K_Samik" pitchFamily="2" charset="-78"/>
              </a:rPr>
              <a:t>دامةزراوةكاني بازارِي نةختي</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Diagram 1"/>
          <p:cNvGraphicFramePr/>
          <p:nvPr>
            <p:extLst>
              <p:ext uri="{D42A27DB-BD31-4B8C-83A1-F6EECF244321}">
                <p14:modId xmlns:p14="http://schemas.microsoft.com/office/powerpoint/2010/main" val="390134965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7831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3805</TotalTime>
  <Words>2420</Words>
  <Application>Microsoft Office PowerPoint</Application>
  <PresentationFormat>On-screen Show (4:3)</PresentationFormat>
  <Paragraphs>161</Paragraphs>
  <Slides>31</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AF_Diwani</vt:lpstr>
      <vt:lpstr>Ali_k_kanaqen</vt:lpstr>
      <vt:lpstr>Ali_K_Sahifa</vt:lpstr>
      <vt:lpstr>Ali_K_Samik</vt:lpstr>
      <vt:lpstr>Arenski</vt:lpstr>
      <vt:lpstr>Arial</vt:lpstr>
      <vt:lpstr>Calibri</vt:lpstr>
      <vt:lpstr>Edwardian Script ITC</vt:lpstr>
      <vt:lpstr>Times New Roman</vt:lpstr>
      <vt:lpstr>ZWAdobeF</vt:lpstr>
      <vt:lpstr>Office Theme</vt:lpstr>
      <vt:lpstr>Financial Markets الاسواق العامة </vt:lpstr>
      <vt:lpstr>بازارِى نةختى </vt:lpstr>
      <vt:lpstr>ضةمكى بازارِى نةختى: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ضوارةم: جؤرةكانى بازارِى نةختى Types of Money Markets </vt:lpstr>
      <vt:lpstr>PowerPoint Presentation</vt:lpstr>
      <vt:lpstr>ثيَنجةم: ئامرازةكانى مامةلَةكردن لة بازارِى نةختى: لة بازارِى نةختى كؤمةلَيَك ئامرازى وةبةرهيَنان هةية، لة طرنطترين ئةو ئامرازانةش: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نؤيةم:- مةترسييةكانى مامةلَةكردن لة بازارِى نةختى ناوخؤ و بيانيدا:- </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Maher</cp:lastModifiedBy>
  <cp:revision>125</cp:revision>
  <cp:lastPrinted>2017-08-16T11:47:28Z</cp:lastPrinted>
  <dcterms:created xsi:type="dcterms:W3CDTF">2013-08-18T15:10:19Z</dcterms:created>
  <dcterms:modified xsi:type="dcterms:W3CDTF">2023-02-06T10:43:36Z</dcterms:modified>
</cp:coreProperties>
</file>