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325" r:id="rId2"/>
    <p:sldId id="256" r:id="rId3"/>
    <p:sldId id="267" r:id="rId4"/>
    <p:sldId id="269" r:id="rId5"/>
    <p:sldId id="326" r:id="rId6"/>
    <p:sldId id="259" r:id="rId7"/>
    <p:sldId id="321" r:id="rId8"/>
    <p:sldId id="261" r:id="rId9"/>
    <p:sldId id="263" r:id="rId10"/>
    <p:sldId id="318" r:id="rId11"/>
    <p:sldId id="313" r:id="rId12"/>
    <p:sldId id="31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84875" autoAdjust="0"/>
  </p:normalViewPr>
  <p:slideViewPr>
    <p:cSldViewPr>
      <p:cViewPr>
        <p:scale>
          <a:sx n="66" d="100"/>
          <a:sy n="66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B8F0D-FF1A-449A-BEED-0F27232EE4AD}" type="doc">
      <dgm:prSet loTypeId="urn:microsoft.com/office/officeart/2005/8/layout/hierarchy5" loCatId="hierarchy" qsTypeId="urn:microsoft.com/office/officeart/2005/8/quickstyle/3d7" qsCatId="3D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233EDFC7-453D-4E6D-901D-C1705F3AA6F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3600" b="1" dirty="0" smtClean="0">
              <a:effectLst/>
            </a:rPr>
            <a:t>Kingdom </a:t>
          </a:r>
          <a:r>
            <a:rPr lang="en-GB" sz="3600" b="1" dirty="0" err="1" smtClean="0">
              <a:effectLst/>
            </a:rPr>
            <a:t>Animalia</a:t>
          </a:r>
          <a:endParaRPr lang="en-GB" sz="3600" b="1" dirty="0">
            <a:effectLst/>
          </a:endParaRPr>
        </a:p>
      </dgm:t>
    </dgm:pt>
    <dgm:pt modelId="{3AF9C952-7B35-40DB-8803-17C7E1DB2CFF}" type="parTrans" cxnId="{25B309DF-B99E-4630-9762-A7B4960A59C5}">
      <dgm:prSet/>
      <dgm:spPr/>
      <dgm:t>
        <a:bodyPr/>
        <a:lstStyle/>
        <a:p>
          <a:endParaRPr lang="en-GB">
            <a:effectLst/>
          </a:endParaRPr>
        </a:p>
      </dgm:t>
    </dgm:pt>
    <dgm:pt modelId="{5A62039A-45FC-46C5-AC38-D378A2C64F32}" type="sibTrans" cxnId="{25B309DF-B99E-4630-9762-A7B4960A59C5}">
      <dgm:prSet/>
      <dgm:spPr/>
      <dgm:t>
        <a:bodyPr/>
        <a:lstStyle/>
        <a:p>
          <a:endParaRPr lang="en-GB">
            <a:effectLst/>
          </a:endParaRPr>
        </a:p>
      </dgm:t>
    </dgm:pt>
    <dgm:pt modelId="{38AA0538-F3C2-4056-B2A0-84C4591A7765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effectLst/>
            </a:rPr>
            <a:t>Mollusca </a:t>
          </a:r>
          <a:r>
            <a:rPr lang="en-US" sz="1800" b="0" dirty="0" smtClean="0">
              <a:effectLst/>
            </a:rPr>
            <a:t>(snails, squids)</a:t>
          </a:r>
          <a:endParaRPr lang="en-GB" sz="1400" b="0" dirty="0">
            <a:effectLst/>
          </a:endParaRPr>
        </a:p>
      </dgm:t>
    </dgm:pt>
    <dgm:pt modelId="{4DC7880A-D776-4D8D-BA6D-12349404E6BA}" type="parTrans" cxnId="{C28FF157-B2E5-43D2-9FC9-39857AC968B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28BC733B-4B1F-42FD-BE0C-2AECD16284C8}" type="sibTrans" cxnId="{C28FF157-B2E5-43D2-9FC9-39857AC968BD}">
      <dgm:prSet/>
      <dgm:spPr/>
      <dgm:t>
        <a:bodyPr/>
        <a:lstStyle/>
        <a:p>
          <a:endParaRPr lang="en-GB">
            <a:effectLst/>
          </a:endParaRPr>
        </a:p>
      </dgm:t>
    </dgm:pt>
    <dgm:pt modelId="{A3999C14-2EA1-4991-A8D2-226698DACDC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effectLst/>
            </a:rPr>
            <a:t>Porifera</a:t>
          </a:r>
          <a:r>
            <a:rPr lang="en-US" sz="1800" b="1" dirty="0" smtClean="0">
              <a:effectLst/>
            </a:rPr>
            <a:t> (</a:t>
          </a:r>
          <a:r>
            <a:rPr lang="en-US" sz="1800" b="0" dirty="0" smtClean="0"/>
            <a:t>sponges)</a:t>
          </a:r>
          <a:endParaRPr lang="en-US" sz="1800" b="1" dirty="0">
            <a:effectLst/>
          </a:endParaRPr>
        </a:p>
      </dgm:t>
    </dgm:pt>
    <dgm:pt modelId="{02917680-48B7-4B02-A829-14CC3381AACA}" type="parTrans" cxnId="{686B2453-D906-473E-88EF-4EDA3249298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3759F2AA-FFA4-48BD-9D2D-AF8ABC8215BC}" type="sibTrans" cxnId="{686B2453-D906-473E-88EF-4EDA32492985}">
      <dgm:prSet/>
      <dgm:spPr/>
      <dgm:t>
        <a:bodyPr/>
        <a:lstStyle/>
        <a:p>
          <a:endParaRPr lang="en-GB">
            <a:effectLst/>
          </a:endParaRPr>
        </a:p>
      </dgm:t>
    </dgm:pt>
    <dgm:pt modelId="{B7D1F46A-9ECE-48DF-A136-8714FA7C9B0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b="1" dirty="0" err="1" smtClean="0">
              <a:effectLst/>
            </a:rPr>
            <a:t>Cnidaria</a:t>
          </a:r>
          <a:r>
            <a:rPr lang="en-GB" sz="1800" b="1" dirty="0" smtClean="0">
              <a:effectLst/>
            </a:rPr>
            <a:t> </a:t>
          </a:r>
          <a:r>
            <a:rPr lang="en-GB" sz="1800" b="0" dirty="0" smtClean="0">
              <a:effectLst/>
            </a:rPr>
            <a:t>(jellyfish, corals)</a:t>
          </a:r>
          <a:endParaRPr lang="en-GB" sz="1800" b="0" dirty="0">
            <a:effectLst/>
          </a:endParaRPr>
        </a:p>
      </dgm:t>
    </dgm:pt>
    <dgm:pt modelId="{3A010A6B-67C4-4095-9A19-9E7872CA703B}" type="parTrans" cxnId="{BED37050-FC9C-4D71-8A1F-E2D335DE085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F7DCDEB8-CA0B-4F18-A32C-681BB60C6621}" type="sibTrans" cxnId="{BED37050-FC9C-4D71-8A1F-E2D335DE0856}">
      <dgm:prSet/>
      <dgm:spPr/>
      <dgm:t>
        <a:bodyPr/>
        <a:lstStyle/>
        <a:p>
          <a:endParaRPr lang="en-GB">
            <a:effectLst/>
          </a:endParaRPr>
        </a:p>
      </dgm:t>
    </dgm:pt>
    <dgm:pt modelId="{979A2CB5-825F-47FC-9FC6-C523A81232A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effectLst/>
            </a:rPr>
            <a:t>Platyhelminthe</a:t>
          </a:r>
          <a:r>
            <a:rPr lang="en-US" sz="1800" b="1" dirty="0" smtClean="0">
              <a:effectLst/>
            </a:rPr>
            <a:t> </a:t>
          </a:r>
          <a:r>
            <a:rPr lang="en-US" sz="1800" b="0" dirty="0" smtClean="0"/>
            <a:t>(flatworms</a:t>
          </a:r>
          <a:r>
            <a:rPr lang="en-US" altLang="en-US" sz="1800" b="0" dirty="0" smtClean="0"/>
            <a:t>, tapeworms)</a:t>
          </a:r>
          <a:endParaRPr lang="en-GB" sz="1800" b="0" dirty="0"/>
        </a:p>
      </dgm:t>
    </dgm:pt>
    <dgm:pt modelId="{5924E3E5-0F68-40C0-86D9-5F8FBF7C72B4}" type="parTrans" cxnId="{25DB531E-EEA1-42AF-B214-201415B673F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96B61219-2A77-42B4-BCF0-F6EC84F8A29A}" type="sibTrans" cxnId="{25DB531E-EEA1-42AF-B214-201415B673FA}">
      <dgm:prSet/>
      <dgm:spPr/>
      <dgm:t>
        <a:bodyPr/>
        <a:lstStyle/>
        <a:p>
          <a:endParaRPr lang="en-GB">
            <a:effectLst/>
          </a:endParaRPr>
        </a:p>
      </dgm:t>
    </dgm:pt>
    <dgm:pt modelId="{BD562645-F0F0-4E6D-B844-D0E8A5C68C9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effectLst/>
            </a:rPr>
            <a:t>Nematoda</a:t>
          </a:r>
          <a:r>
            <a:rPr lang="en-US" sz="1800" b="1" dirty="0" smtClean="0">
              <a:effectLst/>
            </a:rPr>
            <a:t> </a:t>
          </a:r>
          <a:r>
            <a:rPr lang="en-US" sz="1800" b="0" dirty="0" smtClean="0"/>
            <a:t>(roundworms)</a:t>
          </a:r>
          <a:endParaRPr lang="en-GB" sz="1400" b="1" dirty="0">
            <a:effectLst/>
          </a:endParaRPr>
        </a:p>
      </dgm:t>
    </dgm:pt>
    <dgm:pt modelId="{0CFF2C39-238D-4CCE-B57E-DA2B066C1A0B}" type="parTrans" cxnId="{9C40EF11-78AB-4D1F-83F1-D48463880CC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8CFAFE34-17CD-4E37-8DFC-9EC51089755F}" type="sibTrans" cxnId="{9C40EF11-78AB-4D1F-83F1-D48463880CCD}">
      <dgm:prSet/>
      <dgm:spPr/>
      <dgm:t>
        <a:bodyPr/>
        <a:lstStyle/>
        <a:p>
          <a:endParaRPr lang="en-GB">
            <a:effectLst/>
          </a:endParaRPr>
        </a:p>
      </dgm:t>
    </dgm:pt>
    <dgm:pt modelId="{D7432C35-BB92-4FFB-A9C9-679CF9974B2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effectLst/>
            </a:rPr>
            <a:t>Annelida </a:t>
          </a:r>
          <a:r>
            <a:rPr lang="en-US" sz="1800" b="0" dirty="0" smtClean="0">
              <a:solidFill>
                <a:schemeClr val="tx1"/>
              </a:solidFill>
              <a:effectLst/>
            </a:rPr>
            <a:t>(</a:t>
          </a:r>
          <a:r>
            <a:rPr lang="en-US" altLang="en-US" sz="1800" b="0" dirty="0" smtClean="0">
              <a:solidFill>
                <a:schemeClr val="tx1"/>
              </a:solidFill>
            </a:rPr>
            <a:t>earthworms)</a:t>
          </a:r>
          <a:endParaRPr lang="en-GB" sz="1800" b="0" dirty="0">
            <a:solidFill>
              <a:schemeClr val="tx1"/>
            </a:solidFill>
            <a:effectLst/>
          </a:endParaRPr>
        </a:p>
      </dgm:t>
    </dgm:pt>
    <dgm:pt modelId="{9535620F-7F57-46DF-88A1-4C4E186A1730}" type="parTrans" cxnId="{DF62AF1F-0B59-4A1F-BFFE-C9311A70199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314BA8EB-6093-41C7-8399-6E5B90342848}" type="sibTrans" cxnId="{DF62AF1F-0B59-4A1F-BFFE-C9311A701996}">
      <dgm:prSet/>
      <dgm:spPr/>
      <dgm:t>
        <a:bodyPr/>
        <a:lstStyle/>
        <a:p>
          <a:endParaRPr lang="en-GB">
            <a:effectLst/>
          </a:endParaRPr>
        </a:p>
      </dgm:t>
    </dgm:pt>
    <dgm:pt modelId="{238164F0-C5F5-41DF-8602-84110AD999D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effectLst/>
            </a:rPr>
            <a:t>Echinodermata (</a:t>
          </a:r>
          <a:r>
            <a:rPr lang="en-US" sz="1800" b="0" dirty="0" smtClean="0"/>
            <a:t>spiny, starfish)</a:t>
          </a:r>
          <a:endParaRPr lang="en-GB" sz="1800" b="0" dirty="0"/>
        </a:p>
      </dgm:t>
    </dgm:pt>
    <dgm:pt modelId="{597B401B-7114-40AE-BE81-307839BB8BF0}" type="parTrans" cxnId="{140726B4-C70D-4944-AFE9-75B69996813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DF642084-C98D-4D2C-BC6C-F8268A312D50}" type="sibTrans" cxnId="{140726B4-C70D-4944-AFE9-75B699968136}">
      <dgm:prSet/>
      <dgm:spPr/>
      <dgm:t>
        <a:bodyPr/>
        <a:lstStyle/>
        <a:p>
          <a:endParaRPr lang="en-GB">
            <a:effectLst/>
          </a:endParaRPr>
        </a:p>
      </dgm:t>
    </dgm:pt>
    <dgm:pt modelId="{B33E8468-6487-4EDB-86F8-BC186520C0E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err="1" smtClean="0">
              <a:effectLst/>
            </a:rPr>
            <a:t>Chordata</a:t>
          </a:r>
          <a:endParaRPr lang="en-US" sz="1800" b="1" dirty="0" smtClean="0">
            <a:effectLst/>
          </a:endParaRPr>
        </a:p>
        <a:p>
          <a:r>
            <a:rPr lang="en-US" sz="1600" dirty="0" smtClean="0"/>
            <a:t>vertebrates, </a:t>
          </a:r>
          <a:r>
            <a:rPr lang="en-US" altLang="en-US" sz="1600" dirty="0" smtClean="0">
              <a:solidFill>
                <a:schemeClr val="accent3"/>
              </a:solidFill>
            </a:rPr>
            <a:t>fish</a:t>
          </a:r>
          <a:endParaRPr lang="en-GB" sz="1600" b="1" dirty="0">
            <a:effectLst/>
          </a:endParaRPr>
        </a:p>
      </dgm:t>
    </dgm:pt>
    <dgm:pt modelId="{7B1E6C0C-12CB-403E-B47A-59880611E7A1}" type="parTrans" cxnId="{095433FD-1178-4D9B-92F2-BF23E2C5762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32DFB69A-1C63-401C-9CCA-68B4F7371C7A}" type="sibTrans" cxnId="{095433FD-1178-4D9B-92F2-BF23E2C57625}">
      <dgm:prSet/>
      <dgm:spPr/>
      <dgm:t>
        <a:bodyPr/>
        <a:lstStyle/>
        <a:p>
          <a:endParaRPr lang="en-GB">
            <a:effectLst/>
          </a:endParaRPr>
        </a:p>
      </dgm:t>
    </dgm:pt>
    <dgm:pt modelId="{73D08615-A77F-40EA-91D3-6CEA7F4CB88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  <a:alpha val="77000"/>
          </a:schemeClr>
        </a:solidFill>
      </dgm:spPr>
      <dgm:t>
        <a:bodyPr/>
        <a:lstStyle/>
        <a:p>
          <a:r>
            <a:rPr lang="en-US" sz="2000" b="1" dirty="0" err="1" smtClean="0">
              <a:effectLst/>
            </a:rPr>
            <a:t>Arthropoda</a:t>
          </a:r>
          <a:r>
            <a:rPr lang="en-US" sz="2000" b="1" dirty="0" smtClean="0">
              <a:effectLst/>
            </a:rPr>
            <a:t> </a:t>
          </a:r>
          <a:r>
            <a:rPr lang="en-US" sz="2000" b="0" dirty="0" smtClean="0">
              <a:effectLst/>
            </a:rPr>
            <a:t>(insects, spiders)</a:t>
          </a:r>
          <a:endParaRPr lang="en-GB" sz="1400" b="0" dirty="0">
            <a:effectLst/>
          </a:endParaRPr>
        </a:p>
      </dgm:t>
    </dgm:pt>
    <dgm:pt modelId="{267FA201-7CE3-4890-A006-2EACDCE28E2E}" type="parTrans" cxnId="{C24CCAD3-E1F4-4E12-8BE5-F6FAB84B353C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GB" sz="3600">
            <a:effectLst/>
          </a:endParaRPr>
        </a:p>
      </dgm:t>
    </dgm:pt>
    <dgm:pt modelId="{A7FC36F0-883E-49DC-815A-6F4DD4FABE00}" type="sibTrans" cxnId="{C24CCAD3-E1F4-4E12-8BE5-F6FAB84B353C}">
      <dgm:prSet/>
      <dgm:spPr/>
      <dgm:t>
        <a:bodyPr/>
        <a:lstStyle/>
        <a:p>
          <a:endParaRPr lang="en-GB">
            <a:effectLst/>
          </a:endParaRPr>
        </a:p>
      </dgm:t>
    </dgm:pt>
    <dgm:pt modelId="{D63D2BB7-E513-4EFF-A032-DBD0324B30D1}" type="pres">
      <dgm:prSet presAssocID="{EFBB8F0D-FF1A-449A-BEED-0F27232EE4A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B7999F4-BDA8-4119-B2FC-9E890A14AC7E}" type="pres">
      <dgm:prSet presAssocID="{EFBB8F0D-FF1A-449A-BEED-0F27232EE4AD}" presName="hierFlow" presStyleCnt="0"/>
      <dgm:spPr/>
    </dgm:pt>
    <dgm:pt modelId="{5BB55050-9FE2-4997-B1EB-15A86C586EBE}" type="pres">
      <dgm:prSet presAssocID="{EFBB8F0D-FF1A-449A-BEED-0F27232EE4A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13B9E13-00C7-4D84-BB57-A8B262E2596D}" type="pres">
      <dgm:prSet presAssocID="{233EDFC7-453D-4E6D-901D-C1705F3AA6F9}" presName="Name17" presStyleCnt="0"/>
      <dgm:spPr/>
    </dgm:pt>
    <dgm:pt modelId="{25BFE34C-F61C-4407-B524-E011AE7B8CA6}" type="pres">
      <dgm:prSet presAssocID="{233EDFC7-453D-4E6D-901D-C1705F3AA6F9}" presName="level1Shape" presStyleLbl="node0" presStyleIdx="0" presStyleCnt="1" custScaleX="303419" custScaleY="252500" custLinFactX="-100000" custLinFactNeighborX="-158754" custLinFactNeighborY="291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ECB19D-91A7-4614-A4F6-2D25BEE56CC8}" type="pres">
      <dgm:prSet presAssocID="{233EDFC7-453D-4E6D-901D-C1705F3AA6F9}" presName="hierChild2" presStyleCnt="0"/>
      <dgm:spPr/>
    </dgm:pt>
    <dgm:pt modelId="{FCF89D9F-8F71-4BB1-A3E9-EDCE8DB08ABA}" type="pres">
      <dgm:prSet presAssocID="{02917680-48B7-4B02-A829-14CC3381AACA}" presName="Name25" presStyleLbl="parChTrans1D2" presStyleIdx="0" presStyleCnt="9"/>
      <dgm:spPr/>
      <dgm:t>
        <a:bodyPr/>
        <a:lstStyle/>
        <a:p>
          <a:endParaRPr lang="en-GB"/>
        </a:p>
      </dgm:t>
    </dgm:pt>
    <dgm:pt modelId="{92490051-5096-4DDF-92B1-F2B6741EC792}" type="pres">
      <dgm:prSet presAssocID="{02917680-48B7-4B02-A829-14CC3381AACA}" presName="connTx" presStyleLbl="parChTrans1D2" presStyleIdx="0" presStyleCnt="9"/>
      <dgm:spPr/>
      <dgm:t>
        <a:bodyPr/>
        <a:lstStyle/>
        <a:p>
          <a:endParaRPr lang="en-GB"/>
        </a:p>
      </dgm:t>
    </dgm:pt>
    <dgm:pt modelId="{E4D6E432-FE5F-4A28-9E06-D9FCE26A654B}" type="pres">
      <dgm:prSet presAssocID="{A3999C14-2EA1-4991-A8D2-226698DACDC2}" presName="Name30" presStyleCnt="0"/>
      <dgm:spPr/>
    </dgm:pt>
    <dgm:pt modelId="{45274D8E-060C-4196-BF3B-16F119D30CBB}" type="pres">
      <dgm:prSet presAssocID="{A3999C14-2EA1-4991-A8D2-226698DACDC2}" presName="level2Shape" presStyleLbl="node2" presStyleIdx="0" presStyleCnt="9" custScaleX="202058" custScaleY="122714" custLinFactX="-83034" custLinFactNeighborX="-100000" custLinFactNeighborY="-215"/>
      <dgm:spPr/>
      <dgm:t>
        <a:bodyPr/>
        <a:lstStyle/>
        <a:p>
          <a:endParaRPr lang="en-GB"/>
        </a:p>
      </dgm:t>
    </dgm:pt>
    <dgm:pt modelId="{C5185950-4B44-4EB6-B789-51C65CFA1D57}" type="pres">
      <dgm:prSet presAssocID="{A3999C14-2EA1-4991-A8D2-226698DACDC2}" presName="hierChild3" presStyleCnt="0"/>
      <dgm:spPr/>
    </dgm:pt>
    <dgm:pt modelId="{0A3EF083-D9FB-4CDF-A471-0B60783F691B}" type="pres">
      <dgm:prSet presAssocID="{3A010A6B-67C4-4095-9A19-9E7872CA703B}" presName="Name25" presStyleLbl="parChTrans1D2" presStyleIdx="1" presStyleCnt="9"/>
      <dgm:spPr/>
      <dgm:t>
        <a:bodyPr/>
        <a:lstStyle/>
        <a:p>
          <a:endParaRPr lang="en-GB"/>
        </a:p>
      </dgm:t>
    </dgm:pt>
    <dgm:pt modelId="{EE1DB72C-5BF4-4DB2-BFA8-4EBC43818C49}" type="pres">
      <dgm:prSet presAssocID="{3A010A6B-67C4-4095-9A19-9E7872CA703B}" presName="connTx" presStyleLbl="parChTrans1D2" presStyleIdx="1" presStyleCnt="9"/>
      <dgm:spPr/>
      <dgm:t>
        <a:bodyPr/>
        <a:lstStyle/>
        <a:p>
          <a:endParaRPr lang="en-GB"/>
        </a:p>
      </dgm:t>
    </dgm:pt>
    <dgm:pt modelId="{900C62A2-4609-4B55-8F61-EBFE3EEEC825}" type="pres">
      <dgm:prSet presAssocID="{B7D1F46A-9ECE-48DF-A136-8714FA7C9B0F}" presName="Name30" presStyleCnt="0"/>
      <dgm:spPr/>
    </dgm:pt>
    <dgm:pt modelId="{C1261D96-2EED-4993-A393-0D2065B65AE1}" type="pres">
      <dgm:prSet presAssocID="{B7D1F46A-9ECE-48DF-A136-8714FA7C9B0F}" presName="level2Shape" presStyleLbl="node2" presStyleIdx="1" presStyleCnt="9" custScaleX="248696" custScaleY="125146" custLinFactNeighborX="-57518" custLinFactNeighborY="-1598"/>
      <dgm:spPr/>
      <dgm:t>
        <a:bodyPr/>
        <a:lstStyle/>
        <a:p>
          <a:endParaRPr lang="en-GB"/>
        </a:p>
      </dgm:t>
    </dgm:pt>
    <dgm:pt modelId="{B5652B89-BEC5-4456-AF46-F42C0E9A3B26}" type="pres">
      <dgm:prSet presAssocID="{B7D1F46A-9ECE-48DF-A136-8714FA7C9B0F}" presName="hierChild3" presStyleCnt="0"/>
      <dgm:spPr/>
    </dgm:pt>
    <dgm:pt modelId="{4D2B8963-6711-4605-A9FF-319F8A11A2EF}" type="pres">
      <dgm:prSet presAssocID="{5924E3E5-0F68-40C0-86D9-5F8FBF7C72B4}" presName="Name25" presStyleLbl="parChTrans1D2" presStyleIdx="2" presStyleCnt="9"/>
      <dgm:spPr/>
      <dgm:t>
        <a:bodyPr/>
        <a:lstStyle/>
        <a:p>
          <a:endParaRPr lang="en-GB"/>
        </a:p>
      </dgm:t>
    </dgm:pt>
    <dgm:pt modelId="{7ADFA4E1-04C4-4A8A-B2EE-11612F6B4196}" type="pres">
      <dgm:prSet presAssocID="{5924E3E5-0F68-40C0-86D9-5F8FBF7C72B4}" presName="connTx" presStyleLbl="parChTrans1D2" presStyleIdx="2" presStyleCnt="9"/>
      <dgm:spPr/>
      <dgm:t>
        <a:bodyPr/>
        <a:lstStyle/>
        <a:p>
          <a:endParaRPr lang="en-GB"/>
        </a:p>
      </dgm:t>
    </dgm:pt>
    <dgm:pt modelId="{2486FFE8-234B-44F1-83F4-86D8A8C0BBA8}" type="pres">
      <dgm:prSet presAssocID="{979A2CB5-825F-47FC-9FC6-C523A81232A1}" presName="Name30" presStyleCnt="0"/>
      <dgm:spPr/>
    </dgm:pt>
    <dgm:pt modelId="{2BACE1D5-B204-41C6-8194-73DF54121FB3}" type="pres">
      <dgm:prSet presAssocID="{979A2CB5-825F-47FC-9FC6-C523A81232A1}" presName="level2Shape" presStyleLbl="node2" presStyleIdx="2" presStyleCnt="9" custScaleX="353091" custScaleY="128973" custLinFactNeighborX="-51898" custLinFactNeighborY="16267"/>
      <dgm:spPr/>
      <dgm:t>
        <a:bodyPr/>
        <a:lstStyle/>
        <a:p>
          <a:endParaRPr lang="en-GB"/>
        </a:p>
      </dgm:t>
    </dgm:pt>
    <dgm:pt modelId="{E9E5FDA6-7721-41DF-A87D-F754629A1145}" type="pres">
      <dgm:prSet presAssocID="{979A2CB5-825F-47FC-9FC6-C523A81232A1}" presName="hierChild3" presStyleCnt="0"/>
      <dgm:spPr/>
    </dgm:pt>
    <dgm:pt modelId="{C3656327-F714-4005-8BEF-5048C9951A0B}" type="pres">
      <dgm:prSet presAssocID="{0CFF2C39-238D-4CCE-B57E-DA2B066C1A0B}" presName="Name25" presStyleLbl="parChTrans1D2" presStyleIdx="3" presStyleCnt="9"/>
      <dgm:spPr/>
      <dgm:t>
        <a:bodyPr/>
        <a:lstStyle/>
        <a:p>
          <a:endParaRPr lang="en-GB"/>
        </a:p>
      </dgm:t>
    </dgm:pt>
    <dgm:pt modelId="{AD9BF199-3718-4407-AD99-72C4749ECF87}" type="pres">
      <dgm:prSet presAssocID="{0CFF2C39-238D-4CCE-B57E-DA2B066C1A0B}" presName="connTx" presStyleLbl="parChTrans1D2" presStyleIdx="3" presStyleCnt="9"/>
      <dgm:spPr/>
      <dgm:t>
        <a:bodyPr/>
        <a:lstStyle/>
        <a:p>
          <a:endParaRPr lang="en-GB"/>
        </a:p>
      </dgm:t>
    </dgm:pt>
    <dgm:pt modelId="{CDEEDA66-5176-4100-9B8F-CDDCC6B39B3B}" type="pres">
      <dgm:prSet presAssocID="{BD562645-F0F0-4E6D-B844-D0E8A5C68C9E}" presName="Name30" presStyleCnt="0"/>
      <dgm:spPr/>
    </dgm:pt>
    <dgm:pt modelId="{A0CAC976-4084-46B7-93BF-7D01B3ABF56B}" type="pres">
      <dgm:prSet presAssocID="{BD562645-F0F0-4E6D-B844-D0E8A5C68C9E}" presName="level2Shape" presStyleLbl="node2" presStyleIdx="3" presStyleCnt="9" custScaleX="210657" custScaleY="122531" custLinFactNeighborX="32126" custLinFactNeighborY="37637"/>
      <dgm:spPr/>
      <dgm:t>
        <a:bodyPr/>
        <a:lstStyle/>
        <a:p>
          <a:endParaRPr lang="en-GB"/>
        </a:p>
      </dgm:t>
    </dgm:pt>
    <dgm:pt modelId="{C6C50FA2-BA44-4723-927D-2A95C85B7D15}" type="pres">
      <dgm:prSet presAssocID="{BD562645-F0F0-4E6D-B844-D0E8A5C68C9E}" presName="hierChild3" presStyleCnt="0"/>
      <dgm:spPr/>
    </dgm:pt>
    <dgm:pt modelId="{06F101FD-AE4A-4511-9764-09AAA492DB13}" type="pres">
      <dgm:prSet presAssocID="{267FA201-7CE3-4890-A006-2EACDCE28E2E}" presName="Name25" presStyleLbl="parChTrans1D2" presStyleIdx="4" presStyleCnt="9"/>
      <dgm:spPr/>
      <dgm:t>
        <a:bodyPr/>
        <a:lstStyle/>
        <a:p>
          <a:endParaRPr lang="en-GB"/>
        </a:p>
      </dgm:t>
    </dgm:pt>
    <dgm:pt modelId="{C5836880-4CD9-42FB-8F8E-906F89A95531}" type="pres">
      <dgm:prSet presAssocID="{267FA201-7CE3-4890-A006-2EACDCE28E2E}" presName="connTx" presStyleLbl="parChTrans1D2" presStyleIdx="4" presStyleCnt="9"/>
      <dgm:spPr/>
      <dgm:t>
        <a:bodyPr/>
        <a:lstStyle/>
        <a:p>
          <a:endParaRPr lang="en-GB"/>
        </a:p>
      </dgm:t>
    </dgm:pt>
    <dgm:pt modelId="{E728E58F-4C3B-47E5-8AE0-CCE79E2F2B99}" type="pres">
      <dgm:prSet presAssocID="{73D08615-A77F-40EA-91D3-6CEA7F4CB885}" presName="Name30" presStyleCnt="0"/>
      <dgm:spPr/>
    </dgm:pt>
    <dgm:pt modelId="{C9F69007-1CBC-449E-BA75-25A15524F121}" type="pres">
      <dgm:prSet presAssocID="{73D08615-A77F-40EA-91D3-6CEA7F4CB885}" presName="level2Shape" presStyleLbl="node2" presStyleIdx="4" presStyleCnt="9" custScaleX="253815" custScaleY="166790" custLinFactX="110769" custLinFactNeighborX="200000" custLinFactNeighborY="-26802"/>
      <dgm:spPr/>
      <dgm:t>
        <a:bodyPr/>
        <a:lstStyle/>
        <a:p>
          <a:endParaRPr lang="en-GB"/>
        </a:p>
      </dgm:t>
    </dgm:pt>
    <dgm:pt modelId="{489396B6-1A62-46E1-B079-747E08E237D9}" type="pres">
      <dgm:prSet presAssocID="{73D08615-A77F-40EA-91D3-6CEA7F4CB885}" presName="hierChild3" presStyleCnt="0"/>
      <dgm:spPr/>
    </dgm:pt>
    <dgm:pt modelId="{E1877D27-0F2C-46F9-A4C9-EC890058DB2E}" type="pres">
      <dgm:prSet presAssocID="{7B1E6C0C-12CB-403E-B47A-59880611E7A1}" presName="Name25" presStyleLbl="parChTrans1D2" presStyleIdx="5" presStyleCnt="9"/>
      <dgm:spPr/>
      <dgm:t>
        <a:bodyPr/>
        <a:lstStyle/>
        <a:p>
          <a:endParaRPr lang="en-GB"/>
        </a:p>
      </dgm:t>
    </dgm:pt>
    <dgm:pt modelId="{51A8E24E-C484-4D8D-BC90-DE485BD50F09}" type="pres">
      <dgm:prSet presAssocID="{7B1E6C0C-12CB-403E-B47A-59880611E7A1}" presName="connTx" presStyleLbl="parChTrans1D2" presStyleIdx="5" presStyleCnt="9"/>
      <dgm:spPr/>
      <dgm:t>
        <a:bodyPr/>
        <a:lstStyle/>
        <a:p>
          <a:endParaRPr lang="en-GB"/>
        </a:p>
      </dgm:t>
    </dgm:pt>
    <dgm:pt modelId="{A64F5DCD-BCB7-45C4-925B-ED84567E0E5F}" type="pres">
      <dgm:prSet presAssocID="{B33E8468-6487-4EDB-86F8-BC186520C0ED}" presName="Name30" presStyleCnt="0"/>
      <dgm:spPr/>
    </dgm:pt>
    <dgm:pt modelId="{1CE3B297-050A-4E3F-91EB-D693344FFCAD}" type="pres">
      <dgm:prSet presAssocID="{B33E8468-6487-4EDB-86F8-BC186520C0ED}" presName="level2Shape" presStyleLbl="node2" presStyleIdx="5" presStyleCnt="9" custScaleX="197249" custLinFactNeighborX="38829" custLinFactNeighborY="-82960"/>
      <dgm:spPr/>
      <dgm:t>
        <a:bodyPr/>
        <a:lstStyle/>
        <a:p>
          <a:endParaRPr lang="en-GB"/>
        </a:p>
      </dgm:t>
    </dgm:pt>
    <dgm:pt modelId="{4B494A3F-E731-4D0E-930B-6F8C476960FD}" type="pres">
      <dgm:prSet presAssocID="{B33E8468-6487-4EDB-86F8-BC186520C0ED}" presName="hierChild3" presStyleCnt="0"/>
      <dgm:spPr/>
    </dgm:pt>
    <dgm:pt modelId="{FBEDD07C-3FB3-4295-9270-CE27102E3476}" type="pres">
      <dgm:prSet presAssocID="{597B401B-7114-40AE-BE81-307839BB8BF0}" presName="Name25" presStyleLbl="parChTrans1D2" presStyleIdx="6" presStyleCnt="9"/>
      <dgm:spPr/>
      <dgm:t>
        <a:bodyPr/>
        <a:lstStyle/>
        <a:p>
          <a:endParaRPr lang="en-GB"/>
        </a:p>
      </dgm:t>
    </dgm:pt>
    <dgm:pt modelId="{59920F2B-CE64-458D-8797-155DB629F8B6}" type="pres">
      <dgm:prSet presAssocID="{597B401B-7114-40AE-BE81-307839BB8BF0}" presName="connTx" presStyleLbl="parChTrans1D2" presStyleIdx="6" presStyleCnt="9"/>
      <dgm:spPr/>
      <dgm:t>
        <a:bodyPr/>
        <a:lstStyle/>
        <a:p>
          <a:endParaRPr lang="en-GB"/>
        </a:p>
      </dgm:t>
    </dgm:pt>
    <dgm:pt modelId="{1F6F8CFD-384F-44E5-B375-847B15D8DAFF}" type="pres">
      <dgm:prSet presAssocID="{238164F0-C5F5-41DF-8602-84110AD999D8}" presName="Name30" presStyleCnt="0"/>
      <dgm:spPr/>
    </dgm:pt>
    <dgm:pt modelId="{DE173E21-C561-4E41-BDCE-7AC9FDFCFE14}" type="pres">
      <dgm:prSet presAssocID="{238164F0-C5F5-41DF-8602-84110AD999D8}" presName="level2Shape" presStyleLbl="node2" presStyleIdx="6" presStyleCnt="9" custScaleX="246534" custScaleY="123267" custLinFactNeighborX="44810" custLinFactNeighborY="-47782"/>
      <dgm:spPr/>
      <dgm:t>
        <a:bodyPr/>
        <a:lstStyle/>
        <a:p>
          <a:endParaRPr lang="en-GB"/>
        </a:p>
      </dgm:t>
    </dgm:pt>
    <dgm:pt modelId="{1BF26FA5-5470-4B4F-A940-E4FCB9FB5BD0}" type="pres">
      <dgm:prSet presAssocID="{238164F0-C5F5-41DF-8602-84110AD999D8}" presName="hierChild3" presStyleCnt="0"/>
      <dgm:spPr/>
    </dgm:pt>
    <dgm:pt modelId="{2DDD633E-8853-430F-91AE-DFA0EEF37BFB}" type="pres">
      <dgm:prSet presAssocID="{4DC7880A-D776-4D8D-BA6D-12349404E6BA}" presName="Name25" presStyleLbl="parChTrans1D2" presStyleIdx="7" presStyleCnt="9"/>
      <dgm:spPr/>
      <dgm:t>
        <a:bodyPr/>
        <a:lstStyle/>
        <a:p>
          <a:endParaRPr lang="en-GB"/>
        </a:p>
      </dgm:t>
    </dgm:pt>
    <dgm:pt modelId="{1861B79D-33FB-4F9E-8240-3A8352C10020}" type="pres">
      <dgm:prSet presAssocID="{4DC7880A-D776-4D8D-BA6D-12349404E6BA}" presName="connTx" presStyleLbl="parChTrans1D2" presStyleIdx="7" presStyleCnt="9"/>
      <dgm:spPr/>
      <dgm:t>
        <a:bodyPr/>
        <a:lstStyle/>
        <a:p>
          <a:endParaRPr lang="en-GB"/>
        </a:p>
      </dgm:t>
    </dgm:pt>
    <dgm:pt modelId="{6EC05E7E-3082-4009-BA2A-44BC06085AA2}" type="pres">
      <dgm:prSet presAssocID="{38AA0538-F3C2-4056-B2A0-84C4591A7765}" presName="Name30" presStyleCnt="0"/>
      <dgm:spPr/>
    </dgm:pt>
    <dgm:pt modelId="{2259410B-7E0F-453B-9FDC-EB76BCB8BC5F}" type="pres">
      <dgm:prSet presAssocID="{38AA0538-F3C2-4056-B2A0-84C4591A7765}" presName="level2Shape" presStyleLbl="node2" presStyleIdx="7" presStyleCnt="9" custScaleX="206913" custScaleY="133475" custLinFactNeighborX="19404" custLinFactNeighborY="-21439"/>
      <dgm:spPr/>
      <dgm:t>
        <a:bodyPr/>
        <a:lstStyle/>
        <a:p>
          <a:endParaRPr lang="en-GB"/>
        </a:p>
      </dgm:t>
    </dgm:pt>
    <dgm:pt modelId="{ED5522D4-9A02-429B-B5BA-18B409A77D1B}" type="pres">
      <dgm:prSet presAssocID="{38AA0538-F3C2-4056-B2A0-84C4591A7765}" presName="hierChild3" presStyleCnt="0"/>
      <dgm:spPr/>
    </dgm:pt>
    <dgm:pt modelId="{18E2A92F-0134-44C8-B215-CD7256588CF1}" type="pres">
      <dgm:prSet presAssocID="{9535620F-7F57-46DF-88A1-4C4E186A1730}" presName="Name25" presStyleLbl="parChTrans1D2" presStyleIdx="8" presStyleCnt="9"/>
      <dgm:spPr/>
      <dgm:t>
        <a:bodyPr/>
        <a:lstStyle/>
        <a:p>
          <a:endParaRPr lang="en-GB"/>
        </a:p>
      </dgm:t>
    </dgm:pt>
    <dgm:pt modelId="{EB9E339E-8618-4A35-988A-CF1780BFC379}" type="pres">
      <dgm:prSet presAssocID="{9535620F-7F57-46DF-88A1-4C4E186A1730}" presName="connTx" presStyleLbl="parChTrans1D2" presStyleIdx="8" presStyleCnt="9"/>
      <dgm:spPr/>
      <dgm:t>
        <a:bodyPr/>
        <a:lstStyle/>
        <a:p>
          <a:endParaRPr lang="en-GB"/>
        </a:p>
      </dgm:t>
    </dgm:pt>
    <dgm:pt modelId="{97ED578A-0D2A-4268-8A20-FF3DCE898483}" type="pres">
      <dgm:prSet presAssocID="{D7432C35-BB92-4FFB-A9C9-679CF9974B2A}" presName="Name30" presStyleCnt="0"/>
      <dgm:spPr/>
    </dgm:pt>
    <dgm:pt modelId="{52F7F427-6A93-4F4E-AF69-70546AD5E515}" type="pres">
      <dgm:prSet presAssocID="{D7432C35-BB92-4FFB-A9C9-679CF9974B2A}" presName="level2Shape" presStyleLbl="node2" presStyleIdx="8" presStyleCnt="9" custScaleX="204662" custScaleY="137652" custLinFactNeighborX="-58293" custLinFactNeighborY="728"/>
      <dgm:spPr/>
      <dgm:t>
        <a:bodyPr/>
        <a:lstStyle/>
        <a:p>
          <a:endParaRPr lang="en-GB"/>
        </a:p>
      </dgm:t>
    </dgm:pt>
    <dgm:pt modelId="{C47A88E3-BAD4-490D-8C71-EB870FCBE482}" type="pres">
      <dgm:prSet presAssocID="{D7432C35-BB92-4FFB-A9C9-679CF9974B2A}" presName="hierChild3" presStyleCnt="0"/>
      <dgm:spPr/>
    </dgm:pt>
    <dgm:pt modelId="{1043F520-52E4-4C04-BFDB-C591E937EF5C}" type="pres">
      <dgm:prSet presAssocID="{EFBB8F0D-FF1A-449A-BEED-0F27232EE4AD}" presName="bgShapesFlow" presStyleCnt="0"/>
      <dgm:spPr/>
    </dgm:pt>
  </dgm:ptLst>
  <dgm:cxnLst>
    <dgm:cxn modelId="{EEF5C742-1339-47DA-99A7-CA24D2D84B81}" type="presOf" srcId="{267FA201-7CE3-4890-A006-2EACDCE28E2E}" destId="{C5836880-4CD9-42FB-8F8E-906F89A95531}" srcOrd="1" destOrd="0" presId="urn:microsoft.com/office/officeart/2005/8/layout/hierarchy5"/>
    <dgm:cxn modelId="{AEE5C546-73A6-4F8E-9905-AB7B38F2BE6B}" type="presOf" srcId="{BD562645-F0F0-4E6D-B844-D0E8A5C68C9E}" destId="{A0CAC976-4084-46B7-93BF-7D01B3ABF56B}" srcOrd="0" destOrd="0" presId="urn:microsoft.com/office/officeart/2005/8/layout/hierarchy5"/>
    <dgm:cxn modelId="{686B2453-D906-473E-88EF-4EDA32492985}" srcId="{233EDFC7-453D-4E6D-901D-C1705F3AA6F9}" destId="{A3999C14-2EA1-4991-A8D2-226698DACDC2}" srcOrd="0" destOrd="0" parTransId="{02917680-48B7-4B02-A829-14CC3381AACA}" sibTransId="{3759F2AA-FFA4-48BD-9D2D-AF8ABC8215BC}"/>
    <dgm:cxn modelId="{570BC06D-50E8-491C-941A-6F3CE37E000F}" type="presOf" srcId="{9535620F-7F57-46DF-88A1-4C4E186A1730}" destId="{18E2A92F-0134-44C8-B215-CD7256588CF1}" srcOrd="0" destOrd="0" presId="urn:microsoft.com/office/officeart/2005/8/layout/hierarchy5"/>
    <dgm:cxn modelId="{140726B4-C70D-4944-AFE9-75B699968136}" srcId="{233EDFC7-453D-4E6D-901D-C1705F3AA6F9}" destId="{238164F0-C5F5-41DF-8602-84110AD999D8}" srcOrd="6" destOrd="0" parTransId="{597B401B-7114-40AE-BE81-307839BB8BF0}" sibTransId="{DF642084-C98D-4D2C-BC6C-F8268A312D50}"/>
    <dgm:cxn modelId="{BED37050-FC9C-4D71-8A1F-E2D335DE0856}" srcId="{233EDFC7-453D-4E6D-901D-C1705F3AA6F9}" destId="{B7D1F46A-9ECE-48DF-A136-8714FA7C9B0F}" srcOrd="1" destOrd="0" parTransId="{3A010A6B-67C4-4095-9A19-9E7872CA703B}" sibTransId="{F7DCDEB8-CA0B-4F18-A32C-681BB60C6621}"/>
    <dgm:cxn modelId="{69B280E6-BA7E-448D-9B1A-DC22119A048D}" type="presOf" srcId="{B33E8468-6487-4EDB-86F8-BC186520C0ED}" destId="{1CE3B297-050A-4E3F-91EB-D693344FFCAD}" srcOrd="0" destOrd="0" presId="urn:microsoft.com/office/officeart/2005/8/layout/hierarchy5"/>
    <dgm:cxn modelId="{095433FD-1178-4D9B-92F2-BF23E2C57625}" srcId="{233EDFC7-453D-4E6D-901D-C1705F3AA6F9}" destId="{B33E8468-6487-4EDB-86F8-BC186520C0ED}" srcOrd="5" destOrd="0" parTransId="{7B1E6C0C-12CB-403E-B47A-59880611E7A1}" sibTransId="{32DFB69A-1C63-401C-9CCA-68B4F7371C7A}"/>
    <dgm:cxn modelId="{25DB531E-EEA1-42AF-B214-201415B673FA}" srcId="{233EDFC7-453D-4E6D-901D-C1705F3AA6F9}" destId="{979A2CB5-825F-47FC-9FC6-C523A81232A1}" srcOrd="2" destOrd="0" parTransId="{5924E3E5-0F68-40C0-86D9-5F8FBF7C72B4}" sibTransId="{96B61219-2A77-42B4-BCF0-F6EC84F8A29A}"/>
    <dgm:cxn modelId="{156480F0-2906-406B-9C4A-8EF14EC2D288}" type="presOf" srcId="{EFBB8F0D-FF1A-449A-BEED-0F27232EE4AD}" destId="{D63D2BB7-E513-4EFF-A032-DBD0324B30D1}" srcOrd="0" destOrd="0" presId="urn:microsoft.com/office/officeart/2005/8/layout/hierarchy5"/>
    <dgm:cxn modelId="{2FD3060C-A76C-4568-8CD2-CF6B83AC7056}" type="presOf" srcId="{3A010A6B-67C4-4095-9A19-9E7872CA703B}" destId="{0A3EF083-D9FB-4CDF-A471-0B60783F691B}" srcOrd="0" destOrd="0" presId="urn:microsoft.com/office/officeart/2005/8/layout/hierarchy5"/>
    <dgm:cxn modelId="{E72AFD71-4A6E-4558-A298-1F0A3A58FB8E}" type="presOf" srcId="{A3999C14-2EA1-4991-A8D2-226698DACDC2}" destId="{45274D8E-060C-4196-BF3B-16F119D30CBB}" srcOrd="0" destOrd="0" presId="urn:microsoft.com/office/officeart/2005/8/layout/hierarchy5"/>
    <dgm:cxn modelId="{E1F2340B-10A9-42F0-8912-C624E095B651}" type="presOf" srcId="{238164F0-C5F5-41DF-8602-84110AD999D8}" destId="{DE173E21-C561-4E41-BDCE-7AC9FDFCFE14}" srcOrd="0" destOrd="0" presId="urn:microsoft.com/office/officeart/2005/8/layout/hierarchy5"/>
    <dgm:cxn modelId="{992B3678-E5B1-46D5-81F1-B1CBCC5F634E}" type="presOf" srcId="{979A2CB5-825F-47FC-9FC6-C523A81232A1}" destId="{2BACE1D5-B204-41C6-8194-73DF54121FB3}" srcOrd="0" destOrd="0" presId="urn:microsoft.com/office/officeart/2005/8/layout/hierarchy5"/>
    <dgm:cxn modelId="{65311B1A-A05F-4D0B-AF96-312A78C68C23}" type="presOf" srcId="{D7432C35-BB92-4FFB-A9C9-679CF9974B2A}" destId="{52F7F427-6A93-4F4E-AF69-70546AD5E515}" srcOrd="0" destOrd="0" presId="urn:microsoft.com/office/officeart/2005/8/layout/hierarchy5"/>
    <dgm:cxn modelId="{F297362F-A414-4D44-B86C-97765278918C}" type="presOf" srcId="{5924E3E5-0F68-40C0-86D9-5F8FBF7C72B4}" destId="{4D2B8963-6711-4605-A9FF-319F8A11A2EF}" srcOrd="0" destOrd="0" presId="urn:microsoft.com/office/officeart/2005/8/layout/hierarchy5"/>
    <dgm:cxn modelId="{541358DC-D9A8-47FC-9BA4-D5F525A21277}" type="presOf" srcId="{7B1E6C0C-12CB-403E-B47A-59880611E7A1}" destId="{E1877D27-0F2C-46F9-A4C9-EC890058DB2E}" srcOrd="0" destOrd="0" presId="urn:microsoft.com/office/officeart/2005/8/layout/hierarchy5"/>
    <dgm:cxn modelId="{34D2D53E-07E9-45DD-94C6-18709922A8D1}" type="presOf" srcId="{3A010A6B-67C4-4095-9A19-9E7872CA703B}" destId="{EE1DB72C-5BF4-4DB2-BFA8-4EBC43818C49}" srcOrd="1" destOrd="0" presId="urn:microsoft.com/office/officeart/2005/8/layout/hierarchy5"/>
    <dgm:cxn modelId="{DF62AF1F-0B59-4A1F-BFFE-C9311A701996}" srcId="{233EDFC7-453D-4E6D-901D-C1705F3AA6F9}" destId="{D7432C35-BB92-4FFB-A9C9-679CF9974B2A}" srcOrd="8" destOrd="0" parTransId="{9535620F-7F57-46DF-88A1-4C4E186A1730}" sibTransId="{314BA8EB-6093-41C7-8399-6E5B90342848}"/>
    <dgm:cxn modelId="{4391D589-C348-41BA-A191-3E325035EA57}" type="presOf" srcId="{5924E3E5-0F68-40C0-86D9-5F8FBF7C72B4}" destId="{7ADFA4E1-04C4-4A8A-B2EE-11612F6B4196}" srcOrd="1" destOrd="0" presId="urn:microsoft.com/office/officeart/2005/8/layout/hierarchy5"/>
    <dgm:cxn modelId="{AD3D540A-EF03-448F-824E-0BB34E075FE9}" type="presOf" srcId="{38AA0538-F3C2-4056-B2A0-84C4591A7765}" destId="{2259410B-7E0F-453B-9FDC-EB76BCB8BC5F}" srcOrd="0" destOrd="0" presId="urn:microsoft.com/office/officeart/2005/8/layout/hierarchy5"/>
    <dgm:cxn modelId="{93DEC201-FCC4-4BFA-B189-353A983D55C9}" type="presOf" srcId="{597B401B-7114-40AE-BE81-307839BB8BF0}" destId="{FBEDD07C-3FB3-4295-9270-CE27102E3476}" srcOrd="0" destOrd="0" presId="urn:microsoft.com/office/officeart/2005/8/layout/hierarchy5"/>
    <dgm:cxn modelId="{592A2F80-08C2-4753-A076-B071F79F0A20}" type="presOf" srcId="{73D08615-A77F-40EA-91D3-6CEA7F4CB885}" destId="{C9F69007-1CBC-449E-BA75-25A15524F121}" srcOrd="0" destOrd="0" presId="urn:microsoft.com/office/officeart/2005/8/layout/hierarchy5"/>
    <dgm:cxn modelId="{26229233-B126-4AAB-B583-A0206F54B5C1}" type="presOf" srcId="{267FA201-7CE3-4890-A006-2EACDCE28E2E}" destId="{06F101FD-AE4A-4511-9764-09AAA492DB13}" srcOrd="0" destOrd="0" presId="urn:microsoft.com/office/officeart/2005/8/layout/hierarchy5"/>
    <dgm:cxn modelId="{C28FF157-B2E5-43D2-9FC9-39857AC968BD}" srcId="{233EDFC7-453D-4E6D-901D-C1705F3AA6F9}" destId="{38AA0538-F3C2-4056-B2A0-84C4591A7765}" srcOrd="7" destOrd="0" parTransId="{4DC7880A-D776-4D8D-BA6D-12349404E6BA}" sibTransId="{28BC733B-4B1F-42FD-BE0C-2AECD16284C8}"/>
    <dgm:cxn modelId="{9C40EF11-78AB-4D1F-83F1-D48463880CCD}" srcId="{233EDFC7-453D-4E6D-901D-C1705F3AA6F9}" destId="{BD562645-F0F0-4E6D-B844-D0E8A5C68C9E}" srcOrd="3" destOrd="0" parTransId="{0CFF2C39-238D-4CCE-B57E-DA2B066C1A0B}" sibTransId="{8CFAFE34-17CD-4E37-8DFC-9EC51089755F}"/>
    <dgm:cxn modelId="{25B309DF-B99E-4630-9762-A7B4960A59C5}" srcId="{EFBB8F0D-FF1A-449A-BEED-0F27232EE4AD}" destId="{233EDFC7-453D-4E6D-901D-C1705F3AA6F9}" srcOrd="0" destOrd="0" parTransId="{3AF9C952-7B35-40DB-8803-17C7E1DB2CFF}" sibTransId="{5A62039A-45FC-46C5-AC38-D378A2C64F32}"/>
    <dgm:cxn modelId="{C24CCAD3-E1F4-4E12-8BE5-F6FAB84B353C}" srcId="{233EDFC7-453D-4E6D-901D-C1705F3AA6F9}" destId="{73D08615-A77F-40EA-91D3-6CEA7F4CB885}" srcOrd="4" destOrd="0" parTransId="{267FA201-7CE3-4890-A006-2EACDCE28E2E}" sibTransId="{A7FC36F0-883E-49DC-815A-6F4DD4FABE00}"/>
    <dgm:cxn modelId="{DACE0206-8452-4673-82A0-5CAB9C261D76}" type="presOf" srcId="{B7D1F46A-9ECE-48DF-A136-8714FA7C9B0F}" destId="{C1261D96-2EED-4993-A393-0D2065B65AE1}" srcOrd="0" destOrd="0" presId="urn:microsoft.com/office/officeart/2005/8/layout/hierarchy5"/>
    <dgm:cxn modelId="{02FE81BD-6A57-49FB-A89E-9B03FF1FF73F}" type="presOf" srcId="{233EDFC7-453D-4E6D-901D-C1705F3AA6F9}" destId="{25BFE34C-F61C-4407-B524-E011AE7B8CA6}" srcOrd="0" destOrd="0" presId="urn:microsoft.com/office/officeart/2005/8/layout/hierarchy5"/>
    <dgm:cxn modelId="{E63FBFB3-EF4A-40EF-BC16-AE762F53B625}" type="presOf" srcId="{02917680-48B7-4B02-A829-14CC3381AACA}" destId="{92490051-5096-4DDF-92B1-F2B6741EC792}" srcOrd="1" destOrd="0" presId="urn:microsoft.com/office/officeart/2005/8/layout/hierarchy5"/>
    <dgm:cxn modelId="{E7229D4E-426B-4114-99A7-137F581B1C04}" type="presOf" srcId="{597B401B-7114-40AE-BE81-307839BB8BF0}" destId="{59920F2B-CE64-458D-8797-155DB629F8B6}" srcOrd="1" destOrd="0" presId="urn:microsoft.com/office/officeart/2005/8/layout/hierarchy5"/>
    <dgm:cxn modelId="{75D80CB5-164A-4192-90E4-DED92729D826}" type="presOf" srcId="{9535620F-7F57-46DF-88A1-4C4E186A1730}" destId="{EB9E339E-8618-4A35-988A-CF1780BFC379}" srcOrd="1" destOrd="0" presId="urn:microsoft.com/office/officeart/2005/8/layout/hierarchy5"/>
    <dgm:cxn modelId="{0100DE75-037E-4E63-B8DB-8EE9A9D06069}" type="presOf" srcId="{0CFF2C39-238D-4CCE-B57E-DA2B066C1A0B}" destId="{C3656327-F714-4005-8BEF-5048C9951A0B}" srcOrd="0" destOrd="0" presId="urn:microsoft.com/office/officeart/2005/8/layout/hierarchy5"/>
    <dgm:cxn modelId="{5E42796E-567E-47DD-AE91-526ABEFAAB0C}" type="presOf" srcId="{4DC7880A-D776-4D8D-BA6D-12349404E6BA}" destId="{2DDD633E-8853-430F-91AE-DFA0EEF37BFB}" srcOrd="0" destOrd="0" presId="urn:microsoft.com/office/officeart/2005/8/layout/hierarchy5"/>
    <dgm:cxn modelId="{AF4CA234-95E9-46E4-9568-0736E0335B96}" type="presOf" srcId="{0CFF2C39-238D-4CCE-B57E-DA2B066C1A0B}" destId="{AD9BF199-3718-4407-AD99-72C4749ECF87}" srcOrd="1" destOrd="0" presId="urn:microsoft.com/office/officeart/2005/8/layout/hierarchy5"/>
    <dgm:cxn modelId="{2F9F646B-38B3-482B-8C2F-17D90EE0DB4E}" type="presOf" srcId="{7B1E6C0C-12CB-403E-B47A-59880611E7A1}" destId="{51A8E24E-C484-4D8D-BC90-DE485BD50F09}" srcOrd="1" destOrd="0" presId="urn:microsoft.com/office/officeart/2005/8/layout/hierarchy5"/>
    <dgm:cxn modelId="{A24F27A3-D2EC-41FC-AFF1-ED60A4027727}" type="presOf" srcId="{4DC7880A-D776-4D8D-BA6D-12349404E6BA}" destId="{1861B79D-33FB-4F9E-8240-3A8352C10020}" srcOrd="1" destOrd="0" presId="urn:microsoft.com/office/officeart/2005/8/layout/hierarchy5"/>
    <dgm:cxn modelId="{1DA9672F-FC96-4C92-8A7D-7F693337F779}" type="presOf" srcId="{02917680-48B7-4B02-A829-14CC3381AACA}" destId="{FCF89D9F-8F71-4BB1-A3E9-EDCE8DB08ABA}" srcOrd="0" destOrd="0" presId="urn:microsoft.com/office/officeart/2005/8/layout/hierarchy5"/>
    <dgm:cxn modelId="{B3533970-3777-45CB-8253-5ED09CF5B85D}" type="presParOf" srcId="{D63D2BB7-E513-4EFF-A032-DBD0324B30D1}" destId="{FB7999F4-BDA8-4119-B2FC-9E890A14AC7E}" srcOrd="0" destOrd="0" presId="urn:microsoft.com/office/officeart/2005/8/layout/hierarchy5"/>
    <dgm:cxn modelId="{94C99527-95E8-4CF1-88EE-21AA0546B224}" type="presParOf" srcId="{FB7999F4-BDA8-4119-B2FC-9E890A14AC7E}" destId="{5BB55050-9FE2-4997-B1EB-15A86C586EBE}" srcOrd="0" destOrd="0" presId="urn:microsoft.com/office/officeart/2005/8/layout/hierarchy5"/>
    <dgm:cxn modelId="{946DEFB9-454E-405D-A209-A362CC9BDFD1}" type="presParOf" srcId="{5BB55050-9FE2-4997-B1EB-15A86C586EBE}" destId="{713B9E13-00C7-4D84-BB57-A8B262E2596D}" srcOrd="0" destOrd="0" presId="urn:microsoft.com/office/officeart/2005/8/layout/hierarchy5"/>
    <dgm:cxn modelId="{E204D876-7B68-44AF-9304-17EE00BD787B}" type="presParOf" srcId="{713B9E13-00C7-4D84-BB57-A8B262E2596D}" destId="{25BFE34C-F61C-4407-B524-E011AE7B8CA6}" srcOrd="0" destOrd="0" presId="urn:microsoft.com/office/officeart/2005/8/layout/hierarchy5"/>
    <dgm:cxn modelId="{B82D8769-C107-43B4-A089-E47722961AD4}" type="presParOf" srcId="{713B9E13-00C7-4D84-BB57-A8B262E2596D}" destId="{A8ECB19D-91A7-4614-A4F6-2D25BEE56CC8}" srcOrd="1" destOrd="0" presId="urn:microsoft.com/office/officeart/2005/8/layout/hierarchy5"/>
    <dgm:cxn modelId="{C6CB1160-2D1F-490C-8E07-15B412ADA712}" type="presParOf" srcId="{A8ECB19D-91A7-4614-A4F6-2D25BEE56CC8}" destId="{FCF89D9F-8F71-4BB1-A3E9-EDCE8DB08ABA}" srcOrd="0" destOrd="0" presId="urn:microsoft.com/office/officeart/2005/8/layout/hierarchy5"/>
    <dgm:cxn modelId="{A61682CF-622A-4DC9-8B65-C6936BAE13B1}" type="presParOf" srcId="{FCF89D9F-8F71-4BB1-A3E9-EDCE8DB08ABA}" destId="{92490051-5096-4DDF-92B1-F2B6741EC792}" srcOrd="0" destOrd="0" presId="urn:microsoft.com/office/officeart/2005/8/layout/hierarchy5"/>
    <dgm:cxn modelId="{02940C7C-9B74-490A-9143-EC7ACA6DD34F}" type="presParOf" srcId="{A8ECB19D-91A7-4614-A4F6-2D25BEE56CC8}" destId="{E4D6E432-FE5F-4A28-9E06-D9FCE26A654B}" srcOrd="1" destOrd="0" presId="urn:microsoft.com/office/officeart/2005/8/layout/hierarchy5"/>
    <dgm:cxn modelId="{1C549D64-F07D-4EAA-9117-F85E72CA00DD}" type="presParOf" srcId="{E4D6E432-FE5F-4A28-9E06-D9FCE26A654B}" destId="{45274D8E-060C-4196-BF3B-16F119D30CBB}" srcOrd="0" destOrd="0" presId="urn:microsoft.com/office/officeart/2005/8/layout/hierarchy5"/>
    <dgm:cxn modelId="{B1BB5E70-FC7A-4DED-A483-429508BB9373}" type="presParOf" srcId="{E4D6E432-FE5F-4A28-9E06-D9FCE26A654B}" destId="{C5185950-4B44-4EB6-B789-51C65CFA1D57}" srcOrd="1" destOrd="0" presId="urn:microsoft.com/office/officeart/2005/8/layout/hierarchy5"/>
    <dgm:cxn modelId="{3EC81042-1AEE-47CE-9FF1-8F00D227D1EB}" type="presParOf" srcId="{A8ECB19D-91A7-4614-A4F6-2D25BEE56CC8}" destId="{0A3EF083-D9FB-4CDF-A471-0B60783F691B}" srcOrd="2" destOrd="0" presId="urn:microsoft.com/office/officeart/2005/8/layout/hierarchy5"/>
    <dgm:cxn modelId="{78D71DE5-CA70-4384-94CD-B58A859990C7}" type="presParOf" srcId="{0A3EF083-D9FB-4CDF-A471-0B60783F691B}" destId="{EE1DB72C-5BF4-4DB2-BFA8-4EBC43818C49}" srcOrd="0" destOrd="0" presId="urn:microsoft.com/office/officeart/2005/8/layout/hierarchy5"/>
    <dgm:cxn modelId="{C2A1059A-222D-4633-8908-CF82D6F8E7A4}" type="presParOf" srcId="{A8ECB19D-91A7-4614-A4F6-2D25BEE56CC8}" destId="{900C62A2-4609-4B55-8F61-EBFE3EEEC825}" srcOrd="3" destOrd="0" presId="urn:microsoft.com/office/officeart/2005/8/layout/hierarchy5"/>
    <dgm:cxn modelId="{46C471EE-7416-4065-B3CA-4D72EAF3B0A0}" type="presParOf" srcId="{900C62A2-4609-4B55-8F61-EBFE3EEEC825}" destId="{C1261D96-2EED-4993-A393-0D2065B65AE1}" srcOrd="0" destOrd="0" presId="urn:microsoft.com/office/officeart/2005/8/layout/hierarchy5"/>
    <dgm:cxn modelId="{A5D008E8-5AAF-4CBA-A88D-B47617A719C0}" type="presParOf" srcId="{900C62A2-4609-4B55-8F61-EBFE3EEEC825}" destId="{B5652B89-BEC5-4456-AF46-F42C0E9A3B26}" srcOrd="1" destOrd="0" presId="urn:microsoft.com/office/officeart/2005/8/layout/hierarchy5"/>
    <dgm:cxn modelId="{D831BD04-0ECA-45D2-BE01-84342906BDBA}" type="presParOf" srcId="{A8ECB19D-91A7-4614-A4F6-2D25BEE56CC8}" destId="{4D2B8963-6711-4605-A9FF-319F8A11A2EF}" srcOrd="4" destOrd="0" presId="urn:microsoft.com/office/officeart/2005/8/layout/hierarchy5"/>
    <dgm:cxn modelId="{7CC6AE46-19B8-4139-A0C2-58E21FE5C4FE}" type="presParOf" srcId="{4D2B8963-6711-4605-A9FF-319F8A11A2EF}" destId="{7ADFA4E1-04C4-4A8A-B2EE-11612F6B4196}" srcOrd="0" destOrd="0" presId="urn:microsoft.com/office/officeart/2005/8/layout/hierarchy5"/>
    <dgm:cxn modelId="{A151A135-DB71-4D8C-A82C-84CD6DF8B126}" type="presParOf" srcId="{A8ECB19D-91A7-4614-A4F6-2D25BEE56CC8}" destId="{2486FFE8-234B-44F1-83F4-86D8A8C0BBA8}" srcOrd="5" destOrd="0" presId="urn:microsoft.com/office/officeart/2005/8/layout/hierarchy5"/>
    <dgm:cxn modelId="{CF89701A-DEFB-47D5-B109-83ED63D92361}" type="presParOf" srcId="{2486FFE8-234B-44F1-83F4-86D8A8C0BBA8}" destId="{2BACE1D5-B204-41C6-8194-73DF54121FB3}" srcOrd="0" destOrd="0" presId="urn:microsoft.com/office/officeart/2005/8/layout/hierarchy5"/>
    <dgm:cxn modelId="{017C9F14-1003-467C-B730-8533C9876344}" type="presParOf" srcId="{2486FFE8-234B-44F1-83F4-86D8A8C0BBA8}" destId="{E9E5FDA6-7721-41DF-A87D-F754629A1145}" srcOrd="1" destOrd="0" presId="urn:microsoft.com/office/officeart/2005/8/layout/hierarchy5"/>
    <dgm:cxn modelId="{3911305C-6896-4325-8BC6-618F84535A7A}" type="presParOf" srcId="{A8ECB19D-91A7-4614-A4F6-2D25BEE56CC8}" destId="{C3656327-F714-4005-8BEF-5048C9951A0B}" srcOrd="6" destOrd="0" presId="urn:microsoft.com/office/officeart/2005/8/layout/hierarchy5"/>
    <dgm:cxn modelId="{6CE784CF-6F3C-496E-AA18-29DCD90C4751}" type="presParOf" srcId="{C3656327-F714-4005-8BEF-5048C9951A0B}" destId="{AD9BF199-3718-4407-AD99-72C4749ECF87}" srcOrd="0" destOrd="0" presId="urn:microsoft.com/office/officeart/2005/8/layout/hierarchy5"/>
    <dgm:cxn modelId="{9959E87D-C5B0-490C-9681-906D9412A177}" type="presParOf" srcId="{A8ECB19D-91A7-4614-A4F6-2D25BEE56CC8}" destId="{CDEEDA66-5176-4100-9B8F-CDDCC6B39B3B}" srcOrd="7" destOrd="0" presId="urn:microsoft.com/office/officeart/2005/8/layout/hierarchy5"/>
    <dgm:cxn modelId="{2152631E-9633-4719-8ED0-55C10CA71114}" type="presParOf" srcId="{CDEEDA66-5176-4100-9B8F-CDDCC6B39B3B}" destId="{A0CAC976-4084-46B7-93BF-7D01B3ABF56B}" srcOrd="0" destOrd="0" presId="urn:microsoft.com/office/officeart/2005/8/layout/hierarchy5"/>
    <dgm:cxn modelId="{DD6229FA-CF14-4B65-A140-90BF9664B773}" type="presParOf" srcId="{CDEEDA66-5176-4100-9B8F-CDDCC6B39B3B}" destId="{C6C50FA2-BA44-4723-927D-2A95C85B7D15}" srcOrd="1" destOrd="0" presId="urn:microsoft.com/office/officeart/2005/8/layout/hierarchy5"/>
    <dgm:cxn modelId="{84B5ACB3-9EED-4D8A-8CC4-B6C2EF0A1B67}" type="presParOf" srcId="{A8ECB19D-91A7-4614-A4F6-2D25BEE56CC8}" destId="{06F101FD-AE4A-4511-9764-09AAA492DB13}" srcOrd="8" destOrd="0" presId="urn:microsoft.com/office/officeart/2005/8/layout/hierarchy5"/>
    <dgm:cxn modelId="{822060E1-5A42-4A70-85E7-ECA8D10EE0E5}" type="presParOf" srcId="{06F101FD-AE4A-4511-9764-09AAA492DB13}" destId="{C5836880-4CD9-42FB-8F8E-906F89A95531}" srcOrd="0" destOrd="0" presId="urn:microsoft.com/office/officeart/2005/8/layout/hierarchy5"/>
    <dgm:cxn modelId="{054E73D3-CE7B-4363-9A5B-FCEB2F7C62E0}" type="presParOf" srcId="{A8ECB19D-91A7-4614-A4F6-2D25BEE56CC8}" destId="{E728E58F-4C3B-47E5-8AE0-CCE79E2F2B99}" srcOrd="9" destOrd="0" presId="urn:microsoft.com/office/officeart/2005/8/layout/hierarchy5"/>
    <dgm:cxn modelId="{7DF14463-C382-4843-B56B-4EFFBCB3A8FC}" type="presParOf" srcId="{E728E58F-4C3B-47E5-8AE0-CCE79E2F2B99}" destId="{C9F69007-1CBC-449E-BA75-25A15524F121}" srcOrd="0" destOrd="0" presId="urn:microsoft.com/office/officeart/2005/8/layout/hierarchy5"/>
    <dgm:cxn modelId="{D303E7F3-5F8C-4A96-895E-76C29FC22FD2}" type="presParOf" srcId="{E728E58F-4C3B-47E5-8AE0-CCE79E2F2B99}" destId="{489396B6-1A62-46E1-B079-747E08E237D9}" srcOrd="1" destOrd="0" presId="urn:microsoft.com/office/officeart/2005/8/layout/hierarchy5"/>
    <dgm:cxn modelId="{F6EE96A8-3AA6-4E46-9F88-4F6D8BD50606}" type="presParOf" srcId="{A8ECB19D-91A7-4614-A4F6-2D25BEE56CC8}" destId="{E1877D27-0F2C-46F9-A4C9-EC890058DB2E}" srcOrd="10" destOrd="0" presId="urn:microsoft.com/office/officeart/2005/8/layout/hierarchy5"/>
    <dgm:cxn modelId="{060A350A-5FE1-48C0-A545-77DED14482A1}" type="presParOf" srcId="{E1877D27-0F2C-46F9-A4C9-EC890058DB2E}" destId="{51A8E24E-C484-4D8D-BC90-DE485BD50F09}" srcOrd="0" destOrd="0" presId="urn:microsoft.com/office/officeart/2005/8/layout/hierarchy5"/>
    <dgm:cxn modelId="{A1F846C6-D1E4-4B5E-876D-23FA00EBFBFD}" type="presParOf" srcId="{A8ECB19D-91A7-4614-A4F6-2D25BEE56CC8}" destId="{A64F5DCD-BCB7-45C4-925B-ED84567E0E5F}" srcOrd="11" destOrd="0" presId="urn:microsoft.com/office/officeart/2005/8/layout/hierarchy5"/>
    <dgm:cxn modelId="{8F389A19-091B-45BE-85CA-90BD8FD6E4DD}" type="presParOf" srcId="{A64F5DCD-BCB7-45C4-925B-ED84567E0E5F}" destId="{1CE3B297-050A-4E3F-91EB-D693344FFCAD}" srcOrd="0" destOrd="0" presId="urn:microsoft.com/office/officeart/2005/8/layout/hierarchy5"/>
    <dgm:cxn modelId="{E76344C0-00CE-4A89-B162-3B35E9125E06}" type="presParOf" srcId="{A64F5DCD-BCB7-45C4-925B-ED84567E0E5F}" destId="{4B494A3F-E731-4D0E-930B-6F8C476960FD}" srcOrd="1" destOrd="0" presId="urn:microsoft.com/office/officeart/2005/8/layout/hierarchy5"/>
    <dgm:cxn modelId="{07CA6A7A-138F-429B-A615-F9EDC36E5558}" type="presParOf" srcId="{A8ECB19D-91A7-4614-A4F6-2D25BEE56CC8}" destId="{FBEDD07C-3FB3-4295-9270-CE27102E3476}" srcOrd="12" destOrd="0" presId="urn:microsoft.com/office/officeart/2005/8/layout/hierarchy5"/>
    <dgm:cxn modelId="{D6E65911-C9F9-4237-A2A3-E0D21D5455AD}" type="presParOf" srcId="{FBEDD07C-3FB3-4295-9270-CE27102E3476}" destId="{59920F2B-CE64-458D-8797-155DB629F8B6}" srcOrd="0" destOrd="0" presId="urn:microsoft.com/office/officeart/2005/8/layout/hierarchy5"/>
    <dgm:cxn modelId="{22449106-8A27-4DF8-96D5-C4F223B1E38F}" type="presParOf" srcId="{A8ECB19D-91A7-4614-A4F6-2D25BEE56CC8}" destId="{1F6F8CFD-384F-44E5-B375-847B15D8DAFF}" srcOrd="13" destOrd="0" presId="urn:microsoft.com/office/officeart/2005/8/layout/hierarchy5"/>
    <dgm:cxn modelId="{BCAEE1ED-8B79-4DF3-A678-5EDBC72E3FB5}" type="presParOf" srcId="{1F6F8CFD-384F-44E5-B375-847B15D8DAFF}" destId="{DE173E21-C561-4E41-BDCE-7AC9FDFCFE14}" srcOrd="0" destOrd="0" presId="urn:microsoft.com/office/officeart/2005/8/layout/hierarchy5"/>
    <dgm:cxn modelId="{D42996A9-23E3-4C24-8793-357345111652}" type="presParOf" srcId="{1F6F8CFD-384F-44E5-B375-847B15D8DAFF}" destId="{1BF26FA5-5470-4B4F-A940-E4FCB9FB5BD0}" srcOrd="1" destOrd="0" presId="urn:microsoft.com/office/officeart/2005/8/layout/hierarchy5"/>
    <dgm:cxn modelId="{F2762CF4-3798-46AF-815D-A6273524F421}" type="presParOf" srcId="{A8ECB19D-91A7-4614-A4F6-2D25BEE56CC8}" destId="{2DDD633E-8853-430F-91AE-DFA0EEF37BFB}" srcOrd="14" destOrd="0" presId="urn:microsoft.com/office/officeart/2005/8/layout/hierarchy5"/>
    <dgm:cxn modelId="{9CF81236-4CA1-4389-8533-2DC989B9544E}" type="presParOf" srcId="{2DDD633E-8853-430F-91AE-DFA0EEF37BFB}" destId="{1861B79D-33FB-4F9E-8240-3A8352C10020}" srcOrd="0" destOrd="0" presId="urn:microsoft.com/office/officeart/2005/8/layout/hierarchy5"/>
    <dgm:cxn modelId="{474F920F-1A19-4515-B7E1-07C8BB5AD762}" type="presParOf" srcId="{A8ECB19D-91A7-4614-A4F6-2D25BEE56CC8}" destId="{6EC05E7E-3082-4009-BA2A-44BC06085AA2}" srcOrd="15" destOrd="0" presId="urn:microsoft.com/office/officeart/2005/8/layout/hierarchy5"/>
    <dgm:cxn modelId="{CFAA20D7-49BF-4CAE-9CF1-7F960D6BB8B6}" type="presParOf" srcId="{6EC05E7E-3082-4009-BA2A-44BC06085AA2}" destId="{2259410B-7E0F-453B-9FDC-EB76BCB8BC5F}" srcOrd="0" destOrd="0" presId="urn:microsoft.com/office/officeart/2005/8/layout/hierarchy5"/>
    <dgm:cxn modelId="{96A86005-C036-4774-91E8-70ECBFFF89F7}" type="presParOf" srcId="{6EC05E7E-3082-4009-BA2A-44BC06085AA2}" destId="{ED5522D4-9A02-429B-B5BA-18B409A77D1B}" srcOrd="1" destOrd="0" presId="urn:microsoft.com/office/officeart/2005/8/layout/hierarchy5"/>
    <dgm:cxn modelId="{96728B5B-AA45-47C2-994D-B37AB407C4AC}" type="presParOf" srcId="{A8ECB19D-91A7-4614-A4F6-2D25BEE56CC8}" destId="{18E2A92F-0134-44C8-B215-CD7256588CF1}" srcOrd="16" destOrd="0" presId="urn:microsoft.com/office/officeart/2005/8/layout/hierarchy5"/>
    <dgm:cxn modelId="{BA75D8E6-15C8-4B4A-B74B-F5C0189F2F9B}" type="presParOf" srcId="{18E2A92F-0134-44C8-B215-CD7256588CF1}" destId="{EB9E339E-8618-4A35-988A-CF1780BFC379}" srcOrd="0" destOrd="0" presId="urn:microsoft.com/office/officeart/2005/8/layout/hierarchy5"/>
    <dgm:cxn modelId="{E7135D16-3C27-44D0-BC0D-5EFA69294050}" type="presParOf" srcId="{A8ECB19D-91A7-4614-A4F6-2D25BEE56CC8}" destId="{97ED578A-0D2A-4268-8A20-FF3DCE898483}" srcOrd="17" destOrd="0" presId="urn:microsoft.com/office/officeart/2005/8/layout/hierarchy5"/>
    <dgm:cxn modelId="{255D1046-9E72-4111-BB3D-D767FE750709}" type="presParOf" srcId="{97ED578A-0D2A-4268-8A20-FF3DCE898483}" destId="{52F7F427-6A93-4F4E-AF69-70546AD5E515}" srcOrd="0" destOrd="0" presId="urn:microsoft.com/office/officeart/2005/8/layout/hierarchy5"/>
    <dgm:cxn modelId="{0758164E-8D85-40FD-928C-04CD359036D3}" type="presParOf" srcId="{97ED578A-0D2A-4268-8A20-FF3DCE898483}" destId="{C47A88E3-BAD4-490D-8C71-EB870FCBE482}" srcOrd="1" destOrd="0" presId="urn:microsoft.com/office/officeart/2005/8/layout/hierarchy5"/>
    <dgm:cxn modelId="{18D4962F-AD69-43DE-845E-A579CCA92BE0}" type="presParOf" srcId="{D63D2BB7-E513-4EFF-A032-DBD0324B30D1}" destId="{1043F520-52E4-4C04-BFDB-C591E937EF5C}" srcOrd="1" destOrd="0" presId="urn:microsoft.com/office/officeart/2005/8/layout/hierarchy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FE34C-F61C-4407-B524-E011AE7B8CA6}">
      <dsp:nvSpPr>
        <dsp:cNvPr id="0" name=""/>
        <dsp:cNvSpPr/>
      </dsp:nvSpPr>
      <dsp:spPr>
        <a:xfrm>
          <a:off x="0" y="2133601"/>
          <a:ext cx="2380578" cy="990538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smtClean="0">
              <a:effectLst/>
            </a:rPr>
            <a:t>Kingdom </a:t>
          </a:r>
          <a:r>
            <a:rPr lang="en-GB" sz="3600" b="1" kern="1200" dirty="0" err="1" smtClean="0">
              <a:effectLst/>
            </a:rPr>
            <a:t>Animalia</a:t>
          </a:r>
          <a:endParaRPr lang="en-GB" sz="3600" b="1" kern="1200" dirty="0">
            <a:effectLst/>
          </a:endParaRPr>
        </a:p>
      </dsp:txBody>
      <dsp:txXfrm>
        <a:off x="29012" y="2162613"/>
        <a:ext cx="2322554" cy="932514"/>
      </dsp:txXfrm>
    </dsp:sp>
    <dsp:sp modelId="{FCF89D9F-8F71-4BB1-A3E9-EDCE8DB08ABA}">
      <dsp:nvSpPr>
        <dsp:cNvPr id="0" name=""/>
        <dsp:cNvSpPr/>
      </dsp:nvSpPr>
      <dsp:spPr>
        <a:xfrm rot="17352993">
          <a:off x="1532959" y="1428769"/>
          <a:ext cx="2526959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526959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2733265" y="1372616"/>
        <a:ext cx="126347" cy="126347"/>
      </dsp:txXfrm>
    </dsp:sp>
    <dsp:sp modelId="{45274D8E-060C-4196-BF3B-16F119D30CBB}">
      <dsp:nvSpPr>
        <dsp:cNvPr id="0" name=""/>
        <dsp:cNvSpPr/>
      </dsp:nvSpPr>
      <dsp:spPr>
        <a:xfrm>
          <a:off x="3212300" y="2010"/>
          <a:ext cx="1585316" cy="481397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/>
            </a:rPr>
            <a:t>Porifera</a:t>
          </a:r>
          <a:r>
            <a:rPr lang="en-US" sz="1800" b="1" kern="1200" dirty="0" smtClean="0">
              <a:effectLst/>
            </a:rPr>
            <a:t> (</a:t>
          </a:r>
          <a:r>
            <a:rPr lang="en-US" sz="1800" b="0" kern="1200" dirty="0" smtClean="0"/>
            <a:t>sponges)</a:t>
          </a:r>
          <a:endParaRPr lang="en-US" sz="1800" b="1" kern="1200" dirty="0">
            <a:effectLst/>
          </a:endParaRPr>
        </a:p>
      </dsp:txBody>
      <dsp:txXfrm>
        <a:off x="3226400" y="16110"/>
        <a:ext cx="1557116" cy="453197"/>
      </dsp:txXfrm>
    </dsp:sp>
    <dsp:sp modelId="{0A3EF083-D9FB-4CDF-A471-0B60783F691B}">
      <dsp:nvSpPr>
        <dsp:cNvPr id="0" name=""/>
        <dsp:cNvSpPr/>
      </dsp:nvSpPr>
      <dsp:spPr>
        <a:xfrm rot="18871777">
          <a:off x="1993692" y="1698563"/>
          <a:ext cx="2590273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590273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224072" y="1640826"/>
        <a:ext cx="129513" cy="129513"/>
      </dsp:txXfrm>
    </dsp:sp>
    <dsp:sp modelId="{C1261D96-2EED-4993-A393-0D2065B65AE1}">
      <dsp:nvSpPr>
        <dsp:cNvPr id="0" name=""/>
        <dsp:cNvSpPr/>
      </dsp:nvSpPr>
      <dsp:spPr>
        <a:xfrm>
          <a:off x="4197080" y="536826"/>
          <a:ext cx="1951230" cy="490938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effectLst/>
            </a:rPr>
            <a:t>Cnidaria</a:t>
          </a:r>
          <a:r>
            <a:rPr lang="en-GB" sz="1800" b="1" kern="1200" dirty="0" smtClean="0">
              <a:effectLst/>
            </a:rPr>
            <a:t> </a:t>
          </a:r>
          <a:r>
            <a:rPr lang="en-GB" sz="1800" b="0" kern="1200" dirty="0" smtClean="0">
              <a:effectLst/>
            </a:rPr>
            <a:t>(jellyfish, corals)</a:t>
          </a:r>
          <a:endParaRPr lang="en-GB" sz="1800" b="0" kern="1200" dirty="0">
            <a:effectLst/>
          </a:endParaRPr>
        </a:p>
      </dsp:txBody>
      <dsp:txXfrm>
        <a:off x="4211459" y="551205"/>
        <a:ext cx="1922472" cy="462180"/>
      </dsp:txXfrm>
    </dsp:sp>
    <dsp:sp modelId="{4D2B8963-6711-4605-A9FF-319F8A11A2EF}">
      <dsp:nvSpPr>
        <dsp:cNvPr id="0" name=""/>
        <dsp:cNvSpPr/>
      </dsp:nvSpPr>
      <dsp:spPr>
        <a:xfrm rot="19605848">
          <a:off x="2198641" y="2012248"/>
          <a:ext cx="2224470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224470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255264" y="1963657"/>
        <a:ext cx="111223" cy="111223"/>
      </dsp:txXfrm>
    </dsp:sp>
    <dsp:sp modelId="{2BACE1D5-B204-41C6-8194-73DF54121FB3}">
      <dsp:nvSpPr>
        <dsp:cNvPr id="0" name=""/>
        <dsp:cNvSpPr/>
      </dsp:nvSpPr>
      <dsp:spPr>
        <a:xfrm>
          <a:off x="4241173" y="1156691"/>
          <a:ext cx="2770297" cy="505951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/>
            </a:rPr>
            <a:t>Platyhelminthe</a:t>
          </a:r>
          <a:r>
            <a:rPr lang="en-US" sz="1800" b="1" kern="1200" dirty="0" smtClean="0">
              <a:effectLst/>
            </a:rPr>
            <a:t> </a:t>
          </a:r>
          <a:r>
            <a:rPr lang="en-US" sz="1800" b="0" kern="1200" dirty="0" smtClean="0"/>
            <a:t>(flatworms</a:t>
          </a:r>
          <a:r>
            <a:rPr lang="en-US" altLang="en-US" sz="1800" b="0" kern="1200" dirty="0" smtClean="0"/>
            <a:t>, tapeworms)</a:t>
          </a:r>
          <a:endParaRPr lang="en-GB" sz="1800" b="0" kern="1200" dirty="0"/>
        </a:p>
      </dsp:txBody>
      <dsp:txXfrm>
        <a:off x="4255992" y="1171510"/>
        <a:ext cx="2740659" cy="476313"/>
      </dsp:txXfrm>
    </dsp:sp>
    <dsp:sp modelId="{C3656327-F714-4005-8BEF-5048C9951A0B}">
      <dsp:nvSpPr>
        <dsp:cNvPr id="0" name=""/>
        <dsp:cNvSpPr/>
      </dsp:nvSpPr>
      <dsp:spPr>
        <a:xfrm rot="20818107">
          <a:off x="2347273" y="2330244"/>
          <a:ext cx="2586445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586445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575834" y="2272604"/>
        <a:ext cx="129322" cy="129322"/>
      </dsp:txXfrm>
    </dsp:sp>
    <dsp:sp modelId="{A0CAC976-4084-46B7-93BF-7D01B3ABF56B}">
      <dsp:nvSpPr>
        <dsp:cNvPr id="0" name=""/>
        <dsp:cNvSpPr/>
      </dsp:nvSpPr>
      <dsp:spPr>
        <a:xfrm>
          <a:off x="4900413" y="1805319"/>
          <a:ext cx="1652782" cy="480679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/>
            </a:rPr>
            <a:t>Nematoda</a:t>
          </a:r>
          <a:r>
            <a:rPr lang="en-US" sz="1800" b="1" kern="1200" dirty="0" smtClean="0">
              <a:effectLst/>
            </a:rPr>
            <a:t> </a:t>
          </a:r>
          <a:r>
            <a:rPr lang="en-US" sz="1800" b="0" kern="1200" dirty="0" smtClean="0"/>
            <a:t>(roundworms)</a:t>
          </a:r>
          <a:endParaRPr lang="en-GB" sz="1400" b="1" kern="1200" dirty="0">
            <a:effectLst/>
          </a:endParaRPr>
        </a:p>
      </dsp:txBody>
      <dsp:txXfrm>
        <a:off x="4914492" y="1819398"/>
        <a:ext cx="1624624" cy="452521"/>
      </dsp:txXfrm>
    </dsp:sp>
    <dsp:sp modelId="{06F101FD-AE4A-4511-9764-09AAA492DB13}">
      <dsp:nvSpPr>
        <dsp:cNvPr id="0" name=""/>
        <dsp:cNvSpPr/>
      </dsp:nvSpPr>
      <dsp:spPr>
        <a:xfrm rot="21446941">
          <a:off x="2378244" y="2517018"/>
          <a:ext cx="4710692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4710692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4615823" y="2406271"/>
        <a:ext cx="235534" cy="235534"/>
      </dsp:txXfrm>
    </dsp:sp>
    <dsp:sp modelId="{C9F69007-1CBC-449E-BA75-25A15524F121}">
      <dsp:nvSpPr>
        <dsp:cNvPr id="0" name=""/>
        <dsp:cNvSpPr/>
      </dsp:nvSpPr>
      <dsp:spPr>
        <a:xfrm>
          <a:off x="7086603" y="2092054"/>
          <a:ext cx="1991393" cy="65430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77000"/>
          </a:schemeClr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effectLst/>
            </a:rPr>
            <a:t>Arthropoda</a:t>
          </a:r>
          <a:r>
            <a:rPr lang="en-US" sz="2000" b="1" kern="1200" dirty="0" smtClean="0">
              <a:effectLst/>
            </a:rPr>
            <a:t> </a:t>
          </a:r>
          <a:r>
            <a:rPr lang="en-US" sz="2000" b="0" kern="1200" dirty="0" smtClean="0">
              <a:effectLst/>
            </a:rPr>
            <a:t>(insects, spiders)</a:t>
          </a:r>
          <a:endParaRPr lang="en-GB" sz="1400" b="0" kern="1200" dirty="0">
            <a:effectLst/>
          </a:endParaRPr>
        </a:p>
      </dsp:txBody>
      <dsp:txXfrm>
        <a:off x="7105767" y="2111218"/>
        <a:ext cx="1953065" cy="615976"/>
      </dsp:txXfrm>
    </dsp:sp>
    <dsp:sp modelId="{E1877D27-0F2C-46F9-A4C9-EC890058DB2E}">
      <dsp:nvSpPr>
        <dsp:cNvPr id="0" name=""/>
        <dsp:cNvSpPr/>
      </dsp:nvSpPr>
      <dsp:spPr>
        <a:xfrm rot="203126">
          <a:off x="2378330" y="2697937"/>
          <a:ext cx="2576921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576921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602368" y="2640534"/>
        <a:ext cx="128846" cy="128846"/>
      </dsp:txXfrm>
    </dsp:sp>
    <dsp:sp modelId="{1CE3B297-050A-4E3F-91EB-D693344FFCAD}">
      <dsp:nvSpPr>
        <dsp:cNvPr id="0" name=""/>
        <dsp:cNvSpPr/>
      </dsp:nvSpPr>
      <dsp:spPr>
        <a:xfrm>
          <a:off x="4953003" y="2584898"/>
          <a:ext cx="1547585" cy="392292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/>
            </a:rPr>
            <a:t>Chordata</a:t>
          </a:r>
          <a:endParaRPr lang="en-US" sz="1800" b="1" kern="1200" dirty="0" smtClean="0">
            <a:effectLst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vertebrates, </a:t>
          </a:r>
          <a:r>
            <a:rPr lang="en-US" altLang="en-US" sz="1600" kern="1200" dirty="0" smtClean="0">
              <a:solidFill>
                <a:schemeClr val="accent3"/>
              </a:solidFill>
            </a:rPr>
            <a:t>fish</a:t>
          </a:r>
          <a:endParaRPr lang="en-GB" sz="1600" b="1" kern="1200" dirty="0">
            <a:effectLst/>
          </a:endParaRPr>
        </a:p>
      </dsp:txBody>
      <dsp:txXfrm>
        <a:off x="4964493" y="2596388"/>
        <a:ext cx="1524605" cy="369312"/>
      </dsp:txXfrm>
    </dsp:sp>
    <dsp:sp modelId="{FBEDD07C-3FB3-4295-9270-CE27102E3476}">
      <dsp:nvSpPr>
        <dsp:cNvPr id="0" name=""/>
        <dsp:cNvSpPr/>
      </dsp:nvSpPr>
      <dsp:spPr>
        <a:xfrm rot="1003331">
          <a:off x="2322748" y="3015324"/>
          <a:ext cx="2735011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735011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621879" y="2953969"/>
        <a:ext cx="136750" cy="136750"/>
      </dsp:txXfrm>
    </dsp:sp>
    <dsp:sp modelId="{DE173E21-C561-4E41-BDCE-7AC9FDFCFE14}">
      <dsp:nvSpPr>
        <dsp:cNvPr id="0" name=""/>
        <dsp:cNvSpPr/>
      </dsp:nvSpPr>
      <dsp:spPr>
        <a:xfrm>
          <a:off x="4999929" y="3174035"/>
          <a:ext cx="1934267" cy="483566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Echinodermata (</a:t>
          </a:r>
          <a:r>
            <a:rPr lang="en-US" sz="1800" b="0" kern="1200" dirty="0" smtClean="0"/>
            <a:t>spiny, starfish)</a:t>
          </a:r>
          <a:endParaRPr lang="en-GB" sz="1800" b="0" kern="1200" dirty="0"/>
        </a:p>
      </dsp:txBody>
      <dsp:txXfrm>
        <a:off x="5014092" y="3188198"/>
        <a:ext cx="1905941" cy="455240"/>
      </dsp:txXfrm>
    </dsp:sp>
    <dsp:sp modelId="{2DDD633E-8853-430F-91AE-DFA0EEF37BFB}">
      <dsp:nvSpPr>
        <dsp:cNvPr id="0" name=""/>
        <dsp:cNvSpPr/>
      </dsp:nvSpPr>
      <dsp:spPr>
        <a:xfrm rot="1858569">
          <a:off x="2179303" y="3348212"/>
          <a:ext cx="2822569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822569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520024" y="3284668"/>
        <a:ext cx="141128" cy="141128"/>
      </dsp:txXfrm>
    </dsp:sp>
    <dsp:sp modelId="{2259410B-7E0F-453B-9FDC-EB76BCB8BC5F}">
      <dsp:nvSpPr>
        <dsp:cNvPr id="0" name=""/>
        <dsp:cNvSpPr/>
      </dsp:nvSpPr>
      <dsp:spPr>
        <a:xfrm>
          <a:off x="4800598" y="3819787"/>
          <a:ext cx="1623407" cy="523612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Mollusca </a:t>
          </a:r>
          <a:r>
            <a:rPr lang="en-US" sz="1800" b="0" kern="1200" dirty="0" smtClean="0">
              <a:effectLst/>
            </a:rPr>
            <a:t>(snails, squids)</a:t>
          </a:r>
          <a:endParaRPr lang="en-GB" sz="1400" b="0" kern="1200" dirty="0">
            <a:effectLst/>
          </a:endParaRPr>
        </a:p>
      </dsp:txBody>
      <dsp:txXfrm>
        <a:off x="4815934" y="3835123"/>
        <a:ext cx="1592735" cy="492940"/>
      </dsp:txXfrm>
    </dsp:sp>
    <dsp:sp modelId="{18E2A92F-0134-44C8-B215-CD7256588CF1}">
      <dsp:nvSpPr>
        <dsp:cNvPr id="0" name=""/>
        <dsp:cNvSpPr/>
      </dsp:nvSpPr>
      <dsp:spPr>
        <a:xfrm rot="2978465">
          <a:off x="1887940" y="3687015"/>
          <a:ext cx="2795698" cy="14040"/>
        </a:xfrm>
        <a:custGeom>
          <a:avLst/>
          <a:gdLst/>
          <a:ahLst/>
          <a:cxnLst/>
          <a:rect l="0" t="0" r="0" b="0"/>
          <a:pathLst>
            <a:path>
              <a:moveTo>
                <a:pt x="0" y="7020"/>
              </a:moveTo>
              <a:lnTo>
                <a:pt x="2795698" y="7020"/>
              </a:lnTo>
            </a:path>
          </a:pathLst>
        </a:custGeom>
        <a:noFill/>
        <a:ln w="11429" cap="flat" cmpd="sng" algn="ctr">
          <a:solidFill>
            <a:schemeClr val="accent3"/>
          </a:solidFill>
          <a:prstDash val="sysDash"/>
        </a:ln>
        <a:effectLst/>
        <a:sp3d z="-11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effectLst/>
          </a:endParaRPr>
        </a:p>
      </dsp:txBody>
      <dsp:txXfrm>
        <a:off x="3215896" y="3624143"/>
        <a:ext cx="139784" cy="139784"/>
      </dsp:txXfrm>
    </dsp:sp>
    <dsp:sp modelId="{52F7F427-6A93-4F4E-AF69-70546AD5E515}">
      <dsp:nvSpPr>
        <dsp:cNvPr id="0" name=""/>
        <dsp:cNvSpPr/>
      </dsp:nvSpPr>
      <dsp:spPr>
        <a:xfrm>
          <a:off x="4190999" y="4489201"/>
          <a:ext cx="1605746" cy="539998"/>
        </a:xfrm>
        <a:prstGeom prst="roundRect">
          <a:avLst>
            <a:gd name="adj" fmla="val 10000"/>
          </a:avLst>
        </a:prstGeom>
        <a:solidFill>
          <a:schemeClr val="lt1"/>
        </a:solidFill>
        <a:ln w="11429" cap="flat" cmpd="sng" algn="ctr">
          <a:solidFill>
            <a:schemeClr val="accent3"/>
          </a:solidFill>
          <a:prstDash val="sysDash"/>
        </a:ln>
        <a:effectLst/>
        <a:sp3d extrusionH="506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/>
            </a:rPr>
            <a:t>Annelida </a:t>
          </a:r>
          <a:r>
            <a:rPr lang="en-US" sz="1800" b="0" kern="1200" dirty="0" smtClean="0">
              <a:solidFill>
                <a:schemeClr val="tx1"/>
              </a:solidFill>
              <a:effectLst/>
            </a:rPr>
            <a:t>(</a:t>
          </a:r>
          <a:r>
            <a:rPr lang="en-US" altLang="en-US" sz="1800" b="0" kern="1200" dirty="0" smtClean="0">
              <a:solidFill>
                <a:schemeClr val="tx1"/>
              </a:solidFill>
            </a:rPr>
            <a:t>earthworms)</a:t>
          </a:r>
          <a:endParaRPr lang="en-GB" sz="1800" b="0" kern="1200" dirty="0">
            <a:solidFill>
              <a:schemeClr val="tx1"/>
            </a:solidFill>
            <a:effectLst/>
          </a:endParaRPr>
        </a:p>
      </dsp:txBody>
      <dsp:txXfrm>
        <a:off x="4206815" y="4505017"/>
        <a:ext cx="1574114" cy="508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945344-06EF-462C-A3A6-9FAA41161A1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6C221D-80D5-485D-A4D8-F58AE20F664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76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72D78-EF76-4E10-B8CE-3D67FB4F754E}" type="slidenum">
              <a:rPr lang="ar-SA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err="1" smtClean="0"/>
              <a:t>Porifera</a:t>
            </a:r>
            <a:r>
              <a:rPr lang="en-US" dirty="0" smtClean="0"/>
              <a:t>—sponges,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Cnidaria</a:t>
            </a:r>
            <a:r>
              <a:rPr lang="en-US" dirty="0" smtClean="0"/>
              <a:t>—jellyfish, sea anemones,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Platyhelminthes—flatworms</a:t>
            </a:r>
            <a:r>
              <a:rPr lang="en-US" altLang="en-US" dirty="0" smtClean="0">
                <a:solidFill>
                  <a:schemeClr val="accent3"/>
                </a:solidFill>
              </a:rPr>
              <a:t>, tapeworms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Nematoda</a:t>
            </a:r>
            <a:r>
              <a:rPr lang="en-US" dirty="0" smtClean="0"/>
              <a:t>—roundworms</a:t>
            </a:r>
          </a:p>
          <a:p>
            <a:pPr eaLnBrk="1" hangingPunct="1">
              <a:spcBef>
                <a:spcPct val="25000"/>
              </a:spcBef>
              <a:buFontTx/>
              <a:buNone/>
              <a:defRPr/>
            </a:pPr>
            <a:r>
              <a:rPr lang="en-US" dirty="0" smtClean="0"/>
              <a:t>Annelida—</a:t>
            </a:r>
            <a:r>
              <a:rPr lang="en-US" altLang="en-US" dirty="0" smtClean="0">
                <a:solidFill>
                  <a:schemeClr val="accent3"/>
                </a:solidFill>
              </a:rPr>
              <a:t>segmented worms (earthworms)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Mollusca—shelled animals,</a:t>
            </a:r>
            <a:r>
              <a:rPr lang="en-US" altLang="en-US" dirty="0" smtClean="0">
                <a:solidFill>
                  <a:schemeClr val="accent3"/>
                </a:solidFill>
              </a:rPr>
              <a:t> snails &amp; slugs, squids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Arthropoda</a:t>
            </a:r>
            <a:r>
              <a:rPr lang="en-US" dirty="0" smtClean="0"/>
              <a:t>—insects, spiders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Echinodermata—spiny-skinned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 smtClean="0"/>
              <a:t>Chordata</a:t>
            </a:r>
            <a:r>
              <a:rPr lang="en-US" dirty="0" smtClean="0"/>
              <a:t>—vertebrates, </a:t>
            </a:r>
            <a:r>
              <a:rPr lang="en-US" altLang="en-US" dirty="0" smtClean="0">
                <a:solidFill>
                  <a:schemeClr val="accent3"/>
                </a:solidFill>
              </a:rPr>
              <a:t>fish, amphibians, reptiles, birds, mammals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(arthropod means "jointed foot")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4BBF68-E542-42F9-AC0F-FE8329F87128}" type="slidenum">
              <a:rPr lang="ar-SA" altLang="en-US" sz="1200" smtClean="0"/>
              <a:pPr/>
              <a:t>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/>
              <a:t>Parthenogenesis: virgin</a:t>
            </a:r>
            <a:r>
              <a:rPr lang="en-US" altLang="en-US" sz="1200" baseline="0" dirty="0" smtClean="0"/>
              <a:t> birth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6C221D-80D5-485D-A4D8-F58AE20F6646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55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F65A92-D17B-49D5-A009-259B1C6B4C6D}" type="slidenum">
              <a:rPr lang="ar-SA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i="1" smtClean="0"/>
              <a:t>aráchnē</a:t>
            </a:r>
            <a:r>
              <a:rPr lang="en-GB" smtClean="0"/>
              <a:t>), meaning "spider”</a:t>
            </a:r>
            <a:endParaRPr lang="en-US" smtClean="0"/>
          </a:p>
          <a:p>
            <a:pPr eaLnBrk="1" hangingPunct="1"/>
            <a:r>
              <a:rPr lang="en-GB" smtClean="0"/>
              <a:t>In some, the first pair of legs may be used for holding their prey and feeding. Unlike other arthropods, arachnids do not have antennae. 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7931FAB-7189-4357-8754-564F2ABD482F}" type="slidenum">
              <a:rPr lang="ar-SA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07E882-2301-4561-8B9D-67CAE11087FD}" type="slidenum">
              <a:rPr lang="ar-SA" altLang="en-US" sz="1200">
                <a:latin typeface="Times New Roman" pitchFamily="18" charset="0"/>
                <a:cs typeface="Times New Roman" pitchFamily="18" charset="0"/>
              </a:rPr>
              <a:pPr algn="r" eaLnBrk="1" hangingPunct="1"/>
              <a:t>7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8038D-4646-4BE1-AFE4-A5CBD7A61F3F}" type="slidenum">
              <a:rPr lang="ar-SA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D6028B-45FC-45A6-B5BD-FC8751D2D2B8}" type="slidenum">
              <a:rPr lang="ar-SA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D01A97-7F53-4E99-9108-BCBE6817CFE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569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B459-EFAD-4305-9D0A-7A740450F6E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05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17F1-5793-4C8A-9537-C988F0C2BC1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85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30A8-89B5-4749-80A6-9417BBC6CBB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76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36E708-2096-4567-B854-76908312CD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3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2400-54B1-4AAB-9821-01DE69DFB68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6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53BA417-3A1C-4A2E-A307-EAD7D61D295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579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C5CB5-9022-4016-A960-B997FBCEC10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9020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C8308F-2B01-40C6-84A6-44B79A3D4A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68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BCC870-F7C2-46E6-AE47-6BE4C000043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21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ED7A-1066-4F53-AEEF-FC7B77D6286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88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762E02-EAE3-4ADC-B238-DF886C925D3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64C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435429" y="508000"/>
            <a:ext cx="701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Salahaddin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Department of Biology</a:t>
            </a:r>
            <a:br>
              <a:rPr lang="en-US" alt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Class Year</a:t>
            </a:r>
            <a:br>
              <a:rPr lang="en-US" altLang="en-US" dirty="0">
                <a:latin typeface="Times New Roman" pitchFamily="18" charset="0"/>
                <a:cs typeface="Times New Roman" pitchFamily="18" charset="0"/>
              </a:rPr>
            </a:b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ubtitle 2" descr="Small confetti"/>
          <p:cNvSpPr>
            <a:spLocks/>
          </p:cNvSpPr>
          <p:nvPr/>
        </p:nvSpPr>
        <p:spPr bwMode="auto">
          <a:xfrm>
            <a:off x="304800" y="3429000"/>
            <a:ext cx="8458200" cy="1295400"/>
          </a:xfrm>
          <a:prstGeom prst="rect">
            <a:avLst/>
          </a:prstGeom>
          <a:pattFill prst="smConfetti">
            <a:fgClr>
              <a:srgbClr val="C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lab1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Insect Relatives-</a:t>
            </a:r>
            <a:r>
              <a:rPr lang="en-US" altLang="en-US" sz="44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Arthropoda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990600" y="2009775"/>
            <a:ext cx="7467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800" b="1" dirty="0">
                <a:latin typeface="Calibri" pitchFamily="34" charset="0"/>
                <a:cs typeface="Arial" charset="0"/>
              </a:rPr>
              <a:t>Entomology </a:t>
            </a:r>
            <a:r>
              <a:rPr lang="en-US" altLang="en-US" sz="3600" dirty="0">
                <a:latin typeface="Calibri" pitchFamily="34" charset="0"/>
                <a:cs typeface="Arial" charset="0"/>
              </a:rPr>
              <a:t/>
            </a:r>
            <a:br>
              <a:rPr lang="en-US" altLang="en-US" sz="3600" dirty="0">
                <a:latin typeface="Calibri" pitchFamily="34" charset="0"/>
                <a:cs typeface="Arial" charset="0"/>
              </a:rPr>
            </a:br>
            <a:endParaRPr lang="en-US" altLang="en-US" dirty="0">
              <a:latin typeface="Calibri" pitchFamily="34" charset="0"/>
              <a:cs typeface="Arial" charset="0"/>
            </a:endParaRPr>
          </a:p>
        </p:txBody>
      </p:sp>
      <p:grpSp>
        <p:nvGrpSpPr>
          <p:cNvPr id="13318" name="Group 8"/>
          <p:cNvGrpSpPr>
            <a:grpSpLocks/>
          </p:cNvGrpSpPr>
          <p:nvPr/>
        </p:nvGrpSpPr>
        <p:grpSpPr bwMode="auto">
          <a:xfrm>
            <a:off x="5562600" y="533400"/>
            <a:ext cx="2671763" cy="1138238"/>
            <a:chOff x="1392" y="528"/>
            <a:chExt cx="1683" cy="717"/>
          </a:xfrm>
        </p:grpSpPr>
        <p:pic>
          <p:nvPicPr>
            <p:cNvPr id="13320" name="Picture 9" descr="May fl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1683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68" y="720"/>
              <a:ext cx="105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GB" sz="3600" kern="10" spc="720">
                  <a:gradFill rotWithShape="1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 Black"/>
                </a:rPr>
                <a:t>ENTOMOLOGY</a:t>
              </a:r>
            </a:p>
          </p:txBody>
        </p:sp>
      </p:grpSp>
      <p:sp>
        <p:nvSpPr>
          <p:cNvPr id="133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49D44D-4B07-4F56-918F-8FCC42F6D0C5}" type="slidenum">
              <a:rPr lang="ar-SA" altLang="en-US" sz="1600" smtClean="0">
                <a:solidFill>
                  <a:srgbClr val="FFFFFF"/>
                </a:solidFill>
              </a:rPr>
              <a:pPr/>
              <a:t>1</a:t>
            </a:fld>
            <a:endParaRPr lang="en-US" altLang="en-US" sz="16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152400"/>
            <a:ext cx="3654425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Class: </a:t>
            </a:r>
            <a:r>
              <a:rPr lang="en-US" altLang="en-US" sz="3200" dirty="0" err="1" smtClean="0"/>
              <a:t>Chilopoda</a:t>
            </a:r>
            <a:r>
              <a:rPr lang="en-US" altLang="en-US" sz="3200" dirty="0" smtClean="0"/>
              <a:t> </a:t>
            </a:r>
            <a:br>
              <a:rPr lang="en-US" altLang="en-US" sz="3200" dirty="0" smtClean="0"/>
            </a:br>
            <a:r>
              <a:rPr lang="en-US" altLang="en-US" sz="3200" dirty="0" smtClean="0"/>
              <a:t>centipedes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BA0D5-7CCD-4823-BD65-57B991DC4258}" type="slidenum">
              <a:rPr lang="ar-SA" altLang="en-US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" r="11111" b="20554"/>
          <a:stretch>
            <a:fillRect/>
          </a:stretch>
        </p:blipFill>
        <p:spPr bwMode="auto">
          <a:xfrm>
            <a:off x="304800" y="1992313"/>
            <a:ext cx="403066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3581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Class: </a:t>
            </a:r>
            <a:r>
              <a:rPr lang="en-GB" sz="3200" dirty="0" err="1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Diplopoda</a:t>
            </a:r>
            <a:endParaRPr lang="en-GB" sz="3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GB" sz="2800" dirty="0" err="1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Milllipedes</a:t>
            </a:r>
            <a:endParaRPr lang="en-GB" sz="28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990600" y="5467350"/>
            <a:ext cx="2405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>
                <a:solidFill>
                  <a:srgbClr val="FF0000"/>
                </a:solidFill>
              </a:rPr>
              <a:t>two</a:t>
            </a:r>
            <a:r>
              <a:rPr lang="en-GB" sz="2000"/>
              <a:t> pairs of legs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5943600" y="546735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>
                <a:solidFill>
                  <a:srgbClr val="FF0000"/>
                </a:solidFill>
              </a:rPr>
              <a:t>one</a:t>
            </a:r>
            <a:r>
              <a:rPr lang="en-GB" sz="2000"/>
              <a:t> pairs of legs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6763" y="1468438"/>
            <a:ext cx="0" cy="485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" idx="0"/>
          </p:cNvCxnSpPr>
          <p:nvPr/>
        </p:nvCxnSpPr>
        <p:spPr>
          <a:xfrm flipV="1">
            <a:off x="4591050" y="228600"/>
            <a:ext cx="0" cy="79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92313"/>
            <a:ext cx="3962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22535" idx="0"/>
          </p:cNvCxnSpPr>
          <p:nvPr/>
        </p:nvCxnSpPr>
        <p:spPr>
          <a:xfrm flipH="1" flipV="1">
            <a:off x="6858000" y="4495800"/>
            <a:ext cx="190500" cy="97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2534" idx="0"/>
          </p:cNvCxnSpPr>
          <p:nvPr/>
        </p:nvCxnSpPr>
        <p:spPr>
          <a:xfrm flipH="1" flipV="1">
            <a:off x="1752600" y="4343400"/>
            <a:ext cx="441325" cy="1123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1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5"/>
          <a:stretch>
            <a:fillRect/>
          </a:stretch>
        </p:blipFill>
        <p:spPr bwMode="auto">
          <a:xfrm rot="16200000">
            <a:off x="2549480" y="1428208"/>
            <a:ext cx="1001217" cy="21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164C6C"/>
                </a:solidFill>
              </a:rPr>
              <a:t>Class Insecta (hexapoda)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1937" y="1527175"/>
            <a:ext cx="8805863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smtClean="0"/>
              <a:t>3 body parts: head, thorax, abdomen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/>
              <a:t>3 pairs of legs on the thorax (fore, mid  and hind legs)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/>
              <a:t>1 or 2 pairs of wings on the thorax (fore and hind wings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/>
              <a:t>1 pair of antennae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smtClean="0"/>
              <a:t>Life cycle has either incomplete or   complete metamorphosis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14AD1-3756-4304-A366-73B8BBD1409D}" type="slidenum">
              <a:rPr lang="ar-SA" altLang="en-US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164C6C"/>
                </a:solidFill>
              </a:rPr>
              <a:t>Class insecta</a:t>
            </a:r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25" y="1527175"/>
            <a:ext cx="4694238" cy="4572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0F763-513C-4FEA-8551-CF507B8E482E}" type="slidenum">
              <a:rPr lang="ar-SA" altLang="en-US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Characteristics and Classes of Arthropods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BC1FA-A32A-4BB5-BDB8-FB5EB6215293}" type="slidenum">
              <a:rPr lang="ar-SA" altLang="en-US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9635567"/>
              </p:ext>
            </p:extLst>
          </p:nvPr>
        </p:nvGraphicFramePr>
        <p:xfrm>
          <a:off x="-533400" y="1447800"/>
          <a:ext cx="9372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Characteristics of Arthropods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" y="1527175"/>
            <a:ext cx="9067800" cy="49498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Arthropoda</a:t>
            </a:r>
            <a:r>
              <a:rPr lang="en-US" altLang="en-US" sz="2400" dirty="0" smtClean="0"/>
              <a:t> (from the Greek </a:t>
            </a:r>
            <a:r>
              <a:rPr lang="en-US" altLang="en-US" sz="2400" dirty="0" err="1" smtClean="0"/>
              <a:t>Arthron</a:t>
            </a:r>
            <a:r>
              <a:rPr lang="en-US" altLang="en-US" sz="2400" dirty="0" smtClean="0"/>
              <a:t>, joint and </a:t>
            </a:r>
            <a:r>
              <a:rPr lang="en-US" altLang="en-US" sz="2400" dirty="0" err="1" smtClean="0"/>
              <a:t>podus</a:t>
            </a:r>
            <a:r>
              <a:rPr lang="en-US" altLang="en-US" sz="2400" dirty="0" smtClean="0"/>
              <a:t>, foot) are the largest group of organisms and they occur in all environments on earth.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altLang="en-US" sz="5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400" dirty="0" smtClean="0"/>
              <a:t>The group includes: spiders, ticks, mites, centipedes, millipedes, crustaceans, insects and others.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en-US" altLang="en-US" sz="500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 smtClean="0"/>
              <a:t>The segmented bodies are arranged into regions, called </a:t>
            </a:r>
            <a:r>
              <a:rPr lang="en-US" altLang="en-US" sz="2400" dirty="0" err="1" smtClean="0"/>
              <a:t>tagmata</a:t>
            </a:r>
            <a:r>
              <a:rPr lang="en-US" altLang="en-US" sz="2400" dirty="0" smtClean="0"/>
              <a:t> (e.g., head, thorax, abdomen). Some have a cephalothorax (head and thorax are fused together).</a:t>
            </a:r>
          </a:p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500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 smtClean="0"/>
              <a:t>The paired appendages (e.g., legs, antennae) are jointed.</a:t>
            </a:r>
          </a:p>
          <a:p>
            <a:pPr marL="228600" indent="-2286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en-US" altLang="en-US" sz="500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 smtClean="0"/>
              <a:t>They posses a </a:t>
            </a:r>
            <a:r>
              <a:rPr lang="en-US" altLang="en-US" sz="2400" dirty="0" err="1" smtClean="0"/>
              <a:t>chitinous</a:t>
            </a:r>
            <a:r>
              <a:rPr lang="en-US" altLang="en-US" sz="2400" dirty="0" smtClean="0"/>
              <a:t> exoskeletons for support and protection ,that must be shed during growth.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8879E-BC72-4101-B0F0-0F8D33633915}" type="slidenum">
              <a:rPr lang="ar-SA" altLang="en-US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Characteristics of Arthropods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8991600" cy="5029200"/>
          </a:xfrm>
        </p:spPr>
        <p:txBody>
          <a:bodyPr/>
          <a:lstStyle/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They have bilateral symmetry.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Arthropods use either gills, tracheal tubes, or book lungs for gas exchange.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Arthropods use either </a:t>
            </a:r>
            <a:r>
              <a:rPr lang="en-US" altLang="en-US" sz="2300" dirty="0" err="1" smtClean="0"/>
              <a:t>coxal</a:t>
            </a:r>
            <a:r>
              <a:rPr lang="en-US" altLang="en-US" sz="2300" dirty="0" smtClean="0"/>
              <a:t> or green gland and malpighian tube for excretion.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Acute senses include simple and compound eyes, brains, and many ganglia.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They have open circulatory systems, complete digestive system.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Muscular system is complex and muscles attach to the exoskeleton.  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r>
              <a:rPr lang="en-US" altLang="en-US" sz="2300" dirty="0" smtClean="0"/>
              <a:t>Arthropods reproduce sexually, but some exhibit parthenogenesis.</a:t>
            </a:r>
          </a:p>
          <a:p>
            <a:pPr marL="457200" indent="-457200" eaLnBrk="1" hangingPunct="1">
              <a:buFont typeface="Georgia" pitchFamily="18" charset="0"/>
              <a:buAutoNum type="arabicPeriod" startAt="6"/>
            </a:pPr>
            <a:endParaRPr lang="en-US" altLang="en-US" sz="23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45FFB-1F74-435F-B240-EB3A1228ECD8}" type="slidenum">
              <a:rPr lang="ar-SA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1442" r="12698" b="26672"/>
          <a:stretch>
            <a:fillRect/>
          </a:stretch>
        </p:blipFill>
        <p:spPr bwMode="auto">
          <a:xfrm>
            <a:off x="180975" y="185738"/>
            <a:ext cx="13747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</a:rPr>
              <a:t>Classes of Arthropods</a:t>
            </a:r>
            <a:endParaRPr lang="en-GB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AD064-A6EA-4272-B737-7FEDBDCAE546}" type="slidenum">
              <a:rPr lang="ar-SA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4800" y="1752600"/>
            <a:ext cx="5181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800"/>
              <a:t>Class: Arachnida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 sz="2800"/>
              <a:t>Class: Crustacea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 sz="2800"/>
              <a:t>Class: </a:t>
            </a:r>
            <a:r>
              <a:rPr lang="en-GB" sz="2800"/>
              <a:t>Myriapoda</a:t>
            </a:r>
            <a:r>
              <a:rPr lang="en-US" altLang="en-US" sz="2800"/>
              <a:t> (Chilopoda and Diplopoda) 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altLang="en-US" sz="2800"/>
              <a:t>Class: </a:t>
            </a:r>
            <a:r>
              <a:rPr lang="en-US" altLang="en-US" sz="2800" b="1"/>
              <a:t>Insecta (hexapoda)</a:t>
            </a:r>
            <a:endParaRPr lang="en-GB" sz="2800" b="1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946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13756" r="6038" b="10268"/>
          <a:stretch>
            <a:fillRect/>
          </a:stretch>
        </p:blipFill>
        <p:spPr bwMode="auto">
          <a:xfrm>
            <a:off x="6996113" y="2743200"/>
            <a:ext cx="11287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4114800"/>
            <a:ext cx="1928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164C6C"/>
                </a:solidFill>
              </a:rPr>
              <a:t>Class Arachnida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00200"/>
            <a:ext cx="850423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Spiders, scorpions and mites belong to this class.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8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Spiders are the largest group of arachnids.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8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Most arachnids have only 2 body regions- a cephalothorax and the abdomen.</a:t>
            </a:r>
          </a:p>
          <a:p>
            <a:pPr eaLnBrk="1" hangingPunct="1">
              <a:defRPr/>
            </a:pPr>
            <a:r>
              <a:rPr lang="en-GB" sz="2400" dirty="0" smtClean="0"/>
              <a:t>Most arachnids have 4 pairs of legs. </a:t>
            </a:r>
            <a:endParaRPr lang="en-US" altLang="en-US" sz="8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Arachnids have 2 chelicerae for poisoning prey and 2 </a:t>
            </a:r>
            <a:r>
              <a:rPr lang="en-US" altLang="en-US" sz="2400" dirty="0" err="1" smtClean="0"/>
              <a:t>pedipalps</a:t>
            </a:r>
            <a:r>
              <a:rPr lang="en-US" altLang="en-US" sz="2400" dirty="0" smtClean="0"/>
              <a:t> for sensing and handling food.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8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4 remaining appendages aid in locomotion.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8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 no Antennae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27C32-336E-46A8-B9AC-D1F2C1849459}" type="slidenum">
              <a:rPr lang="ar-SA" altLang="en-US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scorpionchelicera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04800"/>
            <a:ext cx="78105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050925" y="5802313"/>
            <a:ext cx="1343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chelicerae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5334000" y="586740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eyes</a:t>
            </a: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7315200" y="5867400"/>
            <a:ext cx="114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pedipalp</a:t>
            </a:r>
          </a:p>
        </p:txBody>
      </p:sp>
      <p:sp>
        <p:nvSpPr>
          <p:cNvPr id="19462" name="Line 1030"/>
          <p:cNvSpPr>
            <a:spLocks noChangeShapeType="1"/>
          </p:cNvSpPr>
          <p:nvPr/>
        </p:nvSpPr>
        <p:spPr bwMode="auto">
          <a:xfrm flipV="1">
            <a:off x="2362200" y="3429000"/>
            <a:ext cx="18288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3" name="Line 1031"/>
          <p:cNvSpPr>
            <a:spLocks noChangeShapeType="1"/>
          </p:cNvSpPr>
          <p:nvPr/>
        </p:nvSpPr>
        <p:spPr bwMode="auto">
          <a:xfrm flipV="1">
            <a:off x="2362200" y="3429000"/>
            <a:ext cx="2362200" cy="2514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4" name="Line 1032"/>
          <p:cNvSpPr>
            <a:spLocks noChangeShapeType="1"/>
          </p:cNvSpPr>
          <p:nvPr/>
        </p:nvSpPr>
        <p:spPr bwMode="auto">
          <a:xfrm flipH="1" flipV="1">
            <a:off x="4724400" y="2438400"/>
            <a:ext cx="838200" cy="3429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1033"/>
          <p:cNvSpPr>
            <a:spLocks noChangeShapeType="1"/>
          </p:cNvSpPr>
          <p:nvPr/>
        </p:nvSpPr>
        <p:spPr bwMode="auto">
          <a:xfrm flipH="1" flipV="1">
            <a:off x="7543800" y="4114800"/>
            <a:ext cx="2286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6A8744E-F82A-4688-BDA7-3D2B2E1355E1}" type="slidenum">
              <a:rPr lang="ar-SA" altLang="en-US" sz="1600" smtClean="0">
                <a:solidFill>
                  <a:srgbClr val="FFFFFF"/>
                </a:solidFill>
              </a:rPr>
              <a:pPr/>
              <a:t>7</a:t>
            </a:fld>
            <a:endParaRPr lang="en-US" altLang="en-US" sz="16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164C6C"/>
                </a:solidFill>
              </a:rPr>
              <a:t>Class Crustacea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Most crustaceans are aquatic and use gills for gas exchange.</a:t>
            </a:r>
          </a:p>
          <a:p>
            <a:pPr eaLnBrk="1" hangingPunct="1"/>
            <a:r>
              <a:rPr lang="en-US" altLang="en-US" sz="2000" smtClean="0"/>
              <a:t>2 pairs of antennae for sensing.</a:t>
            </a:r>
          </a:p>
          <a:p>
            <a:pPr eaLnBrk="1" hangingPunct="1"/>
            <a:r>
              <a:rPr lang="en-US" altLang="en-US" sz="2000" smtClean="0"/>
              <a:t>Mandibles for crushing food that move side to side.</a:t>
            </a:r>
          </a:p>
          <a:p>
            <a:pPr eaLnBrk="1" hangingPunct="1"/>
            <a:r>
              <a:rPr lang="en-US" altLang="en-US" sz="2000" smtClean="0"/>
              <a:t>Many have five pairs of walking legs used for seizing prey and cleaning other appendages.</a:t>
            </a:r>
          </a:p>
          <a:p>
            <a:pPr eaLnBrk="1" hangingPunct="1"/>
            <a:r>
              <a:rPr lang="en-US" altLang="en-US" sz="2000" smtClean="0"/>
              <a:t>First pair is often modified into strong claws. </a:t>
            </a:r>
          </a:p>
          <a:p>
            <a:pPr eaLnBrk="1" hangingPunct="1"/>
            <a:r>
              <a:rPr lang="en-US" altLang="en-US" sz="2000" b="1" smtClean="0"/>
              <a:t>Crabs, lobster, shrimp</a:t>
            </a:r>
            <a:endParaRPr lang="en-US" altLang="en-US" sz="2000" smtClean="0"/>
          </a:p>
          <a:p>
            <a:pPr eaLnBrk="1" hangingPunct="1"/>
            <a:endParaRPr lang="en-US" altLang="en-US" sz="2000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D1810-6A97-4EB5-A9E1-F7FAE09F09EE}" type="slidenum">
              <a:rPr lang="ar-SA" altLang="en-US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164C6C"/>
                </a:solidFill>
              </a:rPr>
              <a:t>Class Chilopoda and Diplopoda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752600"/>
            <a:ext cx="8504238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Centipedes belong to class Chilopoda and millipedes belong to class Diplopoda.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Centipedes are carnivorous and eat soil arthropods, snails, slugs, and worms.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Centipedes have one pair of legs per visible segments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Centipede bites are painful to humans (poisonous glands)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Both have Malpighian tubes for waste excretion.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Both have tracheal tubes for gas exchange.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Millipedes eat mostly plants and dead material.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Millipede have two pairs of legs per visible segments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Millipedes also have stink glands for scaring predators (irritation).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081A-F1FF-4E0C-AC0B-53B51C6996C8}" type="slidenum">
              <a:rPr lang="ar-SA" altLang="en-US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849</TotalTime>
  <Words>679</Words>
  <Application>Microsoft Office PowerPoint</Application>
  <PresentationFormat>عرض على الشاشة (3:4)‏</PresentationFormat>
  <Paragraphs>117</Paragraphs>
  <Slides>12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Civic</vt:lpstr>
      <vt:lpstr>عرض تقديمي في PowerPoint</vt:lpstr>
      <vt:lpstr>Characteristics and Classes of Arthropods</vt:lpstr>
      <vt:lpstr>Characteristics of Arthropods</vt:lpstr>
      <vt:lpstr>Characteristics of Arthropods</vt:lpstr>
      <vt:lpstr>Classes of Arthropods</vt:lpstr>
      <vt:lpstr>Class Arachnida</vt:lpstr>
      <vt:lpstr>عرض تقديمي في PowerPoint</vt:lpstr>
      <vt:lpstr>Class Crustacea</vt:lpstr>
      <vt:lpstr>Class Chilopoda and Diplopoda </vt:lpstr>
      <vt:lpstr>Class: Chilopoda  centipedes</vt:lpstr>
      <vt:lpstr>Class Insecta (hexapoda)</vt:lpstr>
      <vt:lpstr>Class insecta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and Classes of Arthropods</dc:title>
  <dc:creator>fhsstudent</dc:creator>
  <cp:lastModifiedBy>esra</cp:lastModifiedBy>
  <cp:revision>76</cp:revision>
  <dcterms:created xsi:type="dcterms:W3CDTF">2008-12-08T15:59:25Z</dcterms:created>
  <dcterms:modified xsi:type="dcterms:W3CDTF">2017-10-15T06:28:29Z</dcterms:modified>
</cp:coreProperties>
</file>