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1" r:id="rId3"/>
    <p:sldId id="274" r:id="rId4"/>
    <p:sldId id="282" r:id="rId5"/>
    <p:sldId id="286" r:id="rId6"/>
    <p:sldId id="275" r:id="rId7"/>
    <p:sldId id="277" r:id="rId8"/>
    <p:sldId id="279" r:id="rId9"/>
    <p:sldId id="283" r:id="rId10"/>
    <p:sldId id="284" r:id="rId11"/>
    <p:sldId id="285" r:id="rId12"/>
    <p:sldId id="287" r:id="rId13"/>
    <p:sldId id="288" r:id="rId14"/>
  </p:sldIdLst>
  <p:sldSz cx="9144000" cy="5143500" type="screen16x9"/>
  <p:notesSz cx="6858000" cy="9144000"/>
  <p:defaultTextStyle>
    <a:defPPr>
      <a:defRPr lang="tr-T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C5B"/>
    <a:srgbClr val="E6EDF6"/>
    <a:srgbClr val="383420"/>
    <a:srgbClr val="6F6F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D62B5-EBA7-40BE-9FFF-E00F17EBE24E}" type="datetimeFigureOut">
              <a:rPr lang="en-US" smtClean="0"/>
              <a:pPr/>
              <a:t>9/13/2022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D533E-F6E3-439C-8872-F93ACD668A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6B75-C48D-4183-A363-E75C6AA1F4B4}" type="datetimeFigureOut">
              <a:rPr lang="en-US" smtClean="0"/>
              <a:pPr/>
              <a:t>9/13/2022</a:t>
            </a:fld>
            <a:endParaRPr lang="en-GB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82CFC-1E57-4D50-92A0-907F09E4F7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13.9.2022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Ekran Görüntüsü (1278)ى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1"/>
            <a:ext cx="9144000" cy="5140989"/>
          </a:xfrm>
          <a:prstGeom prst="rect">
            <a:avLst/>
          </a:prstGeom>
        </p:spPr>
      </p:pic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714348" y="1428742"/>
            <a:ext cx="7629524" cy="1143008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tr-TR" sz="2800" dirty="0" smtClean="0">
                <a:solidFill>
                  <a:srgbClr val="822B00"/>
                </a:solidFill>
              </a:rPr>
              <a:t/>
            </a:r>
            <a:br>
              <a:rPr lang="tr-TR" sz="2800" dirty="0" smtClean="0">
                <a:solidFill>
                  <a:srgbClr val="822B00"/>
                </a:solidFill>
              </a:rPr>
            </a:br>
            <a:r>
              <a:rPr lang="ar-IQ" sz="2800" dirty="0" smtClean="0">
                <a:solidFill>
                  <a:srgbClr val="822B00"/>
                </a:solidFill>
              </a:rPr>
              <a:t> </a:t>
            </a:r>
            <a:r>
              <a:rPr lang="en-US" sz="2800" dirty="0" smtClean="0">
                <a:solidFill>
                  <a:srgbClr val="822B00"/>
                </a:solidFill>
              </a:rPr>
              <a:t/>
            </a:r>
            <a:br>
              <a:rPr lang="en-US" sz="2800" dirty="0" smtClean="0">
                <a:solidFill>
                  <a:srgbClr val="822B00"/>
                </a:solidFill>
              </a:rPr>
            </a:br>
            <a:r>
              <a:rPr lang="ar-IQ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> </a:t>
            </a: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ar-OM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en-US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/>
            </a:r>
            <a:br>
              <a:rPr lang="en-US" sz="2800" dirty="0" smtClean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r>
              <a:rPr lang="en-US" sz="2800" dirty="0" smtClean="0">
                <a:solidFill>
                  <a:srgbClr val="822B00"/>
                </a:solidFill>
              </a:rPr>
              <a:t/>
            </a:r>
            <a:br>
              <a:rPr lang="en-US" sz="2800" dirty="0" smtClean="0">
                <a:solidFill>
                  <a:srgbClr val="822B00"/>
                </a:solidFill>
              </a:rPr>
            </a:br>
            <a:r>
              <a:rPr lang="tr-TR" sz="2800" dirty="0" smtClean="0">
                <a:solidFill>
                  <a:srgbClr val="822B00"/>
                </a:solidFill>
              </a:rPr>
              <a:t/>
            </a:r>
            <a:br>
              <a:rPr lang="tr-TR" sz="2800" dirty="0" smtClean="0">
                <a:solidFill>
                  <a:srgbClr val="822B00"/>
                </a:solidFill>
              </a:rPr>
            </a:br>
            <a:r>
              <a:rPr lang="ar-IQ" sz="2800" dirty="0" smtClean="0">
                <a:solidFill>
                  <a:srgbClr val="822B00"/>
                </a:solidFill>
              </a:rPr>
              <a:t> </a:t>
            </a:r>
            <a:r>
              <a:rPr lang="tr-TR" sz="2800" dirty="0" smtClean="0">
                <a:solidFill>
                  <a:srgbClr val="822B00"/>
                </a:solidFill>
              </a:rPr>
              <a:t/>
            </a:r>
            <a:br>
              <a:rPr lang="tr-TR" sz="2800" dirty="0" smtClean="0">
                <a:solidFill>
                  <a:srgbClr val="822B00"/>
                </a:solidFill>
              </a:rPr>
            </a:br>
            <a:r>
              <a:rPr lang="ar-IQ" sz="2800" dirty="0" smtClean="0">
                <a:solidFill>
                  <a:schemeClr val="tx2">
                    <a:lumMod val="75000"/>
                  </a:schemeClr>
                </a:solidFill>
                <a:latin typeface="05_Sarchia_Abdulrahman_3" pitchFamily="34" charset="-78"/>
                <a:cs typeface="05_Sarchia_Abdulrahman_3" pitchFamily="34" charset="-78"/>
              </a:rPr>
              <a:t> </a:t>
            </a:r>
            <a:r>
              <a:rPr lang="ar-IQ" sz="2400" dirty="0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cs typeface="05_Sarchia_Abdulrahman_3" pitchFamily="34" charset="-78"/>
              </a:rPr>
              <a:t>زانكۆی سەلاحەدین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IQ" sz="2400" dirty="0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cs typeface="05_Sarchia_Abdulrahman_3" pitchFamily="34" charset="-78"/>
              </a:rPr>
              <a:t>كۆلێژی زانستە سیاسییەكان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>
                <a:solidFill>
                  <a:srgbClr val="C00000"/>
                </a:solidFill>
                <a:latin typeface="08_Sarchia_Al Arabiya TV_1" pitchFamily="34" charset="-78"/>
                <a:cs typeface="08_Sarchia_Al Arabiya TV_1" pitchFamily="34" charset="-78"/>
              </a:rPr>
              <a:t> </a:t>
            </a:r>
            <a:r>
              <a:rPr lang="ar-IQ" sz="2800" dirty="0" smtClean="0">
                <a:solidFill>
                  <a:srgbClr val="C00000"/>
                </a:solidFill>
                <a:latin typeface="08_Sarchia_Al Arabiya TV_1" pitchFamily="34" charset="-78"/>
                <a:cs typeface="08_Sarchia_Al Arabiya TV_1" pitchFamily="34" charset="-78"/>
              </a:rPr>
              <a:t>لامەركەزیەت </a:t>
            </a:r>
            <a:r>
              <a:rPr lang="ar-IQ" sz="2800" dirty="0" smtClean="0">
                <a:solidFill>
                  <a:srgbClr val="C00000"/>
                </a:solidFill>
                <a:latin typeface="08_Sarchia_Al Arabiya TV_1" pitchFamily="34" charset="-78"/>
                <a:cs typeface="08_Sarchia_Al Arabiya TV_1" pitchFamily="34" charset="-78"/>
              </a:rPr>
              <a:t>و حكومەتە خۆجییەكان:بنەما و تیۆری</a:t>
            </a:r>
            <a:r>
              <a:rPr lang="ar-OM" sz="2800" dirty="0" smtClean="0">
                <a:solidFill>
                  <a:srgbClr val="C00000"/>
                </a:solidFill>
                <a:latin typeface="08_Sarchia_Al Arabiya TV_1" pitchFamily="34" charset="-78"/>
                <a:cs typeface="08_Sarchia_Al Arabiya TV_1" pitchFamily="34" charset="-78"/>
              </a:rPr>
              <a:t>ی</a:t>
            </a:r>
            <a:r>
              <a:rPr lang="ar-IQ" sz="2800" dirty="0" smtClean="0">
                <a:solidFill>
                  <a:srgbClr val="C00000"/>
                </a:solidFill>
                <a:latin typeface="08_Sarchia_Al Arabiya TV_1" pitchFamily="34" charset="-78"/>
                <a:cs typeface="08_Sarchia_Al Arabiya TV_1" pitchFamily="34" charset="-78"/>
              </a:rPr>
              <a:t>ەكان</a:t>
            </a:r>
            <a:r>
              <a:rPr lang="tr-TR" sz="2800" dirty="0" smtClean="0">
                <a:solidFill>
                  <a:srgbClr val="822B00"/>
                </a:solidFill>
              </a:rPr>
              <a:t> </a:t>
            </a:r>
            <a:endParaRPr lang="ar-IQ" sz="2800" b="1" dirty="0">
              <a:solidFill>
                <a:srgbClr val="822B00"/>
              </a:solidFill>
            </a:endParaRPr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>
          <a:xfrm>
            <a:off x="1371600" y="3071816"/>
            <a:ext cx="6400800" cy="1157284"/>
          </a:xfrm>
        </p:spPr>
        <p:txBody>
          <a:bodyPr>
            <a:normAutofit fontScale="92500" lnSpcReduction="10000"/>
          </a:bodyPr>
          <a:lstStyle/>
          <a:p>
            <a:pPr algn="ctr" rtl="1"/>
            <a:r>
              <a:rPr lang="ar-IQ" sz="2400" b="1" dirty="0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م.ی.سەركان سلمان أبوبكر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  <a:latin typeface="05_Sarchia_Abdulrahman_3" pitchFamily="34" charset="-78"/>
              <a:ea typeface="+mj-ea"/>
              <a:cs typeface="05_Sarchia_Abdulrahman_3" pitchFamily="34" charset="-78"/>
            </a:endParaRPr>
          </a:p>
          <a:p>
            <a:pPr algn="ctr" rtl="1"/>
            <a:r>
              <a:rPr lang="ar-IQ" sz="2400" b="1" dirty="0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ساڵى خوێندن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05_Sarchia_Abdulrahman_3" pitchFamily="34" charset="-78"/>
              <a:ea typeface="+mj-ea"/>
              <a:cs typeface="05_Sarchia_Abdulrahman_3" pitchFamily="34" charset="-78"/>
            </a:endParaRPr>
          </a:p>
          <a:p>
            <a:pPr algn="ctr" rtl="1"/>
            <a:r>
              <a:rPr lang="ar-IQ" sz="2400" b="1" dirty="0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 2022-2023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  <a:latin typeface="05_Sarchia_Abdulrahman_3" pitchFamily="34" charset="-78"/>
              <a:ea typeface="+mj-ea"/>
              <a:cs typeface="05_Sarchia_Abdulrahman_3" pitchFamily="34" charset="-78"/>
            </a:endParaRPr>
          </a:p>
          <a:p>
            <a:endParaRPr lang="en-GB" dirty="0"/>
          </a:p>
        </p:txBody>
      </p:sp>
      <p:sp>
        <p:nvSpPr>
          <p:cNvPr id="7" name="2 Alt Başlık"/>
          <p:cNvSpPr txBox="1">
            <a:spLocks/>
          </p:cNvSpPr>
          <p:nvPr/>
        </p:nvSpPr>
        <p:spPr>
          <a:xfrm>
            <a:off x="1285852" y="4214824"/>
            <a:ext cx="6572296" cy="1528764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algn="ctr">
              <a:spcBef>
                <a:spcPts val="200"/>
              </a:spcBef>
              <a:defRPr/>
            </a:pPr>
            <a:r>
              <a:rPr lang="tr-TR" sz="1400" b="1" dirty="0" err="1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Email</a:t>
            </a: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: sarkan.</a:t>
            </a:r>
            <a:r>
              <a:rPr lang="tr-TR" sz="1400" b="1" dirty="0" err="1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abubaker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@</a:t>
            </a:r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su.edu.krd</a:t>
            </a:r>
            <a:endParaRPr lang="en-US" sz="1400" b="1" dirty="0" smtClean="0">
              <a:solidFill>
                <a:schemeClr val="accent1">
                  <a:lumMod val="50000"/>
                </a:schemeClr>
              </a:solidFill>
              <a:latin typeface="05_Sarchia_Abdulrahman_3" pitchFamily="34" charset="-78"/>
              <a:ea typeface="+mj-ea"/>
              <a:cs typeface="05_Sarchia_Abdulrahman_3" pitchFamily="34" charset="-78"/>
            </a:endParaRPr>
          </a:p>
          <a:p>
            <a:pPr algn="ctr">
              <a:spcBef>
                <a:spcPts val="200"/>
              </a:spcBef>
              <a:defRPr/>
            </a:pPr>
            <a:endParaRPr lang="ar-SY" sz="2800" dirty="0" smtClean="0">
              <a:latin typeface="+mj-lt"/>
              <a:ea typeface="+mj-ea"/>
              <a:cs typeface="Ali_K_Tradition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 smtClean="0">
                <a:cs typeface="Ali_K_Sharif bold" pitchFamily="2" charset="-78"/>
              </a:rPr>
              <a:t/>
            </a:r>
            <a:br>
              <a:rPr lang="ar-SA" dirty="0" smtClean="0">
                <a:cs typeface="Ali_K_Sharif bold" pitchFamily="2" charset="-78"/>
              </a:rPr>
            </a:br>
            <a:r>
              <a:rPr lang="ar-SA" dirty="0" smtClean="0">
                <a:cs typeface="Ali_K_Sharif bold" pitchFamily="2" charset="-78"/>
              </a:rPr>
              <a:t/>
            </a:r>
            <a:br>
              <a:rPr lang="ar-SA" dirty="0" smtClean="0">
                <a:cs typeface="Ali_K_Sharif bold" pitchFamily="2" charset="-78"/>
              </a:rPr>
            </a:br>
            <a:r>
              <a:rPr lang="ar-SA" dirty="0" smtClean="0">
                <a:cs typeface="Ali_K_Sharif bold" pitchFamily="2" charset="-78"/>
              </a:rPr>
              <a:t/>
            </a:r>
            <a:br>
              <a:rPr lang="ar-SA" dirty="0" smtClean="0">
                <a:cs typeface="Ali_K_Sharif bold" pitchFamily="2" charset="-78"/>
              </a:rPr>
            </a:br>
            <a:r>
              <a:rPr lang="ar-SA" dirty="0" smtClean="0">
                <a:cs typeface="Ali_K_Sharif bold" pitchFamily="2" charset="-78"/>
              </a:rPr>
              <a:t/>
            </a:r>
            <a:br>
              <a:rPr lang="ar-SA" dirty="0" smtClean="0">
                <a:cs typeface="Ali_K_Sharif bold" pitchFamily="2" charset="-78"/>
              </a:rPr>
            </a:br>
            <a:r>
              <a:rPr lang="ar-SA" dirty="0" smtClean="0">
                <a:cs typeface="Ali_K_Sharif bold" pitchFamily="2" charset="-78"/>
              </a:rPr>
              <a:t/>
            </a:r>
            <a:br>
              <a:rPr lang="ar-SA" dirty="0" smtClean="0">
                <a:cs typeface="Ali_K_Sharif bold" pitchFamily="2" charset="-78"/>
              </a:rPr>
            </a:br>
            <a:r>
              <a:rPr lang="ar-SA" dirty="0" smtClean="0">
                <a:cs typeface="Ali_K_Sharif bold" pitchFamily="2" charset="-78"/>
              </a:rPr>
              <a:t>طواستنةوةى دةسةلاتةكة بة ضةند شيواز دةبيت</a:t>
            </a:r>
            <a:br>
              <a:rPr lang="ar-SA" dirty="0" smtClean="0">
                <a:cs typeface="Ali_K_Sharif bold" pitchFamily="2" charset="-78"/>
              </a:rPr>
            </a:br>
            <a:endParaRPr lang="en-GB" dirty="0">
              <a:cs typeface="Ali_K_Sharif bold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428610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li_K_Alwand" pitchFamily="2" charset="-78"/>
              </a:rPr>
              <a:t>لامةركةزيةت بةثيى ثلةو ئاستى قولايةكةى دابةشدةكريتة ضوار جورى سةرةكى بةثيى ئاستى طواستنةوةى دةسةلات هةر يةكيك لةو شيوازانةش خاسيةتى سياسى و دارايى و ئيدارى خوى هةية ئاستةكانيش بريتين لة :-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li_K_Alwand" pitchFamily="2" charset="-78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li_K_Alwand" pitchFamily="2" charset="-78"/>
              </a:rPr>
            </a:b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li_K_Alwand" pitchFamily="2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buNone/>
            </a:pPr>
            <a:r>
              <a:rPr lang="ar-IQ" dirty="0"/>
              <a:t>1-</a:t>
            </a:r>
            <a:r>
              <a:rPr lang="ar-IQ" dirty="0">
                <a:cs typeface="Ali_K_Alwand" pitchFamily="2" charset="-78"/>
              </a:rPr>
              <a:t> التنازل :- بةواتاى طواستنةوةى دةسةلات بو ئةو حكوتة لوكاليانةى سةربةخون يان نيمضة سةربةخون وكةسايةتيةكى مةعنةويان هةية </a:t>
            </a:r>
            <a:endParaRPr lang="en-US" dirty="0">
              <a:cs typeface="Ali_K_Alwand" pitchFamily="2" charset="-78"/>
            </a:endParaRPr>
          </a:p>
          <a:p>
            <a:pPr algn="just" rtl="1">
              <a:buNone/>
            </a:pPr>
            <a:r>
              <a:rPr lang="ar-IQ" dirty="0">
                <a:cs typeface="Ali_K_Alwand" pitchFamily="2" charset="-78"/>
              </a:rPr>
              <a:t>2-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التفويض</a:t>
            </a:r>
            <a:r>
              <a:rPr lang="ar-IQ" dirty="0">
                <a:cs typeface="Ali_K_Alwand" pitchFamily="2" charset="-78"/>
              </a:rPr>
              <a:t> :- بريتية لةطواستنةوةى بةرثرسياريةتى لةبوارى خزمةتطوزارى وكارطيرى ودةزطاكانى حوكم ودامةزراوة خوجيَيةكان . </a:t>
            </a:r>
            <a:endParaRPr lang="en-US" dirty="0">
              <a:cs typeface="Ali_K_Alwand" pitchFamily="2" charset="-78"/>
            </a:endParaRPr>
          </a:p>
          <a:p>
            <a:pPr algn="just" rtl="1">
              <a:buNone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3- إبطال المركزية </a:t>
            </a:r>
            <a:r>
              <a:rPr lang="ar-IQ" dirty="0" smtClean="0">
                <a:cs typeface="Ali_K_Alwand" pitchFamily="2" charset="-78"/>
              </a:rPr>
              <a:t>- </a:t>
            </a:r>
            <a:r>
              <a:rPr lang="ar-IQ" dirty="0">
                <a:cs typeface="Ali_K_Alwand" pitchFamily="2" charset="-78"/>
              </a:rPr>
              <a:t>واتا راسثاردنى لقةكانى خوارةوةى حكومةت بو جيبةجيكردنى بةرنامةى حكومةت </a:t>
            </a:r>
            <a:r>
              <a:rPr lang="ar-IQ" dirty="0" smtClean="0">
                <a:cs typeface="Ali_K_Alwand" pitchFamily="2" charset="-78"/>
              </a:rPr>
              <a:t>بةطشتى</a:t>
            </a:r>
            <a:r>
              <a:rPr lang="ar-SA" dirty="0" smtClean="0">
                <a:cs typeface="Ali_K_Alwand" pitchFamily="2" charset="-78"/>
              </a:rPr>
              <a:t>.</a:t>
            </a:r>
            <a:r>
              <a:rPr lang="ar-IQ" dirty="0" smtClean="0">
                <a:cs typeface="Ali_K_Alwand" pitchFamily="2" charset="-78"/>
              </a:rPr>
              <a:t> </a:t>
            </a:r>
            <a:endParaRPr lang="en-US" dirty="0">
              <a:cs typeface="Ali_K_Alwand" pitchFamily="2" charset="-78"/>
            </a:endParaRPr>
          </a:p>
          <a:p>
            <a:pPr algn="just" rtl="1">
              <a:buNone/>
            </a:pPr>
            <a:r>
              <a:rPr lang="ar-IQ" dirty="0">
                <a:cs typeface="Ali_K_Alwand" pitchFamily="2" charset="-78"/>
              </a:rPr>
              <a:t>4- التجريد:- بريتيةلة طواستنةوةى خزمةتطوزارى دامةزراوة طشتيةكان بو كومثانيا ودامةزراوة تايبةتيةكان واتا ثةيوةست كردن بةئةنجامدانى كاريكى ديارى كراو لةكاتيكى ديارى كراو. </a:t>
            </a:r>
            <a:endParaRPr lang="en-US" dirty="0">
              <a:cs typeface="Ali_K_Alwand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28596" y="785800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ar-IQ" dirty="0">
                <a:cs typeface="Ali_K_Alwand" pitchFamily="2" charset="-78"/>
              </a:rPr>
              <a:t>جيمس مانور </a:t>
            </a:r>
            <a:r>
              <a:rPr lang="ar-OM" dirty="0" smtClean="0">
                <a:cs typeface="Ali_K_Alwand" pitchFamily="2" charset="-78"/>
              </a:rPr>
              <a:t>: </a:t>
            </a:r>
            <a:r>
              <a:rPr lang="ar-IQ" dirty="0" smtClean="0">
                <a:cs typeface="Ali_K_Alwand" pitchFamily="2" charset="-78"/>
              </a:rPr>
              <a:t>سىَ رةطةزة</a:t>
            </a:r>
            <a:r>
              <a:rPr lang="ar-OM" dirty="0" smtClean="0">
                <a:cs typeface="Ali_K_Alwand" pitchFamily="2" charset="-78"/>
              </a:rPr>
              <a:t>ی </a:t>
            </a:r>
            <a:r>
              <a:rPr lang="ar-SA" dirty="0" smtClean="0">
                <a:cs typeface="Ali_K_Alwand" pitchFamily="2" charset="-78"/>
              </a:rPr>
              <a:t>سةرةكى ثيويستة بوونى هةبيًت </a:t>
            </a:r>
            <a:r>
              <a:rPr lang="ar-IQ" dirty="0" smtClean="0">
                <a:cs typeface="Ali_K_Alwand" pitchFamily="2" charset="-78"/>
              </a:rPr>
              <a:t>(ديموكراتى- </a:t>
            </a:r>
            <a:r>
              <a:rPr lang="ar-IQ" dirty="0">
                <a:cs typeface="Ali_K_Alwand" pitchFamily="2" charset="-78"/>
              </a:rPr>
              <a:t>دارايى –ئيدارى) . 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>
                <a:cs typeface="Ali_K_Alwand" pitchFamily="2" charset="-78"/>
              </a:rPr>
              <a:t>بوَسوانطةر ثيى واية سىَ فاكتةرى سةرةكى كاريطةريان لةسةر لامةركةزيةت هةية بريتين لةكةسايةتى مةعنةوى ، دةسةلات و بةرثرسياريةتى . </a:t>
            </a:r>
            <a:endParaRPr lang="en-US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cs typeface="Ali_K_Alwand" pitchFamily="2" charset="-78"/>
              </a:rPr>
              <a:t>لايةنة باشيةكانى لامةركةزيةت:-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>
                <a:cs typeface="Ali_K_Alwand" pitchFamily="2" charset="-78"/>
              </a:rPr>
              <a:t>1-  </a:t>
            </a:r>
            <a:r>
              <a:rPr lang="ar-SA" dirty="0" smtClean="0">
                <a:cs typeface="Ali_K_Alwand" pitchFamily="2" charset="-78"/>
              </a:rPr>
              <a:t>خزمةتطوزاريية ناوخؤييةكان لةلايةن دةستة ناوخؤييةكانةوة بةريوة دةبردريت . 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>
                <a:cs typeface="Ali_K_Alwand" pitchFamily="2" charset="-78"/>
              </a:rPr>
              <a:t>2- خيرايى </a:t>
            </a:r>
            <a:r>
              <a:rPr lang="ar-SA" dirty="0" smtClean="0">
                <a:cs typeface="Ali_K_Alwand" pitchFamily="2" charset="-78"/>
              </a:rPr>
              <a:t>لة وةلامدانةوة و ثيشكةشكردنى خزمةتطوزارييةكان 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>
                <a:cs typeface="Ali_K_Alwand" pitchFamily="2" charset="-78"/>
              </a:rPr>
              <a:t>3- كةمكردنةوةى كةم وكوريةكانى حكومةت . 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 smtClean="0">
                <a:cs typeface="Ali_K_Alwand" pitchFamily="2" charset="-78"/>
              </a:rPr>
              <a:t>4-</a:t>
            </a:r>
            <a:r>
              <a:rPr lang="ar-SA" dirty="0" smtClean="0">
                <a:cs typeface="Ali_K_Alwand" pitchFamily="2" charset="-78"/>
              </a:rPr>
              <a:t> بةشداريكردنى خةلك لة كاروبارة ئيدارييةكان </a:t>
            </a:r>
            <a:endParaRPr lang="en-US" dirty="0">
              <a:cs typeface="Ali_K_Alwand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cs typeface="Ali_K_Alwand" pitchFamily="2" charset="-78"/>
              </a:rPr>
              <a:t>لايةنة خراثيةكانى </a:t>
            </a:r>
            <a:r>
              <a:rPr lang="ar-IQ" b="1" dirty="0" smtClean="0">
                <a:cs typeface="Ali_K_Alwand" pitchFamily="2" charset="-78"/>
              </a:rPr>
              <a:t>لامةركةزيةت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1. </a:t>
            </a:r>
            <a:r>
              <a:rPr lang="ar-OM" dirty="0" smtClean="0"/>
              <a:t>كێبڕكی زۆرجار دەبێتە هۆی دروستبوونی نایەكسانی </a:t>
            </a:r>
          </a:p>
          <a:p>
            <a:pPr algn="r" rtl="1"/>
            <a:r>
              <a:rPr lang="ar-OM" dirty="0" smtClean="0"/>
              <a:t>2. زیانگەیاندن بە یەكیتی كارگێری وڵات </a:t>
            </a:r>
          </a:p>
          <a:p>
            <a:pPr algn="r" rtl="1"/>
            <a:r>
              <a:rPr lang="ar-OM" dirty="0" smtClean="0"/>
              <a:t>3. بەرژەوەندی ناوخۆیی دەخرێتە پێش بەرژەوەندی گشتییەوە (سەركردەی دیكە دروست دەبێت. </a:t>
            </a:r>
          </a:p>
          <a:p>
            <a:pPr algn="r" rtl="1"/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Dikdörtgen"/>
          <p:cNvSpPr/>
          <p:nvPr/>
        </p:nvSpPr>
        <p:spPr>
          <a:xfrm>
            <a:off x="1285852" y="285734"/>
            <a:ext cx="4857784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مەركەزیەت و لا مەركەزیەت</a:t>
            </a:r>
            <a:endParaRPr lang="ar-OM" sz="3200" b="1" dirty="0" smtClean="0"/>
          </a:p>
          <a:p>
            <a:pPr algn="ctr"/>
            <a:r>
              <a:rPr lang="ar-IQ" sz="3200" b="1" dirty="0" smtClean="0"/>
              <a:t>یەكەم :- مەركەزیەت </a:t>
            </a:r>
            <a:endParaRPr lang="en-GB" sz="3200" dirty="0"/>
          </a:p>
        </p:txBody>
      </p:sp>
      <p:sp>
        <p:nvSpPr>
          <p:cNvPr id="4" name="3 Dikdörtgen"/>
          <p:cNvSpPr/>
          <p:nvPr/>
        </p:nvSpPr>
        <p:spPr>
          <a:xfrm>
            <a:off x="500034" y="2143122"/>
            <a:ext cx="657229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dirty="0" smtClean="0"/>
              <a:t>بەواتای</a:t>
            </a:r>
            <a:r>
              <a:rPr lang="ar-OM" sz="3200" dirty="0" smtClean="0"/>
              <a:t> </a:t>
            </a:r>
            <a:r>
              <a:rPr lang="ar-IQ" sz="3200" dirty="0" smtClean="0"/>
              <a:t>چركردنەوەی دەسەڵاتە لەسەنتەر</a:t>
            </a:r>
            <a:endParaRPr lang="ar-SA" sz="3200" dirty="0" smtClean="0"/>
          </a:p>
          <a:p>
            <a:pPr algn="ctr"/>
            <a:r>
              <a:rPr lang="ar-IQ" sz="3200" dirty="0" smtClean="0"/>
              <a:t>كە تێیدا گشت دەسەڵات و صلاحیات كۆدەكرێنەوە لە </a:t>
            </a:r>
            <a:r>
              <a:rPr lang="ar-OM" sz="3200" dirty="0" smtClean="0"/>
              <a:t>مەركەزەوە</a:t>
            </a:r>
            <a:r>
              <a:rPr lang="ar-IQ" sz="3200" dirty="0" smtClean="0"/>
              <a:t>.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Google Shape;103;p17"/>
          <p:cNvSpPr txBox="1">
            <a:spLocks/>
          </p:cNvSpPr>
          <p:nvPr/>
        </p:nvSpPr>
        <p:spPr>
          <a:xfrm>
            <a:off x="142844" y="1785932"/>
            <a:ext cx="6572296" cy="307183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lvl="0" algn="r" rtl="1">
              <a:spcBef>
                <a:spcPts val="600"/>
              </a:spcBef>
            </a:pPr>
            <a:endParaRPr kumimoji="0" lang="ar-SY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li_K_Sahifa Bold" pitchFamily="2" charset="-78"/>
            </a:endParaRPr>
          </a:p>
          <a:p>
            <a:pPr lvl="0" algn="just">
              <a:spcBef>
                <a:spcPts val="600"/>
              </a:spcBef>
            </a:pPr>
            <a:endParaRPr lang="tr-TR" sz="2000" b="1" dirty="0" smtClean="0">
              <a:cs typeface="Ali_K_Sahifa Bold" pitchFamily="2" charset="-78"/>
            </a:endParaRPr>
          </a:p>
        </p:txBody>
      </p:sp>
      <p:pic>
        <p:nvPicPr>
          <p:cNvPr id="15" name="14 Resim" descr="Adsı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0"/>
            <a:ext cx="2428860" cy="5143500"/>
          </a:xfrm>
          <a:prstGeom prst="rect">
            <a:avLst/>
          </a:prstGeom>
        </p:spPr>
      </p:pic>
      <p:sp>
        <p:nvSpPr>
          <p:cNvPr id="16" name="15 Dikdörtgen"/>
          <p:cNvSpPr/>
          <p:nvPr/>
        </p:nvSpPr>
        <p:spPr>
          <a:xfrm>
            <a:off x="285720" y="571486"/>
            <a:ext cx="6357982" cy="128590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b="1" dirty="0" smtClean="0"/>
              <a:t>ڕەگەزەكانی مەركەزیەت: </a:t>
            </a:r>
            <a:r>
              <a:rPr lang="ar-IQ" sz="3200" b="1" dirty="0" smtClean="0"/>
              <a:t>سیستەمی مەركەزی بەسێ خەسڵەتی سەرەكی دەناسرێتەوە</a:t>
            </a:r>
            <a:r>
              <a:rPr lang="ar-OM" sz="3200" b="1" dirty="0" smtClean="0"/>
              <a:t>. </a:t>
            </a:r>
            <a:endParaRPr lang="en-GB" sz="3200" b="1" dirty="0"/>
          </a:p>
        </p:txBody>
      </p:sp>
      <p:sp>
        <p:nvSpPr>
          <p:cNvPr id="6" name="7 İçerik Yer Tutucusu"/>
          <p:cNvSpPr>
            <a:spLocks noGrp="1"/>
          </p:cNvSpPr>
          <p:nvPr>
            <p:ph idx="1"/>
          </p:nvPr>
        </p:nvSpPr>
        <p:spPr>
          <a:xfrm>
            <a:off x="457200" y="2000245"/>
            <a:ext cx="6115064" cy="2594377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/>
              <a:t>چركردنەوەو كۆكردنەوەی ئەركە كارگێرییەكان لە دەسەڵاتی </a:t>
            </a:r>
            <a:r>
              <a:rPr lang="ar-IQ" dirty="0" smtClean="0"/>
              <a:t>مەركەزیدا</a:t>
            </a:r>
            <a:r>
              <a:rPr lang="ar-OM" dirty="0" smtClean="0"/>
              <a:t>. </a:t>
            </a:r>
            <a:r>
              <a:rPr lang="ar-OM" dirty="0" smtClean="0"/>
              <a:t>پسپۆڕیەت+واژۆ</a:t>
            </a:r>
            <a:endParaRPr lang="ar-OM" dirty="0" smtClean="0"/>
          </a:p>
          <a:p>
            <a:pPr lvl="0" algn="r" rtl="1"/>
            <a:r>
              <a:rPr lang="ar-IQ" dirty="0" smtClean="0"/>
              <a:t>پابەندبوونی هەرەمی ، واتەپەیژەیی كە هەر لایەنێك پابەندی سەرووی خۆی دەبێت. </a:t>
            </a:r>
            <a:endParaRPr lang="en-GB" dirty="0" smtClean="0"/>
          </a:p>
          <a:p>
            <a:pPr algn="r" rtl="1"/>
            <a:endParaRPr lang="ar-OM" dirty="0" smtClean="0"/>
          </a:p>
          <a:p>
            <a:pPr algn="r" rtl="1"/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4929204"/>
            <a:ext cx="9144000" cy="214296"/>
          </a:xfrm>
          <a:prstGeom prst="rect">
            <a:avLst/>
          </a:prstGeom>
          <a:solidFill>
            <a:srgbClr val="6F6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/>
          </a:p>
        </p:txBody>
      </p:sp>
      <p:sp>
        <p:nvSpPr>
          <p:cNvPr id="6" name="5 Dikdörtgen"/>
          <p:cNvSpPr/>
          <p:nvPr/>
        </p:nvSpPr>
        <p:spPr>
          <a:xfrm>
            <a:off x="0" y="0"/>
            <a:ext cx="9144000" cy="214296"/>
          </a:xfrm>
          <a:prstGeom prst="rect">
            <a:avLst/>
          </a:prstGeom>
          <a:solidFill>
            <a:srgbClr val="6F6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GB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42844" y="357172"/>
          <a:ext cx="8786874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74"/>
              </a:tblGrid>
              <a:tr h="44291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7158" y="857238"/>
            <a:ext cx="8301038" cy="1071570"/>
          </a:xfrm>
        </p:spPr>
        <p:txBody>
          <a:bodyPr>
            <a:noAutofit/>
          </a:bodyPr>
          <a:lstStyle/>
          <a:p>
            <a:pPr algn="r" rtl="1"/>
            <a:r>
              <a:rPr lang="ar-IQ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مةركةزيةتى ئيدارى دوو شيوازى </a:t>
            </a:r>
            <a:r>
              <a:rPr lang="ar-IQ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هة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ي</a:t>
            </a:r>
            <a:r>
              <a:rPr lang="ar-IQ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ة كة </a:t>
            </a:r>
            <a:r>
              <a:rPr lang="ar-IQ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بريتين لة </a:t>
            </a:r>
            <a:r>
              <a:rPr lang="ar-IQ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(التركيز الادارى وعدم التركيز</a:t>
            </a:r>
            <a:r>
              <a:rPr lang="ar-IQ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)</a:t>
            </a: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/>
            </a:r>
            <a:b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</a:b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1.</a:t>
            </a:r>
            <a:r>
              <a:rPr lang="ar-IQ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i_K_Alwand" pitchFamily="2" charset="-78"/>
              </a:rPr>
              <a:t> التركيز الادارى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285720" y="1714494"/>
            <a:ext cx="8572560" cy="292895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 rtl="1">
              <a:buNone/>
            </a:pPr>
            <a:r>
              <a:rPr lang="ar-OM" b="1" dirty="0" smtClean="0"/>
              <a:t> </a:t>
            </a:r>
            <a:endParaRPr lang="en-GB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28596" y="2143122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marL="342861" marR="0" lvl="0" indent="-342861" algn="just" defTabSz="914296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IQ" sz="2600" dirty="0" smtClean="0">
                <a:cs typeface="Ali_K_Alwand" pitchFamily="2" charset="-78"/>
              </a:rPr>
              <a:t>بةوةدةناسريتةوة كةوا دةسةلاتى سةنتةر بةهيز دةكات وبلاوكردنةوةى سنورى دةسةلاتى حكومةتى سةنتة ئاسان دةكات </a:t>
            </a:r>
            <a:endParaRPr lang="en-US" sz="2600" dirty="0" smtClean="0">
              <a:cs typeface="Ali_K_Alwand" pitchFamily="2" charset="-78"/>
            </a:endParaRPr>
          </a:p>
          <a:p>
            <a:pPr marL="342861" marR="0" lvl="0" indent="-342861" algn="just" defTabSz="914296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IQ" sz="2600" dirty="0" smtClean="0"/>
              <a:t>- </a:t>
            </a:r>
            <a:r>
              <a:rPr lang="ar-IQ" sz="2600" dirty="0" smtClean="0">
                <a:cs typeface="Ali_K_Alwand" pitchFamily="2" charset="-78"/>
              </a:rPr>
              <a:t>مةركة</a:t>
            </a:r>
            <a:r>
              <a:rPr lang="ar-OM" sz="2600" dirty="0" smtClean="0">
                <a:cs typeface="Ali_K_Alwand" pitchFamily="2" charset="-78"/>
              </a:rPr>
              <a:t>ز</a:t>
            </a:r>
            <a:r>
              <a:rPr lang="ar-IQ" sz="2600" dirty="0" smtClean="0">
                <a:cs typeface="Ali_K_Alwand" pitchFamily="2" charset="-78"/>
              </a:rPr>
              <a:t>يةتى </a:t>
            </a:r>
            <a:r>
              <a:rPr lang="ar-IQ" sz="2600" dirty="0" smtClean="0">
                <a:cs typeface="Ali_K_Alwand" pitchFamily="2" charset="-78"/>
              </a:rPr>
              <a:t>ئيدارى دةبيتة هوى كةمبونةوة ى نةفةقاتى </a:t>
            </a:r>
            <a:r>
              <a:rPr lang="ar-OM" sz="2600" dirty="0" smtClean="0">
                <a:cs typeface="Ali_K_Alwand" pitchFamily="2" charset="-78"/>
              </a:rPr>
              <a:t> </a:t>
            </a:r>
            <a:r>
              <a:rPr lang="ar-SA" sz="2600" dirty="0" smtClean="0">
                <a:cs typeface="Ali_K_Alwand" pitchFamily="2" charset="-78"/>
              </a:rPr>
              <a:t>طشتى </a:t>
            </a:r>
            <a:r>
              <a:rPr lang="ar-IQ" sz="2600" dirty="0" smtClean="0">
                <a:cs typeface="Ali_K_Alwand" pitchFamily="2" charset="-78"/>
              </a:rPr>
              <a:t>بوكةمترين </a:t>
            </a:r>
            <a:r>
              <a:rPr lang="ar-IQ" sz="2600" dirty="0" smtClean="0">
                <a:cs typeface="Ali_K_Alwand" pitchFamily="2" charset="-78"/>
              </a:rPr>
              <a:t>ئاست .</a:t>
            </a:r>
            <a:endParaRPr lang="en-US" sz="2600" dirty="0" smtClean="0">
              <a:cs typeface="Ali_K_Alwand" pitchFamily="2" charset="-78"/>
            </a:endParaRPr>
          </a:p>
          <a:p>
            <a:pPr marL="0" marR="0" lvl="0" indent="0" algn="just" defTabSz="9142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Dikdörtgen"/>
          <p:cNvSpPr/>
          <p:nvPr/>
        </p:nvSpPr>
        <p:spPr>
          <a:xfrm>
            <a:off x="1285852" y="285734"/>
            <a:ext cx="4857784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dirty="0" smtClean="0"/>
              <a:t>سیستەمی مەركەزی كارگێڕی چەند لایەنی باشی هەیە، لەوانە :</a:t>
            </a:r>
            <a:endParaRPr lang="en-GB" sz="3200" dirty="0"/>
          </a:p>
        </p:txBody>
      </p:sp>
      <p:sp>
        <p:nvSpPr>
          <p:cNvPr id="4" name="3 Dikdörtgen"/>
          <p:cNvSpPr/>
          <p:nvPr/>
        </p:nvSpPr>
        <p:spPr>
          <a:xfrm>
            <a:off x="500034" y="2143122"/>
            <a:ext cx="657229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r" rtl="1">
              <a:buAutoNum type="arabicPeriod"/>
            </a:pPr>
            <a:r>
              <a:rPr lang="ar-OM" sz="3200" dirty="0" smtClean="0"/>
              <a:t>گرنگی سیستەمەكە بۆ یەكێتی وڵات</a:t>
            </a:r>
          </a:p>
          <a:p>
            <a:pPr marL="514350" indent="-514350" algn="r" rtl="1">
              <a:buAutoNum type="arabicPeriod"/>
            </a:pPr>
            <a:r>
              <a:rPr lang="ar-OM" sz="3200" dirty="0" smtClean="0"/>
              <a:t>پێشكەشكردنی خزمەتگوزارییەكان وەكو یەك</a:t>
            </a:r>
          </a:p>
          <a:p>
            <a:pPr marL="514350" indent="-514350" algn="r" rtl="1">
              <a:buAutoNum type="arabicPeriod"/>
            </a:pPr>
            <a:r>
              <a:rPr lang="ar-OM" sz="3200" dirty="0" smtClean="0"/>
              <a:t>بەڕێوەچونی كاروبارەكان بەیەك شێواز و دروستبوونی خیبرات</a:t>
            </a:r>
          </a:p>
          <a:p>
            <a:pPr marL="514350" indent="-514350" algn="ctr">
              <a:buAutoNum type="arabicPeriod"/>
            </a:pP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8572528" y="0"/>
            <a:ext cx="57147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Google Shape;103;p17"/>
          <p:cNvSpPr txBox="1">
            <a:spLocks/>
          </p:cNvSpPr>
          <p:nvPr/>
        </p:nvSpPr>
        <p:spPr>
          <a:xfrm>
            <a:off x="142844" y="1785932"/>
            <a:ext cx="6572296" cy="28575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lvl="0" algn="just">
              <a:spcBef>
                <a:spcPts val="600"/>
              </a:spcBef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li_K_Sahifa Bold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IQ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li_K_Alwand" pitchFamily="2" charset="-78"/>
              </a:rPr>
              <a:t>التركيز ئيدارى ضةندين كةموكورى هةية لةوانة 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Ali_K_Alwand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01014" cy="3329004"/>
          </a:xfrm>
        </p:spPr>
        <p:txBody>
          <a:bodyPr>
            <a:normAutofit/>
          </a:bodyPr>
          <a:lstStyle/>
          <a:p>
            <a:pPr algn="just" rtl="1"/>
            <a:r>
              <a:rPr lang="ar-SA" dirty="0" smtClean="0">
                <a:cs typeface="Ali_K_Alwand" pitchFamily="2" charset="-78"/>
              </a:rPr>
              <a:t>1</a:t>
            </a:r>
            <a:r>
              <a:rPr lang="ar-IQ" dirty="0" smtClean="0">
                <a:cs typeface="Ali_K_Alwand" pitchFamily="2" charset="-78"/>
              </a:rPr>
              <a:t>- </a:t>
            </a:r>
            <a:r>
              <a:rPr lang="ar-IQ" dirty="0">
                <a:cs typeface="Ali_K_Alwand" pitchFamily="2" charset="-78"/>
              </a:rPr>
              <a:t>ئةو شيوازة بةوةدةناسريت كةسروشتيكى ناديموكراتى هةية كةثسثوريةتى ئيدارى هةمووى لةدةستى ضةند وةزيريك وبةرثرسيك كودةكريتةوة . 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>
                <a:cs typeface="Ali_K_Alwand" pitchFamily="2" charset="-78"/>
              </a:rPr>
              <a:t>2- زيدةرويى كردن لةمةركةزيةت دةبيتة هوى ثةكخستنى كاروبارة ئيداريةكان </a:t>
            </a:r>
            <a:r>
              <a:rPr lang="ar-OM" dirty="0" smtClean="0">
                <a:cs typeface="Ali_K_Alwand" pitchFamily="2" charset="-78"/>
              </a:rPr>
              <a:t>.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>
                <a:cs typeface="Ali_K_Alwand" pitchFamily="2" charset="-78"/>
              </a:rPr>
              <a:t>3- مةركةزيةتيكى توند دةبيتة هوى ثشتطوى خستنى ثيداويستية لوكاليةكان . </a:t>
            </a:r>
            <a:endParaRPr lang="en-US" dirty="0">
              <a:cs typeface="Ali_K_Alwand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Google Shape;103;p17"/>
          <p:cNvSpPr txBox="1">
            <a:spLocks/>
          </p:cNvSpPr>
          <p:nvPr/>
        </p:nvSpPr>
        <p:spPr>
          <a:xfrm>
            <a:off x="142844" y="1785932"/>
            <a:ext cx="6572296" cy="28575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lvl="0" algn="r" rtl="1">
              <a:spcBef>
                <a:spcPts val="600"/>
              </a:spcBef>
            </a:pPr>
            <a:endParaRPr kumimoji="0" lang="ar-SY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li_K_Sahifa Bold" pitchFamily="2" charset="-78"/>
            </a:endParaRPr>
          </a:p>
          <a:p>
            <a:r>
              <a:rPr lang="en-US" sz="2000" dirty="0" smtClean="0"/>
              <a:t> </a:t>
            </a:r>
            <a:endParaRPr lang="en-GB" sz="2000" dirty="0" smtClean="0"/>
          </a:p>
          <a:p>
            <a:pPr lvl="0" algn="just">
              <a:spcBef>
                <a:spcPts val="600"/>
              </a:spcBef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li_K_Sahifa Bold" pitchFamily="2" charset="-78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2000232" y="0"/>
            <a:ext cx="3786214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OM" sz="3200" b="1" dirty="0" smtClean="0"/>
          </a:p>
          <a:p>
            <a:pPr algn="ctr" rtl="1"/>
            <a:r>
              <a:rPr lang="ar-IQ" sz="3200" b="1" dirty="0" smtClean="0"/>
              <a:t>لامەركەزیەت </a:t>
            </a:r>
            <a:endParaRPr lang="en-GB" sz="3200" dirty="0" smtClean="0"/>
          </a:p>
          <a:p>
            <a:pPr algn="ctr"/>
            <a:endParaRPr lang="en-GB" sz="3200" dirty="0"/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>
          <a:xfrm>
            <a:off x="428596" y="1214428"/>
            <a:ext cx="6500858" cy="2286016"/>
          </a:xfrm>
        </p:spPr>
        <p:txBody>
          <a:bodyPr/>
          <a:lstStyle/>
          <a:p>
            <a:pPr algn="r" rtl="1"/>
            <a:r>
              <a:rPr lang="ar-OM" dirty="0" smtClean="0"/>
              <a:t>جیاوازی دەوڵەتان لە ڕووی پێكهاتەوە پێویستی بە ڕێكخستنی ئیداری جیاواز دەبێت. </a:t>
            </a:r>
          </a:p>
          <a:p>
            <a:pPr algn="r" rtl="1"/>
            <a:r>
              <a:rPr lang="ar-OM" dirty="0" smtClean="0"/>
              <a:t>فراوانی ڕووبەڕی جوگرافی گۆڕانكاری سیستەمی ڕیكخستنی كارگێڕی لێدەكەوێتەوە </a:t>
            </a:r>
          </a:p>
          <a:p>
            <a:pPr algn="r" rtl="1"/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Google Shape;103;p17"/>
          <p:cNvSpPr txBox="1">
            <a:spLocks/>
          </p:cNvSpPr>
          <p:nvPr/>
        </p:nvSpPr>
        <p:spPr>
          <a:xfrm>
            <a:off x="142844" y="1785932"/>
            <a:ext cx="6572296" cy="28575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lvl="0" algn="r" rtl="1">
              <a:spcBef>
                <a:spcPts val="600"/>
              </a:spcBef>
            </a:pPr>
            <a:endParaRPr kumimoji="0" lang="ar-SY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li_K_Sahifa Bold" pitchFamily="2" charset="-78"/>
            </a:endParaRPr>
          </a:p>
          <a:p>
            <a:r>
              <a:rPr lang="en-US" sz="2000" dirty="0" smtClean="0"/>
              <a:t> </a:t>
            </a:r>
            <a:endParaRPr lang="en-GB" sz="2000" dirty="0" smtClean="0"/>
          </a:p>
        </p:txBody>
      </p:sp>
      <p:sp>
        <p:nvSpPr>
          <p:cNvPr id="5" name="10 İçerik Yer Tutucusu"/>
          <p:cNvSpPr>
            <a:spLocks noGrp="1"/>
          </p:cNvSpPr>
          <p:nvPr>
            <p:ph idx="1"/>
          </p:nvPr>
        </p:nvSpPr>
        <p:spPr>
          <a:xfrm>
            <a:off x="457200" y="428610"/>
            <a:ext cx="6472254" cy="4166013"/>
          </a:xfrm>
        </p:spPr>
        <p:txBody>
          <a:bodyPr/>
          <a:lstStyle/>
          <a:p>
            <a:pPr algn="ctr" rtl="1">
              <a:buNone/>
            </a:pPr>
            <a:endParaRPr lang="ar-OM" sz="4400" dirty="0" smtClean="0"/>
          </a:p>
          <a:p>
            <a:pPr algn="ctr" rtl="1">
              <a:buNone/>
            </a:pPr>
            <a:r>
              <a:rPr lang="ar-OM" sz="4400" dirty="0" smtClean="0"/>
              <a:t>ڕەگەزە سەرەكییەكانی لامەركەزیەت: </a:t>
            </a:r>
          </a:p>
          <a:p>
            <a:pPr algn="r" rtl="1"/>
            <a:r>
              <a:rPr lang="ar-OM" dirty="0" smtClean="0"/>
              <a:t>1. بوونی بەرژەوەندی گشتی ناوخۆیی</a:t>
            </a:r>
          </a:p>
          <a:p>
            <a:pPr algn="r" rtl="1"/>
            <a:r>
              <a:rPr lang="ar-OM" dirty="0" smtClean="0"/>
              <a:t>2. بەرپرسیاریەتی دەستە ناوخۆیی و هەرێمایەتیەكان</a:t>
            </a:r>
          </a:p>
          <a:p>
            <a:pPr algn="r" rtl="1"/>
            <a:r>
              <a:rPr lang="ar-OM" dirty="0" smtClean="0"/>
              <a:t>3. بوونی چاودێری دەستەلاتی ناوەندی </a:t>
            </a:r>
          </a:p>
          <a:p>
            <a:pPr algn="r" rtl="1"/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785800"/>
            <a:ext cx="8229600" cy="395765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IQ" b="1" dirty="0" smtClean="0">
                <a:cs typeface="Ali_K_Alwand" pitchFamily="2" charset="-78"/>
              </a:rPr>
              <a:t>والتةر كلين جةخت لةسةر ضةند ئامانجيك دةكاتةوة بوئةوةى لامةركةزيةتى ثةيرةوبكريت :-</a:t>
            </a:r>
          </a:p>
          <a:p>
            <a:pPr algn="just" rtl="1"/>
            <a:r>
              <a:rPr lang="ar-IQ" dirty="0" smtClean="0">
                <a:cs typeface="Ali_K_Alwand" pitchFamily="2" charset="-78"/>
              </a:rPr>
              <a:t> 1- دابينكردنى ئيداريةكى بةتوانا كةتواناى وةلامدانةوةيةكى باشترى داواكارى هاولاتيانى هةبيت. </a:t>
            </a:r>
            <a:endParaRPr lang="en-US" dirty="0" smtClean="0">
              <a:cs typeface="Ali_K_Alwand" pitchFamily="2" charset="-78"/>
            </a:endParaRPr>
          </a:p>
          <a:p>
            <a:pPr algn="just" rtl="1"/>
            <a:r>
              <a:rPr lang="ar-IQ" dirty="0" smtClean="0">
                <a:cs typeface="Ali_K_Alwand" pitchFamily="2" charset="-78"/>
              </a:rPr>
              <a:t>2- </a:t>
            </a:r>
            <a:r>
              <a:rPr lang="ar-IQ" dirty="0">
                <a:cs typeface="Ali_K_Alwand" pitchFamily="2" charset="-78"/>
              </a:rPr>
              <a:t>طرةنتى كردنى ديموكراتيةت ومافى هاولاتيان وداواكارى تاكةكان 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>
                <a:cs typeface="Ali_K_Alwand" pitchFamily="2" charset="-78"/>
              </a:rPr>
              <a:t>3- دروستكردنى طيانى كيبركى لةنيوان يةكة ئيدارية خوجيَيةكان 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>
                <a:cs typeface="Ali_K_Alwand" pitchFamily="2" charset="-78"/>
              </a:rPr>
              <a:t>4- ثاراستنى مافى كةمينةكان لةريطةى ثيدانى ئاستيكى طونجاو لةدةسةلات بويان. </a:t>
            </a:r>
            <a:endParaRPr lang="en-US" dirty="0">
              <a:cs typeface="Ali_K_Alwand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1245</TotalTime>
  <Words>467</Words>
  <PresentationFormat>Ekran Gösterisi (16:9)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                    زانكۆی سەلاحەدین كۆلێژی زانستە سیاسییەكان    لامەركەزیەت و حكومەتە خۆجییەكان:بنەما و تیۆرییەكان </vt:lpstr>
      <vt:lpstr>Slayt 2</vt:lpstr>
      <vt:lpstr>Slayt 3</vt:lpstr>
      <vt:lpstr>مةركةزيةتى ئيدارى دوو شيوازى هةية كة بريتين لة (التركيز الادارى وعدم التركيز)  1. التركيز الادارى  </vt:lpstr>
      <vt:lpstr>Slayt 5</vt:lpstr>
      <vt:lpstr>التركيز ئيدارى ضةندين كةموكورى هةية لةوانة </vt:lpstr>
      <vt:lpstr>Slayt 7</vt:lpstr>
      <vt:lpstr>Slayt 8</vt:lpstr>
      <vt:lpstr>Slayt 9</vt:lpstr>
      <vt:lpstr>     طواستنةوةى دةسةلاتةكة بة ضةند شيواز دةبيت </vt:lpstr>
      <vt:lpstr>Slayt 11</vt:lpstr>
      <vt:lpstr>لايةنة باشيةكانى لامةركةزيةت:-</vt:lpstr>
      <vt:lpstr>لايةنة خراثيةكانى لامةركةزيةت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جؤرى سيستةمة سياسييةكان بة ثيَى ثيَوةرى جياكردنةوةى دةسةلَاتةكان</dc:title>
  <dc:creator>salman abubaker</dc:creator>
  <cp:lastModifiedBy>IBM Touch</cp:lastModifiedBy>
  <cp:revision>226</cp:revision>
  <dcterms:created xsi:type="dcterms:W3CDTF">2020-01-19T20:58:53Z</dcterms:created>
  <dcterms:modified xsi:type="dcterms:W3CDTF">2022-09-13T20:35:41Z</dcterms:modified>
</cp:coreProperties>
</file>