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71A969-F6D2-457D-9BA9-0D783B9B379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8BD5639-8F00-400B-A858-39B2818F99EF}">
      <dgm:prSet/>
      <dgm:spPr/>
      <dgm:t>
        <a:bodyPr/>
        <a:lstStyle/>
        <a:p>
          <a:r>
            <a:rPr lang="ar-IQ"/>
            <a:t>النطق</a:t>
          </a:r>
          <a:endParaRPr lang="en-US"/>
        </a:p>
      </dgm:t>
    </dgm:pt>
    <dgm:pt modelId="{032C910F-C3E0-45A5-9160-4E46F026DB55}" type="parTrans" cxnId="{E9FE2F93-CBF2-4006-996A-6DD64233F35D}">
      <dgm:prSet/>
      <dgm:spPr/>
      <dgm:t>
        <a:bodyPr/>
        <a:lstStyle/>
        <a:p>
          <a:endParaRPr lang="en-US"/>
        </a:p>
      </dgm:t>
    </dgm:pt>
    <dgm:pt modelId="{B9A634B4-B061-4FAB-AD45-C828C81F2676}" type="sibTrans" cxnId="{E9FE2F93-CBF2-4006-996A-6DD64233F35D}">
      <dgm:prSet/>
      <dgm:spPr/>
      <dgm:t>
        <a:bodyPr/>
        <a:lstStyle/>
        <a:p>
          <a:endParaRPr lang="en-US"/>
        </a:p>
      </dgm:t>
    </dgm:pt>
    <dgm:pt modelId="{29FA3889-57D9-40C4-9383-E5F773DF5F19}">
      <dgm:prSet/>
      <dgm:spPr/>
      <dgm:t>
        <a:bodyPr/>
        <a:lstStyle/>
        <a:p>
          <a:r>
            <a:rPr lang="ar-IQ"/>
            <a:t>الغضب </a:t>
          </a:r>
          <a:endParaRPr lang="en-US"/>
        </a:p>
      </dgm:t>
    </dgm:pt>
    <dgm:pt modelId="{780C7955-B8B2-45AE-ADB6-30A8CC41128C}" type="parTrans" cxnId="{01D6B9F0-2577-4580-8458-393061862F27}">
      <dgm:prSet/>
      <dgm:spPr/>
      <dgm:t>
        <a:bodyPr/>
        <a:lstStyle/>
        <a:p>
          <a:endParaRPr lang="en-US"/>
        </a:p>
      </dgm:t>
    </dgm:pt>
    <dgm:pt modelId="{EB4E5987-230C-4AAF-A87B-7D07E71BCBDC}" type="sibTrans" cxnId="{01D6B9F0-2577-4580-8458-393061862F27}">
      <dgm:prSet/>
      <dgm:spPr/>
      <dgm:t>
        <a:bodyPr/>
        <a:lstStyle/>
        <a:p>
          <a:endParaRPr lang="en-US"/>
        </a:p>
      </dgm:t>
    </dgm:pt>
    <dgm:pt modelId="{3D30601C-9D1E-4FD2-B332-54A05CD302C6}">
      <dgm:prSet/>
      <dgm:spPr/>
      <dgm:t>
        <a:bodyPr/>
        <a:lstStyle/>
        <a:p>
          <a:r>
            <a:rPr lang="ar-IQ"/>
            <a:t>الشهوة</a:t>
          </a:r>
          <a:endParaRPr lang="en-US"/>
        </a:p>
      </dgm:t>
    </dgm:pt>
    <dgm:pt modelId="{9CE1AD2A-779E-4473-8752-52A84BCE929C}" type="parTrans" cxnId="{E6D4A9C6-F141-4995-9B7A-804AEB5D1025}">
      <dgm:prSet/>
      <dgm:spPr/>
      <dgm:t>
        <a:bodyPr/>
        <a:lstStyle/>
        <a:p>
          <a:endParaRPr lang="en-US"/>
        </a:p>
      </dgm:t>
    </dgm:pt>
    <dgm:pt modelId="{989F4C35-47BD-42A5-A46A-60339AF09A57}" type="sibTrans" cxnId="{E6D4A9C6-F141-4995-9B7A-804AEB5D1025}">
      <dgm:prSet/>
      <dgm:spPr/>
      <dgm:t>
        <a:bodyPr/>
        <a:lstStyle/>
        <a:p>
          <a:endParaRPr lang="en-US"/>
        </a:p>
      </dgm:t>
    </dgm:pt>
    <dgm:pt modelId="{7DF54AD3-C10F-4B63-914F-AEDD78C9F12A}" type="pres">
      <dgm:prSet presAssocID="{8371A969-F6D2-457D-9BA9-0D783B9B37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0EABFC6-19AD-4E08-92E8-39574FF97F7A}" type="pres">
      <dgm:prSet presAssocID="{18BD5639-8F00-400B-A858-39B2818F99EF}" presName="hierRoot1" presStyleCnt="0">
        <dgm:presLayoutVars>
          <dgm:hierBranch val="init"/>
        </dgm:presLayoutVars>
      </dgm:prSet>
      <dgm:spPr/>
    </dgm:pt>
    <dgm:pt modelId="{C7D8B584-5B57-475D-81FA-6723D0815A86}" type="pres">
      <dgm:prSet presAssocID="{18BD5639-8F00-400B-A858-39B2818F99EF}" presName="rootComposite1" presStyleCnt="0"/>
      <dgm:spPr/>
    </dgm:pt>
    <dgm:pt modelId="{2090AF7D-F202-4D3A-B4E2-6DA8D4FAD604}" type="pres">
      <dgm:prSet presAssocID="{18BD5639-8F00-400B-A858-39B2818F99EF}" presName="rootText1" presStyleLbl="node0" presStyleIdx="0" presStyleCnt="3">
        <dgm:presLayoutVars>
          <dgm:chPref val="3"/>
        </dgm:presLayoutVars>
      </dgm:prSet>
      <dgm:spPr/>
    </dgm:pt>
    <dgm:pt modelId="{10547FD3-FDA7-4DBF-9D60-945DD9887EA1}" type="pres">
      <dgm:prSet presAssocID="{18BD5639-8F00-400B-A858-39B2818F99EF}" presName="rootConnector1" presStyleLbl="node1" presStyleIdx="0" presStyleCnt="0"/>
      <dgm:spPr/>
    </dgm:pt>
    <dgm:pt modelId="{72C467CA-269D-4BC0-86CD-FE3C113912D9}" type="pres">
      <dgm:prSet presAssocID="{18BD5639-8F00-400B-A858-39B2818F99EF}" presName="hierChild2" presStyleCnt="0"/>
      <dgm:spPr/>
    </dgm:pt>
    <dgm:pt modelId="{B253F11D-F461-425F-AF3D-E5D5F1E58E7F}" type="pres">
      <dgm:prSet presAssocID="{18BD5639-8F00-400B-A858-39B2818F99EF}" presName="hierChild3" presStyleCnt="0"/>
      <dgm:spPr/>
    </dgm:pt>
    <dgm:pt modelId="{65518DC3-F60B-491F-BE96-7D850D3D4005}" type="pres">
      <dgm:prSet presAssocID="{29FA3889-57D9-40C4-9383-E5F773DF5F19}" presName="hierRoot1" presStyleCnt="0">
        <dgm:presLayoutVars>
          <dgm:hierBranch val="init"/>
        </dgm:presLayoutVars>
      </dgm:prSet>
      <dgm:spPr/>
    </dgm:pt>
    <dgm:pt modelId="{FB06F8FF-2A59-4963-B62B-6A1AA1F148A6}" type="pres">
      <dgm:prSet presAssocID="{29FA3889-57D9-40C4-9383-E5F773DF5F19}" presName="rootComposite1" presStyleCnt="0"/>
      <dgm:spPr/>
    </dgm:pt>
    <dgm:pt modelId="{45AFC5D5-75D8-4D1F-AB94-3111E0A024D0}" type="pres">
      <dgm:prSet presAssocID="{29FA3889-57D9-40C4-9383-E5F773DF5F19}" presName="rootText1" presStyleLbl="node0" presStyleIdx="1" presStyleCnt="3">
        <dgm:presLayoutVars>
          <dgm:chPref val="3"/>
        </dgm:presLayoutVars>
      </dgm:prSet>
      <dgm:spPr/>
    </dgm:pt>
    <dgm:pt modelId="{C5B28D90-9E13-42BB-8D79-2C1B7DD5FBBB}" type="pres">
      <dgm:prSet presAssocID="{29FA3889-57D9-40C4-9383-E5F773DF5F19}" presName="rootConnector1" presStyleLbl="node1" presStyleIdx="0" presStyleCnt="0"/>
      <dgm:spPr/>
    </dgm:pt>
    <dgm:pt modelId="{7BEFAEDE-3FB5-479B-A9A6-44C7DDCD0C81}" type="pres">
      <dgm:prSet presAssocID="{29FA3889-57D9-40C4-9383-E5F773DF5F19}" presName="hierChild2" presStyleCnt="0"/>
      <dgm:spPr/>
    </dgm:pt>
    <dgm:pt modelId="{A2770CC4-F24D-444F-9FFC-6CF7EC7E4171}" type="pres">
      <dgm:prSet presAssocID="{29FA3889-57D9-40C4-9383-E5F773DF5F19}" presName="hierChild3" presStyleCnt="0"/>
      <dgm:spPr/>
    </dgm:pt>
    <dgm:pt modelId="{375D7BB0-939F-451C-9B39-FC326D9872FF}" type="pres">
      <dgm:prSet presAssocID="{3D30601C-9D1E-4FD2-B332-54A05CD302C6}" presName="hierRoot1" presStyleCnt="0">
        <dgm:presLayoutVars>
          <dgm:hierBranch val="init"/>
        </dgm:presLayoutVars>
      </dgm:prSet>
      <dgm:spPr/>
    </dgm:pt>
    <dgm:pt modelId="{8CC41A1C-122A-4D31-B2C6-B7491190EF64}" type="pres">
      <dgm:prSet presAssocID="{3D30601C-9D1E-4FD2-B332-54A05CD302C6}" presName="rootComposite1" presStyleCnt="0"/>
      <dgm:spPr/>
    </dgm:pt>
    <dgm:pt modelId="{E009671B-FD51-4F21-B41A-D1A7BFCB023F}" type="pres">
      <dgm:prSet presAssocID="{3D30601C-9D1E-4FD2-B332-54A05CD302C6}" presName="rootText1" presStyleLbl="node0" presStyleIdx="2" presStyleCnt="3">
        <dgm:presLayoutVars>
          <dgm:chPref val="3"/>
        </dgm:presLayoutVars>
      </dgm:prSet>
      <dgm:spPr/>
    </dgm:pt>
    <dgm:pt modelId="{87136D09-3F91-4C41-820F-CC8F1AA719C3}" type="pres">
      <dgm:prSet presAssocID="{3D30601C-9D1E-4FD2-B332-54A05CD302C6}" presName="rootConnector1" presStyleLbl="node1" presStyleIdx="0" presStyleCnt="0"/>
      <dgm:spPr/>
    </dgm:pt>
    <dgm:pt modelId="{EEC8492B-ED42-43B2-A188-27ED4D3410E4}" type="pres">
      <dgm:prSet presAssocID="{3D30601C-9D1E-4FD2-B332-54A05CD302C6}" presName="hierChild2" presStyleCnt="0"/>
      <dgm:spPr/>
    </dgm:pt>
    <dgm:pt modelId="{D56839B0-2CF6-4FC1-8CE1-2FFE6E1F3C54}" type="pres">
      <dgm:prSet presAssocID="{3D30601C-9D1E-4FD2-B332-54A05CD302C6}" presName="hierChild3" presStyleCnt="0"/>
      <dgm:spPr/>
    </dgm:pt>
  </dgm:ptLst>
  <dgm:cxnLst>
    <dgm:cxn modelId="{91BA4916-C19B-439F-914A-4DD111ED2C4B}" type="presOf" srcId="{29FA3889-57D9-40C4-9383-E5F773DF5F19}" destId="{C5B28D90-9E13-42BB-8D79-2C1B7DD5FBBB}" srcOrd="1" destOrd="0" presId="urn:microsoft.com/office/officeart/2005/8/layout/orgChart1"/>
    <dgm:cxn modelId="{83AFBE3C-A987-4757-ABD2-A596537E8B55}" type="presOf" srcId="{3D30601C-9D1E-4FD2-B332-54A05CD302C6}" destId="{87136D09-3F91-4C41-820F-CC8F1AA719C3}" srcOrd="1" destOrd="0" presId="urn:microsoft.com/office/officeart/2005/8/layout/orgChart1"/>
    <dgm:cxn modelId="{5FC54F70-1114-4FB3-AA79-E6D155B2BF12}" type="presOf" srcId="{18BD5639-8F00-400B-A858-39B2818F99EF}" destId="{10547FD3-FDA7-4DBF-9D60-945DD9887EA1}" srcOrd="1" destOrd="0" presId="urn:microsoft.com/office/officeart/2005/8/layout/orgChart1"/>
    <dgm:cxn modelId="{A6A61D51-AF14-47AA-B795-75A1EC3DE42C}" type="presOf" srcId="{29FA3889-57D9-40C4-9383-E5F773DF5F19}" destId="{45AFC5D5-75D8-4D1F-AB94-3111E0A024D0}" srcOrd="0" destOrd="0" presId="urn:microsoft.com/office/officeart/2005/8/layout/orgChart1"/>
    <dgm:cxn modelId="{235FA987-5EBE-401D-9066-7A5E41B8BE17}" type="presOf" srcId="{3D30601C-9D1E-4FD2-B332-54A05CD302C6}" destId="{E009671B-FD51-4F21-B41A-D1A7BFCB023F}" srcOrd="0" destOrd="0" presId="urn:microsoft.com/office/officeart/2005/8/layout/orgChart1"/>
    <dgm:cxn modelId="{E9FE2F93-CBF2-4006-996A-6DD64233F35D}" srcId="{8371A969-F6D2-457D-9BA9-0D783B9B3794}" destId="{18BD5639-8F00-400B-A858-39B2818F99EF}" srcOrd="0" destOrd="0" parTransId="{032C910F-C3E0-45A5-9160-4E46F026DB55}" sibTransId="{B9A634B4-B061-4FAB-AD45-C828C81F2676}"/>
    <dgm:cxn modelId="{AF148CAA-0C0B-4866-90C6-0413501CDDC5}" type="presOf" srcId="{8371A969-F6D2-457D-9BA9-0D783B9B3794}" destId="{7DF54AD3-C10F-4B63-914F-AEDD78C9F12A}" srcOrd="0" destOrd="0" presId="urn:microsoft.com/office/officeart/2005/8/layout/orgChart1"/>
    <dgm:cxn modelId="{E6D4A9C6-F141-4995-9B7A-804AEB5D1025}" srcId="{8371A969-F6D2-457D-9BA9-0D783B9B3794}" destId="{3D30601C-9D1E-4FD2-B332-54A05CD302C6}" srcOrd="2" destOrd="0" parTransId="{9CE1AD2A-779E-4473-8752-52A84BCE929C}" sibTransId="{989F4C35-47BD-42A5-A46A-60339AF09A57}"/>
    <dgm:cxn modelId="{BE95C2CA-8344-42EB-819B-0F7E13285994}" type="presOf" srcId="{18BD5639-8F00-400B-A858-39B2818F99EF}" destId="{2090AF7D-F202-4D3A-B4E2-6DA8D4FAD604}" srcOrd="0" destOrd="0" presId="urn:microsoft.com/office/officeart/2005/8/layout/orgChart1"/>
    <dgm:cxn modelId="{01D6B9F0-2577-4580-8458-393061862F27}" srcId="{8371A969-F6D2-457D-9BA9-0D783B9B3794}" destId="{29FA3889-57D9-40C4-9383-E5F773DF5F19}" srcOrd="1" destOrd="0" parTransId="{780C7955-B8B2-45AE-ADB6-30A8CC41128C}" sibTransId="{EB4E5987-230C-4AAF-A87B-7D07E71BCBDC}"/>
    <dgm:cxn modelId="{5F24E45F-A414-4241-A760-2784C0DAC9F4}" type="presParOf" srcId="{7DF54AD3-C10F-4B63-914F-AEDD78C9F12A}" destId="{00EABFC6-19AD-4E08-92E8-39574FF97F7A}" srcOrd="0" destOrd="0" presId="urn:microsoft.com/office/officeart/2005/8/layout/orgChart1"/>
    <dgm:cxn modelId="{82418469-0CDF-4999-89C1-9E3F3E4AFE21}" type="presParOf" srcId="{00EABFC6-19AD-4E08-92E8-39574FF97F7A}" destId="{C7D8B584-5B57-475D-81FA-6723D0815A86}" srcOrd="0" destOrd="0" presId="urn:microsoft.com/office/officeart/2005/8/layout/orgChart1"/>
    <dgm:cxn modelId="{08810E69-940A-418C-AE52-37BF8A11F180}" type="presParOf" srcId="{C7D8B584-5B57-475D-81FA-6723D0815A86}" destId="{2090AF7D-F202-4D3A-B4E2-6DA8D4FAD604}" srcOrd="0" destOrd="0" presId="urn:microsoft.com/office/officeart/2005/8/layout/orgChart1"/>
    <dgm:cxn modelId="{17E31CA2-62D2-4B64-9D35-2E96CC7289D2}" type="presParOf" srcId="{C7D8B584-5B57-475D-81FA-6723D0815A86}" destId="{10547FD3-FDA7-4DBF-9D60-945DD9887EA1}" srcOrd="1" destOrd="0" presId="urn:microsoft.com/office/officeart/2005/8/layout/orgChart1"/>
    <dgm:cxn modelId="{7910298F-0D16-45E7-BD9B-3316C46A0E18}" type="presParOf" srcId="{00EABFC6-19AD-4E08-92E8-39574FF97F7A}" destId="{72C467CA-269D-4BC0-86CD-FE3C113912D9}" srcOrd="1" destOrd="0" presId="urn:microsoft.com/office/officeart/2005/8/layout/orgChart1"/>
    <dgm:cxn modelId="{CE01B4E9-6F84-41DC-BE07-B68B2BB26A35}" type="presParOf" srcId="{00EABFC6-19AD-4E08-92E8-39574FF97F7A}" destId="{B253F11D-F461-425F-AF3D-E5D5F1E58E7F}" srcOrd="2" destOrd="0" presId="urn:microsoft.com/office/officeart/2005/8/layout/orgChart1"/>
    <dgm:cxn modelId="{72017B0A-6803-49E7-9B0B-291B0F7F32A4}" type="presParOf" srcId="{7DF54AD3-C10F-4B63-914F-AEDD78C9F12A}" destId="{65518DC3-F60B-491F-BE96-7D850D3D4005}" srcOrd="1" destOrd="0" presId="urn:microsoft.com/office/officeart/2005/8/layout/orgChart1"/>
    <dgm:cxn modelId="{A36006CC-B50B-40BF-BF72-AF1ABED07710}" type="presParOf" srcId="{65518DC3-F60B-491F-BE96-7D850D3D4005}" destId="{FB06F8FF-2A59-4963-B62B-6A1AA1F148A6}" srcOrd="0" destOrd="0" presId="urn:microsoft.com/office/officeart/2005/8/layout/orgChart1"/>
    <dgm:cxn modelId="{64F8CE22-F1B6-4077-95F0-19F40F9F295E}" type="presParOf" srcId="{FB06F8FF-2A59-4963-B62B-6A1AA1F148A6}" destId="{45AFC5D5-75D8-4D1F-AB94-3111E0A024D0}" srcOrd="0" destOrd="0" presId="urn:microsoft.com/office/officeart/2005/8/layout/orgChart1"/>
    <dgm:cxn modelId="{47E3D6F9-5AA0-40E5-B6FD-5CEC00312F4B}" type="presParOf" srcId="{FB06F8FF-2A59-4963-B62B-6A1AA1F148A6}" destId="{C5B28D90-9E13-42BB-8D79-2C1B7DD5FBBB}" srcOrd="1" destOrd="0" presId="urn:microsoft.com/office/officeart/2005/8/layout/orgChart1"/>
    <dgm:cxn modelId="{99A7D988-3231-45AF-9B32-FD2DF89BDCD5}" type="presParOf" srcId="{65518DC3-F60B-491F-BE96-7D850D3D4005}" destId="{7BEFAEDE-3FB5-479B-A9A6-44C7DDCD0C81}" srcOrd="1" destOrd="0" presId="urn:microsoft.com/office/officeart/2005/8/layout/orgChart1"/>
    <dgm:cxn modelId="{33BCCC8C-7BD7-440E-B9C4-8C5D4A8C9716}" type="presParOf" srcId="{65518DC3-F60B-491F-BE96-7D850D3D4005}" destId="{A2770CC4-F24D-444F-9FFC-6CF7EC7E4171}" srcOrd="2" destOrd="0" presId="urn:microsoft.com/office/officeart/2005/8/layout/orgChart1"/>
    <dgm:cxn modelId="{B5C78811-8A84-4212-BCB2-4E41C7BE217A}" type="presParOf" srcId="{7DF54AD3-C10F-4B63-914F-AEDD78C9F12A}" destId="{375D7BB0-939F-451C-9B39-FC326D9872FF}" srcOrd="2" destOrd="0" presId="urn:microsoft.com/office/officeart/2005/8/layout/orgChart1"/>
    <dgm:cxn modelId="{B2C564F6-9FCD-4795-96D8-ED6DF6F684A5}" type="presParOf" srcId="{375D7BB0-939F-451C-9B39-FC326D9872FF}" destId="{8CC41A1C-122A-4D31-B2C6-B7491190EF64}" srcOrd="0" destOrd="0" presId="urn:microsoft.com/office/officeart/2005/8/layout/orgChart1"/>
    <dgm:cxn modelId="{B751615B-DB09-446A-839F-E6301C6FCC11}" type="presParOf" srcId="{8CC41A1C-122A-4D31-B2C6-B7491190EF64}" destId="{E009671B-FD51-4F21-B41A-D1A7BFCB023F}" srcOrd="0" destOrd="0" presId="urn:microsoft.com/office/officeart/2005/8/layout/orgChart1"/>
    <dgm:cxn modelId="{0E2FC967-15CC-4146-8D3A-6B5B4A1871F0}" type="presParOf" srcId="{8CC41A1C-122A-4D31-B2C6-B7491190EF64}" destId="{87136D09-3F91-4C41-820F-CC8F1AA719C3}" srcOrd="1" destOrd="0" presId="urn:microsoft.com/office/officeart/2005/8/layout/orgChart1"/>
    <dgm:cxn modelId="{3E5FFBD5-A48A-4B6E-B42D-5B2942D8F206}" type="presParOf" srcId="{375D7BB0-939F-451C-9B39-FC326D9872FF}" destId="{EEC8492B-ED42-43B2-A188-27ED4D3410E4}" srcOrd="1" destOrd="0" presId="urn:microsoft.com/office/officeart/2005/8/layout/orgChart1"/>
    <dgm:cxn modelId="{D951F2C0-1A46-46B8-8002-A920BC5FB478}" type="presParOf" srcId="{375D7BB0-939F-451C-9B39-FC326D9872FF}" destId="{D56839B0-2CF6-4FC1-8CE1-2FFE6E1F3C5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215C33-2406-4516-A4C4-CB5632FA322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9B9661-8F60-4A15-ADDE-858F85ADDF96}">
      <dgm:prSet/>
      <dgm:spPr/>
      <dgm:t>
        <a:bodyPr/>
        <a:lstStyle/>
        <a:p>
          <a:r>
            <a:rPr lang="ar-IQ" dirty="0"/>
            <a:t>اعتدالها:</a:t>
          </a:r>
          <a:endParaRPr lang="en-US" dirty="0"/>
        </a:p>
      </dgm:t>
    </dgm:pt>
    <dgm:pt modelId="{E3109C08-ED10-45E5-8683-A62024346A4E}" type="parTrans" cxnId="{B073D522-6064-42B8-8036-2B16FDD190A4}">
      <dgm:prSet/>
      <dgm:spPr/>
      <dgm:t>
        <a:bodyPr/>
        <a:lstStyle/>
        <a:p>
          <a:endParaRPr lang="en-US"/>
        </a:p>
      </dgm:t>
    </dgm:pt>
    <dgm:pt modelId="{14A022CC-064A-44C6-9FD0-0C3803001C21}" type="sibTrans" cxnId="{B073D522-6064-42B8-8036-2B16FDD190A4}">
      <dgm:prSet/>
      <dgm:spPr/>
      <dgm:t>
        <a:bodyPr/>
        <a:lstStyle/>
        <a:p>
          <a:endParaRPr lang="en-US"/>
        </a:p>
      </dgm:t>
    </dgm:pt>
    <dgm:pt modelId="{7008ABAA-A354-49A6-90AF-41AA9035E4A5}">
      <dgm:prSet/>
      <dgm:spPr/>
      <dgm:t>
        <a:bodyPr/>
        <a:lstStyle/>
        <a:p>
          <a:r>
            <a:rPr lang="ar-IQ" dirty="0"/>
            <a:t>إفراطها:</a:t>
          </a:r>
          <a:endParaRPr lang="en-US" dirty="0"/>
        </a:p>
      </dgm:t>
    </dgm:pt>
    <dgm:pt modelId="{953EA9B7-46E3-4E69-987C-E88699824163}" type="parTrans" cxnId="{61C7D4B7-25DD-408B-93DD-29A50F3361B3}">
      <dgm:prSet/>
      <dgm:spPr/>
      <dgm:t>
        <a:bodyPr/>
        <a:lstStyle/>
        <a:p>
          <a:endParaRPr lang="en-US"/>
        </a:p>
      </dgm:t>
    </dgm:pt>
    <dgm:pt modelId="{749BA9AC-B386-4436-8657-9EE03D5AD47E}" type="sibTrans" cxnId="{61C7D4B7-25DD-408B-93DD-29A50F3361B3}">
      <dgm:prSet/>
      <dgm:spPr/>
      <dgm:t>
        <a:bodyPr/>
        <a:lstStyle/>
        <a:p>
          <a:endParaRPr lang="en-US"/>
        </a:p>
      </dgm:t>
    </dgm:pt>
    <dgm:pt modelId="{4E3084BC-D12A-4FA9-B35C-0888E8E6E179}">
      <dgm:prSet/>
      <dgm:spPr/>
      <dgm:t>
        <a:bodyPr/>
        <a:lstStyle/>
        <a:p>
          <a:r>
            <a:rPr lang="ar-IQ" dirty="0"/>
            <a:t>تفريطها:</a:t>
          </a:r>
          <a:endParaRPr lang="en-US" dirty="0"/>
        </a:p>
      </dgm:t>
    </dgm:pt>
    <dgm:pt modelId="{1BE5931C-76C9-4AF3-B305-1E1CF4B875D0}" type="parTrans" cxnId="{E0736420-7196-410E-BE3E-6991B4E42E4C}">
      <dgm:prSet/>
      <dgm:spPr/>
      <dgm:t>
        <a:bodyPr/>
        <a:lstStyle/>
        <a:p>
          <a:endParaRPr lang="en-US"/>
        </a:p>
      </dgm:t>
    </dgm:pt>
    <dgm:pt modelId="{C776B4DB-1585-409B-AFF0-F0F58D710E50}" type="sibTrans" cxnId="{E0736420-7196-410E-BE3E-6991B4E42E4C}">
      <dgm:prSet/>
      <dgm:spPr/>
      <dgm:t>
        <a:bodyPr/>
        <a:lstStyle/>
        <a:p>
          <a:endParaRPr lang="en-US"/>
        </a:p>
      </dgm:t>
    </dgm:pt>
    <dgm:pt modelId="{8CAE2FD7-1F7E-4949-819F-12C2B538F741}">
      <dgm:prSet/>
      <dgm:spPr/>
      <dgm:t>
        <a:bodyPr/>
        <a:lstStyle/>
        <a:p>
          <a:pPr>
            <a:buNone/>
          </a:pPr>
          <a:r>
            <a:rPr lang="ar-IQ" dirty="0"/>
            <a:t>الغباوة</a:t>
          </a:r>
          <a:endParaRPr lang="en-US" dirty="0"/>
        </a:p>
      </dgm:t>
    </dgm:pt>
    <dgm:pt modelId="{A1B8713B-140C-4E37-823B-70A38517EFD6}" type="parTrans" cxnId="{1B70D373-6473-4086-B40F-B7F7AB4FC40F}">
      <dgm:prSet/>
      <dgm:spPr/>
      <dgm:t>
        <a:bodyPr/>
        <a:lstStyle/>
        <a:p>
          <a:endParaRPr lang="en-US"/>
        </a:p>
      </dgm:t>
    </dgm:pt>
    <dgm:pt modelId="{4DA36DF9-687A-4F30-BE6F-292D4D0359BE}" type="sibTrans" cxnId="{1B70D373-6473-4086-B40F-B7F7AB4FC40F}">
      <dgm:prSet/>
      <dgm:spPr/>
      <dgm:t>
        <a:bodyPr/>
        <a:lstStyle/>
        <a:p>
          <a:endParaRPr lang="en-US"/>
        </a:p>
      </dgm:t>
    </dgm:pt>
    <dgm:pt modelId="{5F4ACF53-B616-4830-8A7A-846CEFBAC681}">
      <dgm:prSet/>
      <dgm:spPr/>
      <dgm:t>
        <a:bodyPr/>
        <a:lstStyle/>
        <a:p>
          <a:pPr>
            <a:buFontTx/>
            <a:buNone/>
          </a:pPr>
          <a:r>
            <a:rPr lang="ar-IQ" dirty="0" err="1"/>
            <a:t>الجربزة</a:t>
          </a:r>
          <a:endParaRPr lang="en-US" dirty="0"/>
        </a:p>
      </dgm:t>
    </dgm:pt>
    <dgm:pt modelId="{3D98C77A-3838-463A-9D4D-E86F652BF1E7}" type="parTrans" cxnId="{8F9DA53B-E7EB-4E6C-84E9-39F15004A626}">
      <dgm:prSet/>
      <dgm:spPr/>
      <dgm:t>
        <a:bodyPr/>
        <a:lstStyle/>
        <a:p>
          <a:endParaRPr lang="en-US"/>
        </a:p>
      </dgm:t>
    </dgm:pt>
    <dgm:pt modelId="{35D923E7-BFE3-480F-8FA8-8602A93A810A}" type="sibTrans" cxnId="{8F9DA53B-E7EB-4E6C-84E9-39F15004A626}">
      <dgm:prSet/>
      <dgm:spPr/>
      <dgm:t>
        <a:bodyPr/>
        <a:lstStyle/>
        <a:p>
          <a:endParaRPr lang="en-US"/>
        </a:p>
      </dgm:t>
    </dgm:pt>
    <dgm:pt modelId="{0007FADA-7865-479A-A15A-34E97710B847}">
      <dgm:prSet/>
      <dgm:spPr/>
      <dgm:t>
        <a:bodyPr/>
        <a:lstStyle/>
        <a:p>
          <a:pPr>
            <a:buFontTx/>
            <a:buNone/>
          </a:pPr>
          <a:r>
            <a:rPr lang="ar-IQ" dirty="0"/>
            <a:t>الحكمة</a:t>
          </a:r>
          <a:endParaRPr lang="en-US" dirty="0"/>
        </a:p>
      </dgm:t>
    </dgm:pt>
    <dgm:pt modelId="{42F795B8-61A8-4235-BB54-75E1D38EF142}" type="parTrans" cxnId="{1F3D2CB0-A931-4F04-A7AC-BE56261CC102}">
      <dgm:prSet/>
      <dgm:spPr/>
      <dgm:t>
        <a:bodyPr/>
        <a:lstStyle/>
        <a:p>
          <a:endParaRPr lang="en-US"/>
        </a:p>
      </dgm:t>
    </dgm:pt>
    <dgm:pt modelId="{D3CF2F3A-A1E0-4963-B567-C7977AA6A55D}" type="sibTrans" cxnId="{1F3D2CB0-A931-4F04-A7AC-BE56261CC102}">
      <dgm:prSet/>
      <dgm:spPr/>
      <dgm:t>
        <a:bodyPr/>
        <a:lstStyle/>
        <a:p>
          <a:endParaRPr lang="en-US"/>
        </a:p>
      </dgm:t>
    </dgm:pt>
    <dgm:pt modelId="{F4A0F29F-85F3-47D5-9709-212DE434E0C1}" type="pres">
      <dgm:prSet presAssocID="{F7215C33-2406-4516-A4C4-CB5632FA322A}" presName="Name0" presStyleCnt="0">
        <dgm:presLayoutVars>
          <dgm:dir/>
          <dgm:animLvl val="lvl"/>
          <dgm:resizeHandles val="exact"/>
        </dgm:presLayoutVars>
      </dgm:prSet>
      <dgm:spPr/>
    </dgm:pt>
    <dgm:pt modelId="{2745D48F-4C50-4DAA-9A17-8B8E0A910929}" type="pres">
      <dgm:prSet presAssocID="{F39B9661-8F60-4A15-ADDE-858F85ADDF96}" presName="composite" presStyleCnt="0"/>
      <dgm:spPr/>
    </dgm:pt>
    <dgm:pt modelId="{D57E2977-8413-4974-A669-26D667D0B6A6}" type="pres">
      <dgm:prSet presAssocID="{F39B9661-8F60-4A15-ADDE-858F85ADDF9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D16088A-1BD1-4C17-9285-770C08FFEBF9}" type="pres">
      <dgm:prSet presAssocID="{F39B9661-8F60-4A15-ADDE-858F85ADDF96}" presName="desTx" presStyleLbl="alignAccFollowNode1" presStyleIdx="0" presStyleCnt="3">
        <dgm:presLayoutVars>
          <dgm:bulletEnabled val="1"/>
        </dgm:presLayoutVars>
      </dgm:prSet>
      <dgm:spPr/>
    </dgm:pt>
    <dgm:pt modelId="{DFCE4A8D-8393-45CD-BD0B-CD5991AB6597}" type="pres">
      <dgm:prSet presAssocID="{14A022CC-064A-44C6-9FD0-0C3803001C21}" presName="space" presStyleCnt="0"/>
      <dgm:spPr/>
    </dgm:pt>
    <dgm:pt modelId="{5DB564B9-BFF2-4A9D-B735-B68C3EB84D55}" type="pres">
      <dgm:prSet presAssocID="{7008ABAA-A354-49A6-90AF-41AA9035E4A5}" presName="composite" presStyleCnt="0"/>
      <dgm:spPr/>
    </dgm:pt>
    <dgm:pt modelId="{3352D551-0363-442F-B8DD-A22B5C932121}" type="pres">
      <dgm:prSet presAssocID="{7008ABAA-A354-49A6-90AF-41AA9035E4A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76B7DF26-B040-4506-AC3B-B3474B3AD00A}" type="pres">
      <dgm:prSet presAssocID="{7008ABAA-A354-49A6-90AF-41AA9035E4A5}" presName="desTx" presStyleLbl="alignAccFollowNode1" presStyleIdx="1" presStyleCnt="3">
        <dgm:presLayoutVars>
          <dgm:bulletEnabled val="1"/>
        </dgm:presLayoutVars>
      </dgm:prSet>
      <dgm:spPr/>
    </dgm:pt>
    <dgm:pt modelId="{79B88057-61E6-47F0-88F9-E17F3AAB4BA9}" type="pres">
      <dgm:prSet presAssocID="{749BA9AC-B386-4436-8657-9EE03D5AD47E}" presName="space" presStyleCnt="0"/>
      <dgm:spPr/>
    </dgm:pt>
    <dgm:pt modelId="{BA3D5A1C-D37E-4A7E-9610-937E1BA8BA98}" type="pres">
      <dgm:prSet presAssocID="{4E3084BC-D12A-4FA9-B35C-0888E8E6E179}" presName="composite" presStyleCnt="0"/>
      <dgm:spPr/>
    </dgm:pt>
    <dgm:pt modelId="{15610544-DD89-422F-81F4-5B7DE94B91E6}" type="pres">
      <dgm:prSet presAssocID="{4E3084BC-D12A-4FA9-B35C-0888E8E6E17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CBC10782-C380-4E56-8614-0B1DC306BC03}" type="pres">
      <dgm:prSet presAssocID="{4E3084BC-D12A-4FA9-B35C-0888E8E6E179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90AD0220-D0C2-4C9B-959C-A5D773164E0A}" type="presOf" srcId="{7008ABAA-A354-49A6-90AF-41AA9035E4A5}" destId="{3352D551-0363-442F-B8DD-A22B5C932121}" srcOrd="0" destOrd="0" presId="urn:microsoft.com/office/officeart/2005/8/layout/hList1"/>
    <dgm:cxn modelId="{E0736420-7196-410E-BE3E-6991B4E42E4C}" srcId="{F7215C33-2406-4516-A4C4-CB5632FA322A}" destId="{4E3084BC-D12A-4FA9-B35C-0888E8E6E179}" srcOrd="2" destOrd="0" parTransId="{1BE5931C-76C9-4AF3-B305-1E1CF4B875D0}" sibTransId="{C776B4DB-1585-409B-AFF0-F0F58D710E50}"/>
    <dgm:cxn modelId="{B073D522-6064-42B8-8036-2B16FDD190A4}" srcId="{F7215C33-2406-4516-A4C4-CB5632FA322A}" destId="{F39B9661-8F60-4A15-ADDE-858F85ADDF96}" srcOrd="0" destOrd="0" parTransId="{E3109C08-ED10-45E5-8683-A62024346A4E}" sibTransId="{14A022CC-064A-44C6-9FD0-0C3803001C21}"/>
    <dgm:cxn modelId="{8F9DA53B-E7EB-4E6C-84E9-39F15004A626}" srcId="{7008ABAA-A354-49A6-90AF-41AA9035E4A5}" destId="{5F4ACF53-B616-4830-8A7A-846CEFBAC681}" srcOrd="0" destOrd="0" parTransId="{3D98C77A-3838-463A-9D4D-E86F652BF1E7}" sibTransId="{35D923E7-BFE3-480F-8FA8-8602A93A810A}"/>
    <dgm:cxn modelId="{FD4F8340-0B2E-4675-AFB6-BD5CCB2CC038}" type="presOf" srcId="{0007FADA-7865-479A-A15A-34E97710B847}" destId="{1D16088A-1BD1-4C17-9285-770C08FFEBF9}" srcOrd="0" destOrd="0" presId="urn:microsoft.com/office/officeart/2005/8/layout/hList1"/>
    <dgm:cxn modelId="{E5FE4243-5D96-47F6-81D9-342B3F9E077E}" type="presOf" srcId="{4E3084BC-D12A-4FA9-B35C-0888E8E6E179}" destId="{15610544-DD89-422F-81F4-5B7DE94B91E6}" srcOrd="0" destOrd="0" presId="urn:microsoft.com/office/officeart/2005/8/layout/hList1"/>
    <dgm:cxn modelId="{EBBECE68-F45F-405F-AFEB-E2C62B26D761}" type="presOf" srcId="{F7215C33-2406-4516-A4C4-CB5632FA322A}" destId="{F4A0F29F-85F3-47D5-9709-212DE434E0C1}" srcOrd="0" destOrd="0" presId="urn:microsoft.com/office/officeart/2005/8/layout/hList1"/>
    <dgm:cxn modelId="{1B70D373-6473-4086-B40F-B7F7AB4FC40F}" srcId="{4E3084BC-D12A-4FA9-B35C-0888E8E6E179}" destId="{8CAE2FD7-1F7E-4949-819F-12C2B538F741}" srcOrd="0" destOrd="0" parTransId="{A1B8713B-140C-4E37-823B-70A38517EFD6}" sibTransId="{4DA36DF9-687A-4F30-BE6F-292D4D0359BE}"/>
    <dgm:cxn modelId="{397B8C7B-BBB9-4E58-AA4D-D2A2F2C34C52}" type="presOf" srcId="{8CAE2FD7-1F7E-4949-819F-12C2B538F741}" destId="{CBC10782-C380-4E56-8614-0B1DC306BC03}" srcOrd="0" destOrd="0" presId="urn:microsoft.com/office/officeart/2005/8/layout/hList1"/>
    <dgm:cxn modelId="{8ED8AD7F-0810-416F-B46B-E89C9B371480}" type="presOf" srcId="{5F4ACF53-B616-4830-8A7A-846CEFBAC681}" destId="{76B7DF26-B040-4506-AC3B-B3474B3AD00A}" srcOrd="0" destOrd="0" presId="urn:microsoft.com/office/officeart/2005/8/layout/hList1"/>
    <dgm:cxn modelId="{CA0CCEAB-542B-4121-BB00-D87DCD89399F}" type="presOf" srcId="{F39B9661-8F60-4A15-ADDE-858F85ADDF96}" destId="{D57E2977-8413-4974-A669-26D667D0B6A6}" srcOrd="0" destOrd="0" presId="urn:microsoft.com/office/officeart/2005/8/layout/hList1"/>
    <dgm:cxn modelId="{1F3D2CB0-A931-4F04-A7AC-BE56261CC102}" srcId="{F39B9661-8F60-4A15-ADDE-858F85ADDF96}" destId="{0007FADA-7865-479A-A15A-34E97710B847}" srcOrd="0" destOrd="0" parTransId="{42F795B8-61A8-4235-BB54-75E1D38EF142}" sibTransId="{D3CF2F3A-A1E0-4963-B567-C7977AA6A55D}"/>
    <dgm:cxn modelId="{61C7D4B7-25DD-408B-93DD-29A50F3361B3}" srcId="{F7215C33-2406-4516-A4C4-CB5632FA322A}" destId="{7008ABAA-A354-49A6-90AF-41AA9035E4A5}" srcOrd="1" destOrd="0" parTransId="{953EA9B7-46E3-4E69-987C-E88699824163}" sibTransId="{749BA9AC-B386-4436-8657-9EE03D5AD47E}"/>
    <dgm:cxn modelId="{F98E0E47-185B-42C4-B3C9-730BBE5E1563}" type="presParOf" srcId="{F4A0F29F-85F3-47D5-9709-212DE434E0C1}" destId="{2745D48F-4C50-4DAA-9A17-8B8E0A910929}" srcOrd="0" destOrd="0" presId="urn:microsoft.com/office/officeart/2005/8/layout/hList1"/>
    <dgm:cxn modelId="{393C6ECC-8F3C-4DD5-AB01-7C62CEF32C60}" type="presParOf" srcId="{2745D48F-4C50-4DAA-9A17-8B8E0A910929}" destId="{D57E2977-8413-4974-A669-26D667D0B6A6}" srcOrd="0" destOrd="0" presId="urn:microsoft.com/office/officeart/2005/8/layout/hList1"/>
    <dgm:cxn modelId="{ED47A5B0-8E85-4421-962F-1C61BC4F2C25}" type="presParOf" srcId="{2745D48F-4C50-4DAA-9A17-8B8E0A910929}" destId="{1D16088A-1BD1-4C17-9285-770C08FFEBF9}" srcOrd="1" destOrd="0" presId="urn:microsoft.com/office/officeart/2005/8/layout/hList1"/>
    <dgm:cxn modelId="{00750171-196C-4FAB-B630-F2095F6E4996}" type="presParOf" srcId="{F4A0F29F-85F3-47D5-9709-212DE434E0C1}" destId="{DFCE4A8D-8393-45CD-BD0B-CD5991AB6597}" srcOrd="1" destOrd="0" presId="urn:microsoft.com/office/officeart/2005/8/layout/hList1"/>
    <dgm:cxn modelId="{199D3BEE-38D1-4958-A981-43AB1297BCF6}" type="presParOf" srcId="{F4A0F29F-85F3-47D5-9709-212DE434E0C1}" destId="{5DB564B9-BFF2-4A9D-B735-B68C3EB84D55}" srcOrd="2" destOrd="0" presId="urn:microsoft.com/office/officeart/2005/8/layout/hList1"/>
    <dgm:cxn modelId="{AB2D7980-C67B-4F76-B514-649EBFCA5AA9}" type="presParOf" srcId="{5DB564B9-BFF2-4A9D-B735-B68C3EB84D55}" destId="{3352D551-0363-442F-B8DD-A22B5C932121}" srcOrd="0" destOrd="0" presId="urn:microsoft.com/office/officeart/2005/8/layout/hList1"/>
    <dgm:cxn modelId="{7A3D7B61-0852-4A66-8100-D2FBF6B445E8}" type="presParOf" srcId="{5DB564B9-BFF2-4A9D-B735-B68C3EB84D55}" destId="{76B7DF26-B040-4506-AC3B-B3474B3AD00A}" srcOrd="1" destOrd="0" presId="urn:microsoft.com/office/officeart/2005/8/layout/hList1"/>
    <dgm:cxn modelId="{99EC56A7-22B5-4643-956F-11A070D9F67A}" type="presParOf" srcId="{F4A0F29F-85F3-47D5-9709-212DE434E0C1}" destId="{79B88057-61E6-47F0-88F9-E17F3AAB4BA9}" srcOrd="3" destOrd="0" presId="urn:microsoft.com/office/officeart/2005/8/layout/hList1"/>
    <dgm:cxn modelId="{41882628-A104-4B0F-B2D0-B57B5329434F}" type="presParOf" srcId="{F4A0F29F-85F3-47D5-9709-212DE434E0C1}" destId="{BA3D5A1C-D37E-4A7E-9610-937E1BA8BA98}" srcOrd="4" destOrd="0" presId="urn:microsoft.com/office/officeart/2005/8/layout/hList1"/>
    <dgm:cxn modelId="{CF59F213-0A85-401E-AC15-EA21FC8ACAAF}" type="presParOf" srcId="{BA3D5A1C-D37E-4A7E-9610-937E1BA8BA98}" destId="{15610544-DD89-422F-81F4-5B7DE94B91E6}" srcOrd="0" destOrd="0" presId="urn:microsoft.com/office/officeart/2005/8/layout/hList1"/>
    <dgm:cxn modelId="{0459C6F0-A18A-4658-B80D-C1AAC7488D27}" type="presParOf" srcId="{BA3D5A1C-D37E-4A7E-9610-937E1BA8BA98}" destId="{CBC10782-C380-4E56-8614-0B1DC306BC0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8BDACA-A4B4-4390-B078-49ADF25A51E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C4CEF8-DB09-4422-A95D-41C3E7B18651}">
      <dgm:prSet phldrT="[Text]"/>
      <dgm:spPr/>
      <dgm:t>
        <a:bodyPr/>
        <a:lstStyle/>
        <a:p>
          <a:r>
            <a:rPr lang="ar-IQ" dirty="0"/>
            <a:t>اعتدالها</a:t>
          </a:r>
          <a:endParaRPr lang="en-US" dirty="0"/>
        </a:p>
      </dgm:t>
    </dgm:pt>
    <dgm:pt modelId="{615048B3-95EE-49F1-92D0-C1079105DEF2}" type="parTrans" cxnId="{55F336E3-D069-4001-BBC5-C7FA1927439B}">
      <dgm:prSet/>
      <dgm:spPr/>
      <dgm:t>
        <a:bodyPr/>
        <a:lstStyle/>
        <a:p>
          <a:endParaRPr lang="en-US"/>
        </a:p>
      </dgm:t>
    </dgm:pt>
    <dgm:pt modelId="{F1B41C40-7242-4B8E-90AF-25009AB23CF4}" type="sibTrans" cxnId="{55F336E3-D069-4001-BBC5-C7FA1927439B}">
      <dgm:prSet/>
      <dgm:spPr/>
      <dgm:t>
        <a:bodyPr/>
        <a:lstStyle/>
        <a:p>
          <a:endParaRPr lang="en-US"/>
        </a:p>
      </dgm:t>
    </dgm:pt>
    <dgm:pt modelId="{2235577E-04E6-47F4-BE2E-E2B909CEDE16}">
      <dgm:prSet phldrT="[Text]"/>
      <dgm:spPr/>
      <dgm:t>
        <a:bodyPr/>
        <a:lstStyle/>
        <a:p>
          <a:r>
            <a:rPr lang="ar-IQ" dirty="0"/>
            <a:t>الشجاعة</a:t>
          </a:r>
          <a:endParaRPr lang="en-US" dirty="0"/>
        </a:p>
      </dgm:t>
    </dgm:pt>
    <dgm:pt modelId="{CE6200EF-0991-4BF4-B587-10E72646A971}" type="parTrans" cxnId="{82806C20-5435-4FE4-A7C6-82AC0BF13E02}">
      <dgm:prSet/>
      <dgm:spPr/>
      <dgm:t>
        <a:bodyPr/>
        <a:lstStyle/>
        <a:p>
          <a:endParaRPr lang="en-US"/>
        </a:p>
      </dgm:t>
    </dgm:pt>
    <dgm:pt modelId="{B6D942E7-AB10-4630-BD6E-74D5DC99DE55}" type="sibTrans" cxnId="{82806C20-5435-4FE4-A7C6-82AC0BF13E02}">
      <dgm:prSet/>
      <dgm:spPr/>
      <dgm:t>
        <a:bodyPr/>
        <a:lstStyle/>
        <a:p>
          <a:endParaRPr lang="en-US"/>
        </a:p>
      </dgm:t>
    </dgm:pt>
    <dgm:pt modelId="{B6109727-E64F-480F-A1D1-164E093C4928}">
      <dgm:prSet phldrT="[Text]"/>
      <dgm:spPr/>
      <dgm:t>
        <a:bodyPr/>
        <a:lstStyle/>
        <a:p>
          <a:r>
            <a:rPr lang="ar-IQ" dirty="0"/>
            <a:t>إفراطها</a:t>
          </a:r>
          <a:endParaRPr lang="en-US" dirty="0"/>
        </a:p>
      </dgm:t>
    </dgm:pt>
    <dgm:pt modelId="{5DB7BA02-EA79-4662-8854-74689FFC9672}" type="parTrans" cxnId="{04737E02-18F4-43C3-918E-F7A0A42F1EFE}">
      <dgm:prSet/>
      <dgm:spPr/>
      <dgm:t>
        <a:bodyPr/>
        <a:lstStyle/>
        <a:p>
          <a:endParaRPr lang="en-US"/>
        </a:p>
      </dgm:t>
    </dgm:pt>
    <dgm:pt modelId="{53F6DC07-D13E-4200-BF94-043A9E20E6E0}" type="sibTrans" cxnId="{04737E02-18F4-43C3-918E-F7A0A42F1EFE}">
      <dgm:prSet/>
      <dgm:spPr/>
      <dgm:t>
        <a:bodyPr/>
        <a:lstStyle/>
        <a:p>
          <a:endParaRPr lang="en-US"/>
        </a:p>
      </dgm:t>
    </dgm:pt>
    <dgm:pt modelId="{D938D1BC-9832-40F9-94EA-DA734321CBB8}">
      <dgm:prSet phldrT="[Text]"/>
      <dgm:spPr/>
      <dgm:t>
        <a:bodyPr/>
        <a:lstStyle/>
        <a:p>
          <a:r>
            <a:rPr lang="ar-IQ" dirty="0"/>
            <a:t>التهور</a:t>
          </a:r>
          <a:endParaRPr lang="en-US" dirty="0"/>
        </a:p>
      </dgm:t>
    </dgm:pt>
    <dgm:pt modelId="{8771DEFA-0FA0-4B87-8D19-99559DCAA80B}" type="parTrans" cxnId="{7AE38AE3-0C71-4DF6-B1AD-D395A7C15099}">
      <dgm:prSet/>
      <dgm:spPr/>
      <dgm:t>
        <a:bodyPr/>
        <a:lstStyle/>
        <a:p>
          <a:endParaRPr lang="en-US"/>
        </a:p>
      </dgm:t>
    </dgm:pt>
    <dgm:pt modelId="{D6D0A9F3-8267-4EB1-A0DC-926335FB522D}" type="sibTrans" cxnId="{7AE38AE3-0C71-4DF6-B1AD-D395A7C15099}">
      <dgm:prSet/>
      <dgm:spPr/>
      <dgm:t>
        <a:bodyPr/>
        <a:lstStyle/>
        <a:p>
          <a:endParaRPr lang="en-US"/>
        </a:p>
      </dgm:t>
    </dgm:pt>
    <dgm:pt modelId="{C6839D80-0EFB-410B-9D43-7B134A058A22}">
      <dgm:prSet phldrT="[Text]"/>
      <dgm:spPr/>
      <dgm:t>
        <a:bodyPr/>
        <a:lstStyle/>
        <a:p>
          <a:r>
            <a:rPr lang="ar-IQ" dirty="0"/>
            <a:t>تفريطها</a:t>
          </a:r>
          <a:endParaRPr lang="en-US" dirty="0"/>
        </a:p>
      </dgm:t>
    </dgm:pt>
    <dgm:pt modelId="{7D6CB05F-D3F2-4FC3-A7F7-C9F4D16FB1CF}" type="parTrans" cxnId="{FA85961A-5AA9-4121-9C8D-0B6EAAE93CE5}">
      <dgm:prSet/>
      <dgm:spPr/>
      <dgm:t>
        <a:bodyPr/>
        <a:lstStyle/>
        <a:p>
          <a:endParaRPr lang="en-US"/>
        </a:p>
      </dgm:t>
    </dgm:pt>
    <dgm:pt modelId="{F63F97C1-EB19-463C-BC7C-86E371D32E16}" type="sibTrans" cxnId="{FA85961A-5AA9-4121-9C8D-0B6EAAE93CE5}">
      <dgm:prSet/>
      <dgm:spPr/>
      <dgm:t>
        <a:bodyPr/>
        <a:lstStyle/>
        <a:p>
          <a:endParaRPr lang="en-US"/>
        </a:p>
      </dgm:t>
    </dgm:pt>
    <dgm:pt modelId="{BEE91DDF-1962-4099-A2B6-DAB74622FA51}">
      <dgm:prSet phldrT="[Text]"/>
      <dgm:spPr/>
      <dgm:t>
        <a:bodyPr/>
        <a:lstStyle/>
        <a:p>
          <a:r>
            <a:rPr lang="ar-IQ" dirty="0"/>
            <a:t>الخمود</a:t>
          </a:r>
          <a:endParaRPr lang="en-US" dirty="0"/>
        </a:p>
      </dgm:t>
    </dgm:pt>
    <dgm:pt modelId="{09EA1447-B576-4AEA-BDB8-6BE5DDC17A32}" type="parTrans" cxnId="{A911078D-3448-4742-AE73-E3B88782AF6B}">
      <dgm:prSet/>
      <dgm:spPr/>
      <dgm:t>
        <a:bodyPr/>
        <a:lstStyle/>
        <a:p>
          <a:endParaRPr lang="en-US"/>
        </a:p>
      </dgm:t>
    </dgm:pt>
    <dgm:pt modelId="{D65E58FA-D50B-4DBB-BC33-46306B5F1072}" type="sibTrans" cxnId="{A911078D-3448-4742-AE73-E3B88782AF6B}">
      <dgm:prSet/>
      <dgm:spPr/>
      <dgm:t>
        <a:bodyPr/>
        <a:lstStyle/>
        <a:p>
          <a:endParaRPr lang="en-US"/>
        </a:p>
      </dgm:t>
    </dgm:pt>
    <dgm:pt modelId="{20219EEA-24E4-4F97-B90B-F0B72187AEF9}" type="pres">
      <dgm:prSet presAssocID="{518BDACA-A4B4-4390-B078-49ADF25A51E8}" presName="Name0" presStyleCnt="0">
        <dgm:presLayoutVars>
          <dgm:dir val="rev"/>
          <dgm:animLvl val="lvl"/>
          <dgm:resizeHandles val="exact"/>
        </dgm:presLayoutVars>
      </dgm:prSet>
      <dgm:spPr/>
    </dgm:pt>
    <dgm:pt modelId="{AC139622-FB73-487D-AD75-3CC98A09DA85}" type="pres">
      <dgm:prSet presAssocID="{20C4CEF8-DB09-4422-A95D-41C3E7B18651}" presName="composite" presStyleCnt="0"/>
      <dgm:spPr/>
    </dgm:pt>
    <dgm:pt modelId="{E1B330B9-1F82-4914-B112-9C79E8D3F05F}" type="pres">
      <dgm:prSet presAssocID="{20C4CEF8-DB09-4422-A95D-41C3E7B1865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A2FB73AE-2C31-48F7-9C5C-E1CE7F9D1236}" type="pres">
      <dgm:prSet presAssocID="{20C4CEF8-DB09-4422-A95D-41C3E7B18651}" presName="desTx" presStyleLbl="alignAccFollowNode1" presStyleIdx="0" presStyleCnt="3">
        <dgm:presLayoutVars>
          <dgm:bulletEnabled val="1"/>
        </dgm:presLayoutVars>
      </dgm:prSet>
      <dgm:spPr/>
    </dgm:pt>
    <dgm:pt modelId="{9A988F55-1250-4B4A-87CA-8AF6F2235B59}" type="pres">
      <dgm:prSet presAssocID="{F1B41C40-7242-4B8E-90AF-25009AB23CF4}" presName="space" presStyleCnt="0"/>
      <dgm:spPr/>
    </dgm:pt>
    <dgm:pt modelId="{8B16D16D-4117-4FEB-912A-B93A30EFEAE2}" type="pres">
      <dgm:prSet presAssocID="{B6109727-E64F-480F-A1D1-164E093C4928}" presName="composite" presStyleCnt="0"/>
      <dgm:spPr/>
    </dgm:pt>
    <dgm:pt modelId="{99FAD9B0-88F3-4A3B-997F-5BD4231A22ED}" type="pres">
      <dgm:prSet presAssocID="{B6109727-E64F-480F-A1D1-164E093C492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10E3A50B-B687-4248-B794-D250CAC6C083}" type="pres">
      <dgm:prSet presAssocID="{B6109727-E64F-480F-A1D1-164E093C4928}" presName="desTx" presStyleLbl="alignAccFollowNode1" presStyleIdx="1" presStyleCnt="3">
        <dgm:presLayoutVars>
          <dgm:bulletEnabled val="1"/>
        </dgm:presLayoutVars>
      </dgm:prSet>
      <dgm:spPr/>
    </dgm:pt>
    <dgm:pt modelId="{5B9F9648-EE18-47DF-BBA5-1C1A00C6673F}" type="pres">
      <dgm:prSet presAssocID="{53F6DC07-D13E-4200-BF94-043A9E20E6E0}" presName="space" presStyleCnt="0"/>
      <dgm:spPr/>
    </dgm:pt>
    <dgm:pt modelId="{2F77347F-35EA-4BA8-ACB5-E15EFABFF4DC}" type="pres">
      <dgm:prSet presAssocID="{C6839D80-0EFB-410B-9D43-7B134A058A22}" presName="composite" presStyleCnt="0"/>
      <dgm:spPr/>
    </dgm:pt>
    <dgm:pt modelId="{1B153D37-423F-4F18-B01D-A59913B3BF33}" type="pres">
      <dgm:prSet presAssocID="{C6839D80-0EFB-410B-9D43-7B134A058A2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B8BEC5FA-56CC-4863-A9E5-0DED0A886EE9}" type="pres">
      <dgm:prSet presAssocID="{C6839D80-0EFB-410B-9D43-7B134A058A22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04737E02-18F4-43C3-918E-F7A0A42F1EFE}" srcId="{518BDACA-A4B4-4390-B078-49ADF25A51E8}" destId="{B6109727-E64F-480F-A1D1-164E093C4928}" srcOrd="1" destOrd="0" parTransId="{5DB7BA02-EA79-4662-8854-74689FFC9672}" sibTransId="{53F6DC07-D13E-4200-BF94-043A9E20E6E0}"/>
    <dgm:cxn modelId="{4985EC0F-F7A0-4938-89D4-589764B32643}" type="presOf" srcId="{B6109727-E64F-480F-A1D1-164E093C4928}" destId="{99FAD9B0-88F3-4A3B-997F-5BD4231A22ED}" srcOrd="0" destOrd="0" presId="urn:microsoft.com/office/officeart/2005/8/layout/hList1"/>
    <dgm:cxn modelId="{FA85961A-5AA9-4121-9C8D-0B6EAAE93CE5}" srcId="{518BDACA-A4B4-4390-B078-49ADF25A51E8}" destId="{C6839D80-0EFB-410B-9D43-7B134A058A22}" srcOrd="2" destOrd="0" parTransId="{7D6CB05F-D3F2-4FC3-A7F7-C9F4D16FB1CF}" sibTransId="{F63F97C1-EB19-463C-BC7C-86E371D32E16}"/>
    <dgm:cxn modelId="{FCA9EE1A-906D-48CB-8273-BBB618C7EDCB}" type="presOf" srcId="{BEE91DDF-1962-4099-A2B6-DAB74622FA51}" destId="{B8BEC5FA-56CC-4863-A9E5-0DED0A886EE9}" srcOrd="0" destOrd="0" presId="urn:microsoft.com/office/officeart/2005/8/layout/hList1"/>
    <dgm:cxn modelId="{82806C20-5435-4FE4-A7C6-82AC0BF13E02}" srcId="{20C4CEF8-DB09-4422-A95D-41C3E7B18651}" destId="{2235577E-04E6-47F4-BE2E-E2B909CEDE16}" srcOrd="0" destOrd="0" parTransId="{CE6200EF-0991-4BF4-B587-10E72646A971}" sibTransId="{B6D942E7-AB10-4630-BD6E-74D5DC99DE55}"/>
    <dgm:cxn modelId="{4D36AD27-AE11-4AAB-8186-622CA746FC8E}" type="presOf" srcId="{20C4CEF8-DB09-4422-A95D-41C3E7B18651}" destId="{E1B330B9-1F82-4914-B112-9C79E8D3F05F}" srcOrd="0" destOrd="0" presId="urn:microsoft.com/office/officeart/2005/8/layout/hList1"/>
    <dgm:cxn modelId="{D9A47039-9F46-4D21-A026-8934B05A4422}" type="presOf" srcId="{D938D1BC-9832-40F9-94EA-DA734321CBB8}" destId="{10E3A50B-B687-4248-B794-D250CAC6C083}" srcOrd="0" destOrd="0" presId="urn:microsoft.com/office/officeart/2005/8/layout/hList1"/>
    <dgm:cxn modelId="{625A9973-3633-4D25-81F2-C024FE75D85E}" type="presOf" srcId="{2235577E-04E6-47F4-BE2E-E2B909CEDE16}" destId="{A2FB73AE-2C31-48F7-9C5C-E1CE7F9D1236}" srcOrd="0" destOrd="0" presId="urn:microsoft.com/office/officeart/2005/8/layout/hList1"/>
    <dgm:cxn modelId="{A911078D-3448-4742-AE73-E3B88782AF6B}" srcId="{C6839D80-0EFB-410B-9D43-7B134A058A22}" destId="{BEE91DDF-1962-4099-A2B6-DAB74622FA51}" srcOrd="0" destOrd="0" parTransId="{09EA1447-B576-4AEA-BDB8-6BE5DDC17A32}" sibTransId="{D65E58FA-D50B-4DBB-BC33-46306B5F1072}"/>
    <dgm:cxn modelId="{668FEB92-7F1D-49F0-AE96-2B1911E82185}" type="presOf" srcId="{518BDACA-A4B4-4390-B078-49ADF25A51E8}" destId="{20219EEA-24E4-4F97-B90B-F0B72187AEF9}" srcOrd="0" destOrd="0" presId="urn:microsoft.com/office/officeart/2005/8/layout/hList1"/>
    <dgm:cxn modelId="{55F336E3-D069-4001-BBC5-C7FA1927439B}" srcId="{518BDACA-A4B4-4390-B078-49ADF25A51E8}" destId="{20C4CEF8-DB09-4422-A95D-41C3E7B18651}" srcOrd="0" destOrd="0" parTransId="{615048B3-95EE-49F1-92D0-C1079105DEF2}" sibTransId="{F1B41C40-7242-4B8E-90AF-25009AB23CF4}"/>
    <dgm:cxn modelId="{7AE38AE3-0C71-4DF6-B1AD-D395A7C15099}" srcId="{B6109727-E64F-480F-A1D1-164E093C4928}" destId="{D938D1BC-9832-40F9-94EA-DA734321CBB8}" srcOrd="0" destOrd="0" parTransId="{8771DEFA-0FA0-4B87-8D19-99559DCAA80B}" sibTransId="{D6D0A9F3-8267-4EB1-A0DC-926335FB522D}"/>
    <dgm:cxn modelId="{81F1AFE4-3786-4817-AC65-79B6A0DE6160}" type="presOf" srcId="{C6839D80-0EFB-410B-9D43-7B134A058A22}" destId="{1B153D37-423F-4F18-B01D-A59913B3BF33}" srcOrd="0" destOrd="0" presId="urn:microsoft.com/office/officeart/2005/8/layout/hList1"/>
    <dgm:cxn modelId="{97432448-5C8C-47F4-8F7F-D1302FCB19EB}" type="presParOf" srcId="{20219EEA-24E4-4F97-B90B-F0B72187AEF9}" destId="{AC139622-FB73-487D-AD75-3CC98A09DA85}" srcOrd="0" destOrd="0" presId="urn:microsoft.com/office/officeart/2005/8/layout/hList1"/>
    <dgm:cxn modelId="{D40808BC-FE53-4BB6-B502-B0D25670C4F0}" type="presParOf" srcId="{AC139622-FB73-487D-AD75-3CC98A09DA85}" destId="{E1B330B9-1F82-4914-B112-9C79E8D3F05F}" srcOrd="0" destOrd="0" presId="urn:microsoft.com/office/officeart/2005/8/layout/hList1"/>
    <dgm:cxn modelId="{75E60B8A-35C8-495C-AB89-D82C76A6815D}" type="presParOf" srcId="{AC139622-FB73-487D-AD75-3CC98A09DA85}" destId="{A2FB73AE-2C31-48F7-9C5C-E1CE7F9D1236}" srcOrd="1" destOrd="0" presId="urn:microsoft.com/office/officeart/2005/8/layout/hList1"/>
    <dgm:cxn modelId="{DB815702-E3CB-43DA-BE1A-963C22A59C92}" type="presParOf" srcId="{20219EEA-24E4-4F97-B90B-F0B72187AEF9}" destId="{9A988F55-1250-4B4A-87CA-8AF6F2235B59}" srcOrd="1" destOrd="0" presId="urn:microsoft.com/office/officeart/2005/8/layout/hList1"/>
    <dgm:cxn modelId="{C95256DD-07E8-4709-A7E1-1CE2A03A944F}" type="presParOf" srcId="{20219EEA-24E4-4F97-B90B-F0B72187AEF9}" destId="{8B16D16D-4117-4FEB-912A-B93A30EFEAE2}" srcOrd="2" destOrd="0" presId="urn:microsoft.com/office/officeart/2005/8/layout/hList1"/>
    <dgm:cxn modelId="{CE665BF5-A685-4EDD-AE4B-06A654DC263D}" type="presParOf" srcId="{8B16D16D-4117-4FEB-912A-B93A30EFEAE2}" destId="{99FAD9B0-88F3-4A3B-997F-5BD4231A22ED}" srcOrd="0" destOrd="0" presId="urn:microsoft.com/office/officeart/2005/8/layout/hList1"/>
    <dgm:cxn modelId="{32EC2C6B-5F0E-4989-8CA4-79D71E90CFDB}" type="presParOf" srcId="{8B16D16D-4117-4FEB-912A-B93A30EFEAE2}" destId="{10E3A50B-B687-4248-B794-D250CAC6C083}" srcOrd="1" destOrd="0" presId="urn:microsoft.com/office/officeart/2005/8/layout/hList1"/>
    <dgm:cxn modelId="{A43C5200-2E40-4914-9663-13D78F3F0472}" type="presParOf" srcId="{20219EEA-24E4-4F97-B90B-F0B72187AEF9}" destId="{5B9F9648-EE18-47DF-BBA5-1C1A00C6673F}" srcOrd="3" destOrd="0" presId="urn:microsoft.com/office/officeart/2005/8/layout/hList1"/>
    <dgm:cxn modelId="{1AD8FFE7-171D-42F3-B4FE-EA489547F636}" type="presParOf" srcId="{20219EEA-24E4-4F97-B90B-F0B72187AEF9}" destId="{2F77347F-35EA-4BA8-ACB5-E15EFABFF4DC}" srcOrd="4" destOrd="0" presId="urn:microsoft.com/office/officeart/2005/8/layout/hList1"/>
    <dgm:cxn modelId="{B81253A1-3C6C-4545-A6BF-074F18FCA083}" type="presParOf" srcId="{2F77347F-35EA-4BA8-ACB5-E15EFABFF4DC}" destId="{1B153D37-423F-4F18-B01D-A59913B3BF33}" srcOrd="0" destOrd="0" presId="urn:microsoft.com/office/officeart/2005/8/layout/hList1"/>
    <dgm:cxn modelId="{80211DE6-933A-4087-902E-5ED225A4549A}" type="presParOf" srcId="{2F77347F-35EA-4BA8-ACB5-E15EFABFF4DC}" destId="{B8BEC5FA-56CC-4863-A9E5-0DED0A886EE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90AF7D-F202-4D3A-B4E2-6DA8D4FAD604}">
      <dsp:nvSpPr>
        <dsp:cNvPr id="0" name=""/>
        <dsp:cNvSpPr/>
      </dsp:nvSpPr>
      <dsp:spPr>
        <a:xfrm>
          <a:off x="577" y="1602192"/>
          <a:ext cx="2513308" cy="12566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6200" kern="1200"/>
            <a:t>النطق</a:t>
          </a:r>
          <a:endParaRPr lang="en-US" sz="6200" kern="1200"/>
        </a:p>
      </dsp:txBody>
      <dsp:txXfrm>
        <a:off x="577" y="1602192"/>
        <a:ext cx="2513308" cy="1256654"/>
      </dsp:txXfrm>
    </dsp:sp>
    <dsp:sp modelId="{45AFC5D5-75D8-4D1F-AB94-3111E0A024D0}">
      <dsp:nvSpPr>
        <dsp:cNvPr id="0" name=""/>
        <dsp:cNvSpPr/>
      </dsp:nvSpPr>
      <dsp:spPr>
        <a:xfrm>
          <a:off x="3041679" y="1602192"/>
          <a:ext cx="2513308" cy="12566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6200" kern="1200"/>
            <a:t>الغضب </a:t>
          </a:r>
          <a:endParaRPr lang="en-US" sz="6200" kern="1200"/>
        </a:p>
      </dsp:txBody>
      <dsp:txXfrm>
        <a:off x="3041679" y="1602192"/>
        <a:ext cx="2513308" cy="1256654"/>
      </dsp:txXfrm>
    </dsp:sp>
    <dsp:sp modelId="{E009671B-FD51-4F21-B41A-D1A7BFCB023F}">
      <dsp:nvSpPr>
        <dsp:cNvPr id="0" name=""/>
        <dsp:cNvSpPr/>
      </dsp:nvSpPr>
      <dsp:spPr>
        <a:xfrm>
          <a:off x="6082782" y="1602192"/>
          <a:ext cx="2513308" cy="12566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6200" kern="1200"/>
            <a:t>الشهوة</a:t>
          </a:r>
          <a:endParaRPr lang="en-US" sz="6200" kern="1200"/>
        </a:p>
      </dsp:txBody>
      <dsp:txXfrm>
        <a:off x="6082782" y="1602192"/>
        <a:ext cx="2513308" cy="1256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7E2977-8413-4974-A669-26D667D0B6A6}">
      <dsp:nvSpPr>
        <dsp:cNvPr id="0" name=""/>
        <dsp:cNvSpPr/>
      </dsp:nvSpPr>
      <dsp:spPr>
        <a:xfrm>
          <a:off x="2686" y="428680"/>
          <a:ext cx="2619188" cy="1047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182880" rIns="320040" bIns="18288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4500" kern="1200" dirty="0"/>
            <a:t>اعتدالها:</a:t>
          </a:r>
          <a:endParaRPr lang="en-US" sz="4500" kern="1200" dirty="0"/>
        </a:p>
      </dsp:txBody>
      <dsp:txXfrm>
        <a:off x="2686" y="428680"/>
        <a:ext cx="2619188" cy="1047675"/>
      </dsp:txXfrm>
    </dsp:sp>
    <dsp:sp modelId="{1D16088A-1BD1-4C17-9285-770C08FFEBF9}">
      <dsp:nvSpPr>
        <dsp:cNvPr id="0" name=""/>
        <dsp:cNvSpPr/>
      </dsp:nvSpPr>
      <dsp:spPr>
        <a:xfrm>
          <a:off x="2686" y="1476356"/>
          <a:ext cx="2619188" cy="19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320040" bIns="360045" numCol="1" spcCol="1270" anchor="t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ar-IQ" sz="4500" kern="1200" dirty="0"/>
            <a:t>الحكمة</a:t>
          </a:r>
          <a:endParaRPr lang="en-US" sz="4500" kern="1200" dirty="0"/>
        </a:p>
      </dsp:txBody>
      <dsp:txXfrm>
        <a:off x="2686" y="1476356"/>
        <a:ext cx="2619188" cy="1976400"/>
      </dsp:txXfrm>
    </dsp:sp>
    <dsp:sp modelId="{3352D551-0363-442F-B8DD-A22B5C932121}">
      <dsp:nvSpPr>
        <dsp:cNvPr id="0" name=""/>
        <dsp:cNvSpPr/>
      </dsp:nvSpPr>
      <dsp:spPr>
        <a:xfrm>
          <a:off x="2988561" y="428680"/>
          <a:ext cx="2619188" cy="1047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182880" rIns="320040" bIns="18288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4500" kern="1200" dirty="0"/>
            <a:t>إفراطها:</a:t>
          </a:r>
          <a:endParaRPr lang="en-US" sz="4500" kern="1200" dirty="0"/>
        </a:p>
      </dsp:txBody>
      <dsp:txXfrm>
        <a:off x="2988561" y="428680"/>
        <a:ext cx="2619188" cy="1047675"/>
      </dsp:txXfrm>
    </dsp:sp>
    <dsp:sp modelId="{76B7DF26-B040-4506-AC3B-B3474B3AD00A}">
      <dsp:nvSpPr>
        <dsp:cNvPr id="0" name=""/>
        <dsp:cNvSpPr/>
      </dsp:nvSpPr>
      <dsp:spPr>
        <a:xfrm>
          <a:off x="2988561" y="1476356"/>
          <a:ext cx="2619188" cy="19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320040" bIns="360045" numCol="1" spcCol="1270" anchor="t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ar-IQ" sz="4500" kern="1200" dirty="0" err="1"/>
            <a:t>الجربزة</a:t>
          </a:r>
          <a:endParaRPr lang="en-US" sz="4500" kern="1200" dirty="0"/>
        </a:p>
      </dsp:txBody>
      <dsp:txXfrm>
        <a:off x="2988561" y="1476356"/>
        <a:ext cx="2619188" cy="1976400"/>
      </dsp:txXfrm>
    </dsp:sp>
    <dsp:sp modelId="{15610544-DD89-422F-81F4-5B7DE94B91E6}">
      <dsp:nvSpPr>
        <dsp:cNvPr id="0" name=""/>
        <dsp:cNvSpPr/>
      </dsp:nvSpPr>
      <dsp:spPr>
        <a:xfrm>
          <a:off x="5974436" y="428680"/>
          <a:ext cx="2619188" cy="1047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182880" rIns="320040" bIns="18288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4500" kern="1200" dirty="0"/>
            <a:t>تفريطها:</a:t>
          </a:r>
          <a:endParaRPr lang="en-US" sz="4500" kern="1200" dirty="0"/>
        </a:p>
      </dsp:txBody>
      <dsp:txXfrm>
        <a:off x="5974436" y="428680"/>
        <a:ext cx="2619188" cy="1047675"/>
      </dsp:txXfrm>
    </dsp:sp>
    <dsp:sp modelId="{CBC10782-C380-4E56-8614-0B1DC306BC03}">
      <dsp:nvSpPr>
        <dsp:cNvPr id="0" name=""/>
        <dsp:cNvSpPr/>
      </dsp:nvSpPr>
      <dsp:spPr>
        <a:xfrm>
          <a:off x="5974436" y="1476356"/>
          <a:ext cx="2619188" cy="19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320040" bIns="360045" numCol="1" spcCol="1270" anchor="t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ar-IQ" sz="4500" kern="1200" dirty="0"/>
            <a:t>الغباوة</a:t>
          </a:r>
          <a:endParaRPr lang="en-US" sz="4500" kern="1200" dirty="0"/>
        </a:p>
      </dsp:txBody>
      <dsp:txXfrm>
        <a:off x="5974436" y="1476356"/>
        <a:ext cx="2619188" cy="1976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B330B9-1F82-4914-B112-9C79E8D3F05F}">
      <dsp:nvSpPr>
        <dsp:cNvPr id="0" name=""/>
        <dsp:cNvSpPr/>
      </dsp:nvSpPr>
      <dsp:spPr>
        <a:xfrm>
          <a:off x="5974436" y="560440"/>
          <a:ext cx="2619188" cy="1047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158496" rIns="277368" bIns="158496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3900" kern="1200" dirty="0"/>
            <a:t>اعتدالها</a:t>
          </a:r>
          <a:endParaRPr lang="en-US" sz="3900" kern="1200" dirty="0"/>
        </a:p>
      </dsp:txBody>
      <dsp:txXfrm>
        <a:off x="5974436" y="560440"/>
        <a:ext cx="2619188" cy="1047675"/>
      </dsp:txXfrm>
    </dsp:sp>
    <dsp:sp modelId="{A2FB73AE-2C31-48F7-9C5C-E1CE7F9D1236}">
      <dsp:nvSpPr>
        <dsp:cNvPr id="0" name=""/>
        <dsp:cNvSpPr/>
      </dsp:nvSpPr>
      <dsp:spPr>
        <a:xfrm>
          <a:off x="5974436" y="1608116"/>
          <a:ext cx="2619188" cy="1712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026" tIns="208026" rIns="277368" bIns="312039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IQ" sz="3900" kern="1200" dirty="0"/>
            <a:t>الشجاعة</a:t>
          </a:r>
          <a:endParaRPr lang="en-US" sz="3900" kern="1200" dirty="0"/>
        </a:p>
      </dsp:txBody>
      <dsp:txXfrm>
        <a:off x="5974436" y="1608116"/>
        <a:ext cx="2619188" cy="1712880"/>
      </dsp:txXfrm>
    </dsp:sp>
    <dsp:sp modelId="{99FAD9B0-88F3-4A3B-997F-5BD4231A22ED}">
      <dsp:nvSpPr>
        <dsp:cNvPr id="0" name=""/>
        <dsp:cNvSpPr/>
      </dsp:nvSpPr>
      <dsp:spPr>
        <a:xfrm>
          <a:off x="2988561" y="560440"/>
          <a:ext cx="2619188" cy="1047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158496" rIns="277368" bIns="158496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3900" kern="1200" dirty="0"/>
            <a:t>إفراطها</a:t>
          </a:r>
          <a:endParaRPr lang="en-US" sz="3900" kern="1200" dirty="0"/>
        </a:p>
      </dsp:txBody>
      <dsp:txXfrm>
        <a:off x="2988561" y="560440"/>
        <a:ext cx="2619188" cy="1047675"/>
      </dsp:txXfrm>
    </dsp:sp>
    <dsp:sp modelId="{10E3A50B-B687-4248-B794-D250CAC6C083}">
      <dsp:nvSpPr>
        <dsp:cNvPr id="0" name=""/>
        <dsp:cNvSpPr/>
      </dsp:nvSpPr>
      <dsp:spPr>
        <a:xfrm>
          <a:off x="2988561" y="1608116"/>
          <a:ext cx="2619188" cy="1712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026" tIns="208026" rIns="277368" bIns="312039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IQ" sz="3900" kern="1200" dirty="0"/>
            <a:t>التهور</a:t>
          </a:r>
          <a:endParaRPr lang="en-US" sz="3900" kern="1200" dirty="0"/>
        </a:p>
      </dsp:txBody>
      <dsp:txXfrm>
        <a:off x="2988561" y="1608116"/>
        <a:ext cx="2619188" cy="1712880"/>
      </dsp:txXfrm>
    </dsp:sp>
    <dsp:sp modelId="{1B153D37-423F-4F18-B01D-A59913B3BF33}">
      <dsp:nvSpPr>
        <dsp:cNvPr id="0" name=""/>
        <dsp:cNvSpPr/>
      </dsp:nvSpPr>
      <dsp:spPr>
        <a:xfrm>
          <a:off x="2686" y="560440"/>
          <a:ext cx="2619188" cy="1047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158496" rIns="277368" bIns="158496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3900" kern="1200" dirty="0"/>
            <a:t>تفريطها</a:t>
          </a:r>
          <a:endParaRPr lang="en-US" sz="3900" kern="1200" dirty="0"/>
        </a:p>
      </dsp:txBody>
      <dsp:txXfrm>
        <a:off x="2686" y="560440"/>
        <a:ext cx="2619188" cy="1047675"/>
      </dsp:txXfrm>
    </dsp:sp>
    <dsp:sp modelId="{B8BEC5FA-56CC-4863-A9E5-0DED0A886EE9}">
      <dsp:nvSpPr>
        <dsp:cNvPr id="0" name=""/>
        <dsp:cNvSpPr/>
      </dsp:nvSpPr>
      <dsp:spPr>
        <a:xfrm>
          <a:off x="2686" y="1608116"/>
          <a:ext cx="2619188" cy="1712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026" tIns="208026" rIns="277368" bIns="312039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IQ" sz="3900" kern="1200" dirty="0"/>
            <a:t>الخمود</a:t>
          </a:r>
          <a:endParaRPr lang="en-US" sz="3900" kern="1200" dirty="0"/>
        </a:p>
      </dsp:txBody>
      <dsp:txXfrm>
        <a:off x="2686" y="1608116"/>
        <a:ext cx="2619188" cy="1712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CF0A-1C44-4DC1-BCC9-8FADD3CBAA3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ADA2-A727-4433-8A28-5AE2A5A64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53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CF0A-1C44-4DC1-BCC9-8FADD3CBAA3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ADA2-A727-4433-8A28-5AE2A5A64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9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CF0A-1C44-4DC1-BCC9-8FADD3CBAA3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ADA2-A727-4433-8A28-5AE2A5A64B0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8594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CF0A-1C44-4DC1-BCC9-8FADD3CBAA3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ADA2-A727-4433-8A28-5AE2A5A64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85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CF0A-1C44-4DC1-BCC9-8FADD3CBAA3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ADA2-A727-4433-8A28-5AE2A5A64B0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6195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CF0A-1C44-4DC1-BCC9-8FADD3CBAA3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ADA2-A727-4433-8A28-5AE2A5A64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56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CF0A-1C44-4DC1-BCC9-8FADD3CBAA3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ADA2-A727-4433-8A28-5AE2A5A64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57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CF0A-1C44-4DC1-BCC9-8FADD3CBAA3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ADA2-A727-4433-8A28-5AE2A5A64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58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CF0A-1C44-4DC1-BCC9-8FADD3CBAA3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ADA2-A727-4433-8A28-5AE2A5A64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23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CF0A-1C44-4DC1-BCC9-8FADD3CBAA3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ADA2-A727-4433-8A28-5AE2A5A64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60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CF0A-1C44-4DC1-BCC9-8FADD3CBAA3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ADA2-A727-4433-8A28-5AE2A5A64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7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CF0A-1C44-4DC1-BCC9-8FADD3CBAA3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ADA2-A727-4433-8A28-5AE2A5A64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5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CF0A-1C44-4DC1-BCC9-8FADD3CBAA3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ADA2-A727-4433-8A28-5AE2A5A64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5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CF0A-1C44-4DC1-BCC9-8FADD3CBAA3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ADA2-A727-4433-8A28-5AE2A5A64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97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CF0A-1C44-4DC1-BCC9-8FADD3CBAA3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ADA2-A727-4433-8A28-5AE2A5A64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3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CF0A-1C44-4DC1-BCC9-8FADD3CBAA3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ADA2-A727-4433-8A28-5AE2A5A64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84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5CF0A-1C44-4DC1-BCC9-8FADD3CBAA3A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08ADA2-A727-4433-8A28-5AE2A5A64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76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71C09-50CA-5A22-B5EF-4F9A513C72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IQ" b="1" dirty="0">
                <a:solidFill>
                  <a:schemeClr val="tx1"/>
                </a:solidFill>
              </a:rPr>
              <a:t>مادة فلسفة الأخلاق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3908E4-7247-9967-568A-877A2113E4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/>
              <a:t>د. </a:t>
            </a:r>
            <a:r>
              <a:rPr lang="ar-IQ" b="1" dirty="0" err="1"/>
              <a:t>سركوت</a:t>
            </a:r>
            <a:r>
              <a:rPr lang="ar-IQ" b="1" dirty="0"/>
              <a:t> سروك يعقوب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39401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359B4-4859-4AA6-1C2B-1E74C9AED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ar-SA" kern="100" dirty="0"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وللشَّجَاعَةِ إِحْدَى عَشَرَ</a:t>
            </a:r>
            <a:b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DA10C-1746-731E-63D2-474C96868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287" y="1152939"/>
            <a:ext cx="8667715" cy="4888423"/>
          </a:xfrm>
        </p:spPr>
        <p:txBody>
          <a:bodyPr>
            <a:normAutofit/>
          </a:bodyPr>
          <a:lstStyle/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ar-IQ" sz="2800" kern="100" dirty="0"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ar-IQ" sz="2800" kern="1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2800" kern="100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ك</a:t>
            </a:r>
            <a:r>
              <a:rPr lang="ar-IQ" sz="2800" kern="100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بر</a:t>
            </a:r>
            <a:r>
              <a:rPr lang="ar-SA" sz="2800" kern="100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النَّفْسِ</a:t>
            </a:r>
            <a:r>
              <a:rPr lang="ar-IQ" sz="2800" kern="100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:</a:t>
            </a:r>
            <a:r>
              <a:rPr lang="ar-SA" sz="2800" kern="100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اسْتِحْقَارُ الفَقْرِ وَاليَسَارِ وَالكِبْرِ وَالصَّغَارِ. </a:t>
            </a:r>
            <a:endParaRPr lang="ar-IQ" sz="2800" kern="1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2800" kern="100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عِظَمُ الهِمَّةِ : عَدَمُ المُبالَاةِ بِسَعَادَةِ الدُّنْيَا وَشَ</a:t>
            </a:r>
            <a:r>
              <a:rPr lang="ar-IQ" sz="2800" kern="100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ق</a:t>
            </a:r>
            <a:r>
              <a:rPr lang="ar-SA" sz="2800" kern="100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اوَتِهَا. </a:t>
            </a:r>
            <a:endParaRPr lang="ar-IQ" sz="2800" kern="1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2800" kern="100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الصَّبْرُ : قُوَّةُ مُقَاوَمَةِ الآلامِ وَالأَهْوَالِ. </a:t>
            </a:r>
            <a:endParaRPr lang="ar-IQ" sz="2800" kern="1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2800" kern="100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النَّجْدَةُ: عَدَمُ الجَزَعِ عِنْدَ المَخَاوِفِ.</a:t>
            </a:r>
            <a:endParaRPr lang="en-US" sz="2800" kern="1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791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28B47-D254-4589-B751-F31D8A426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E9CBE-8210-8DEE-4358-F333850DD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3200" kern="100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الحِلْمُ : </a:t>
            </a:r>
            <a:r>
              <a:rPr lang="ar-SA" sz="3200" kern="100" dirty="0" err="1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الطُّمَانِينَةُ</a:t>
            </a:r>
            <a:r>
              <a:rPr lang="ar-SA" sz="3200" kern="100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عِنْدَ سَورَةِ الغَضَبِ.</a:t>
            </a:r>
            <a:endParaRPr lang="ar-IQ" sz="3200" kern="1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3200" kern="100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</a:t>
            </a:r>
            <a:r>
              <a:rPr lang="ar-IQ" sz="3200" kern="100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س</a:t>
            </a:r>
            <a:r>
              <a:rPr lang="ar-SA" sz="3200" kern="100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كونُ : التَّأَنِّي فِي الخُصُومَاتِ وَالحُرُوبِ.</a:t>
            </a:r>
            <a:endParaRPr lang="ar-IQ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التَّوَاضُعُ: اسْتِعْظَامُ ذَوِي الفَضَائِل وَمَنْ دُونَهُ فِي المَالِ وَالجَاهِ. </a:t>
            </a:r>
            <a:endParaRPr lang="ar-IQ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الشَّهَامَةُ : الحِرْصُ عَلَى مَا يُوجِبُ الذِّكْرَ الجَمِيلَ مِنَ العَظَائِمِ.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20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F0E86-9CFD-7E95-FC4E-2E52ACFEF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E2565-B428-D354-C688-9AF13A06E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الاحْتِمَالُ: إِتعَابُ النَّفْسِ فِي الحَسَنَاتِ.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الحَمِيَّة: المُحَافَظَةُ عَلَى الحُرَمِ وَالدِّينِ مِنَ التهُمَةِ.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الرّقَةُ: التَّأَذِي عَنْ أَذًى يَلْحَقُ الغَيْرَ.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61778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00F43-6CDB-CF8B-CBA3-D8DD0E6BE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1148"/>
          </a:xfrm>
        </p:spPr>
        <p:txBody>
          <a:bodyPr>
            <a:normAutofit fontScale="90000"/>
          </a:bodyPr>
          <a:lstStyle/>
          <a:p>
            <a:pPr algn="ctr"/>
            <a:r>
              <a:rPr lang="ar-SA" kern="100" dirty="0"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وَالْعِفَّةَ إِحْدَى عَشَرَ</a:t>
            </a:r>
            <a:b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6CA5D-AF88-FCE2-9F82-5D13FEB8E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41783"/>
            <a:ext cx="9689179" cy="5516217"/>
          </a:xfrm>
        </p:spPr>
        <p:txBody>
          <a:bodyPr>
            <a:normAutofit/>
          </a:bodyPr>
          <a:lstStyle/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ar-S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الحَيَاءُ : انْحِصَارُ النَّفْسِ خَوْفَ ارْتِكَابِ القَبَائِحِ .</a:t>
            </a:r>
            <a:endParaRPr lang="ar-IQ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الصَّبْرُ: حَيْسُ النَّفْسِ عَنْ مُتَابَعَةِ الهَوَى</a:t>
            </a:r>
            <a:r>
              <a:rPr lang="ar-IQ" sz="3200" kern="100" dirty="0"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الدَّعَةُ: السُّكُونُ عِنْدَ هَيَجَانِ الشَّهْوَةِ.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893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5D8CD-7515-446A-BD5D-95268944C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النزاهة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C13A3-6F64-44BC-6BB8-6B51BC5B6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النَّزَاهَةُ: اكْتِسَابُ المَالِ مِنْ غَيْرِ مَهَانَةٍ وَلَا ظُلْمٍ، وَإِنْفَاقُهُ فِي المَصَارِفِ الحميدة.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القَنَاعَةُ: الاقْتِصَارُ عَلَى الكَفَافِ.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3350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9DD15-27D0-66C1-90E0-562C95C4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A6464-1426-AA7C-7099-C04EEBE35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الوَقَارُ: التَّأَنِّي فِي التَّوَجُهِ نَحْوَ المَطَالِبِ.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الرِّفْقُ: حُسْنُ الانْقِيَادِ لِمَا يُؤَدِّي إِلَى الْأَعْمَالِ الجَمِيلة. 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حُسْنُ السمْتِ: مَحَبَّةُ مَا يُكَمِّلُ النَّفْسَ..</a:t>
            </a:r>
            <a:endParaRPr lang="ar-IQ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الوَرَعُ: مُلَازَمَةُ الأَعْمَالِ الجَمِيلَةِ.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76790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56BD-C6AC-8B5C-06B0-70F0FB93F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20417"/>
          </a:xfrm>
        </p:spPr>
        <p:txBody>
          <a:bodyPr/>
          <a:lstStyle/>
          <a:p>
            <a:pPr algn="ctr"/>
            <a:r>
              <a:rPr lang="ar-IQ" b="1" dirty="0">
                <a:solidFill>
                  <a:schemeClr val="tx1"/>
                </a:solidFill>
              </a:rPr>
              <a:t>المحاضرة الاولى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118C8-6827-EAE7-639B-BB3B49D28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0017"/>
            <a:ext cx="8596668" cy="4411345"/>
          </a:xfrm>
        </p:spPr>
        <p:txBody>
          <a:bodyPr>
            <a:normAutofit/>
          </a:bodyPr>
          <a:lstStyle/>
          <a:p>
            <a:pPr algn="r" rtl="1"/>
            <a:r>
              <a:rPr lang="ar-IQ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الاخلاق من الناحية النظرية</a:t>
            </a:r>
            <a:endParaRPr lang="en-US" sz="3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IQ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الخلق: "ملكة تصدر عنها الأفعال النفسانية بسهولة من غير روية"</a:t>
            </a:r>
          </a:p>
          <a:p>
            <a:pPr algn="r" rtl="1"/>
            <a:r>
              <a:rPr lang="ar-IQ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ويمكن تغييرها ، للتجربة، ولورود الشرع، واتفاق العقلاء.</a:t>
            </a:r>
            <a:endParaRPr lang="en-US" sz="3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7737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DCAE4-0430-5705-2B0F-A8766CC88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40296"/>
          </a:xfrm>
        </p:spPr>
        <p:txBody>
          <a:bodyPr/>
          <a:lstStyle/>
          <a:p>
            <a:pPr algn="ctr"/>
            <a:r>
              <a:rPr lang="ar-IQ" b="1" dirty="0">
                <a:solidFill>
                  <a:schemeClr val="tx1"/>
                </a:solidFill>
              </a:rPr>
              <a:t>قوى النفس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7C452BC-0834-A878-2EC2-5CDC1DF15C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676910"/>
              </p:ext>
            </p:extLst>
          </p:nvPr>
        </p:nvGraphicFramePr>
        <p:xfrm>
          <a:off x="677334" y="1580323"/>
          <a:ext cx="8596668" cy="4461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0874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6C042-1C3C-32FD-ECC4-EB0B3E444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النطق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7386E3-36B3-1199-1EB7-75EE8298DF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535586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6475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11844-605B-B02E-6602-687FD90B2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الغضب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A453D7D-E50A-8280-B443-80B1FE9E05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647351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7168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6F992-17E7-FA88-81CB-71F0A758B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الشهوة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D3291-C065-9520-2243-E120CC278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SA" sz="3600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وَالشَّهْوَةُ. فَاعْتِدَالُهَا: العِ</a:t>
            </a:r>
            <a:r>
              <a:rPr lang="ar-IQ" sz="3600" dirty="0" err="1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فة</a:t>
            </a:r>
            <a:r>
              <a:rPr lang="ar-SA" sz="3600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ُ، </a:t>
            </a:r>
            <a:r>
              <a:rPr lang="ar-SA" sz="3600" dirty="0" err="1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وَإِفْرَا</a:t>
            </a:r>
            <a:r>
              <a:rPr lang="ar-IQ" sz="3600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ط</a:t>
            </a:r>
            <a:r>
              <a:rPr lang="ar-SA" sz="3600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هَا: الفُجُورُ، وَتَفْرِيطُهَا: ال</a:t>
            </a:r>
            <a:r>
              <a:rPr lang="ar-IQ" sz="3600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خ</a:t>
            </a:r>
            <a:r>
              <a:rPr lang="ar-SA" sz="3600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مُودُ</a:t>
            </a:r>
            <a:r>
              <a:rPr lang="ar-SA" sz="1800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731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8BC24-67DC-57AC-321A-9C26DB497D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140" y="1609381"/>
            <a:ext cx="9256643" cy="2515360"/>
          </a:xfrm>
        </p:spPr>
        <p:txBody>
          <a:bodyPr/>
          <a:lstStyle/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2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</a:t>
            </a:r>
            <a:r>
              <a:rPr lang="ar-SA" sz="32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الفَضَائِلُ فِي الأَوْسَاطُ، فَهِيَ ثَلاث، وَالأطْرَافُ رَذَائِلُ، فَهِيَ سِتَّةٌ بِحَسَبٍ الكمية</a:t>
            </a:r>
            <a:r>
              <a:rPr lang="en-US" sz="3200" kern="100" dirty="0">
                <a:solidFill>
                  <a:schemeClr val="tx1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US" sz="32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ar-IQ" sz="32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sz="32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وَمِنْهَا رَدَاءَةُ الكَيْفِيَّةِ، </a:t>
            </a:r>
            <a:br>
              <a:rPr lang="ar-IQ" sz="32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SA" sz="32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أَمَّا فِي الحِكْمَةِ فَكَمَنْ يَتَعَلَّمُهَا لِمُجَارَاةِ العُلَمَاءِ </a:t>
            </a:r>
            <a:r>
              <a:rPr lang="ar-SA" sz="3200" kern="1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وَمُمَارَاةِ</a:t>
            </a:r>
            <a:r>
              <a:rPr lang="ar-SA" sz="32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السُّفَهَاء</a:t>
            </a:r>
            <a:br>
              <a:rPr lang="ar-IQ" sz="32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SA" sz="3200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وَأَمَّا فِي الشَّجَاعَةِ فَكَمَنْ يُمَارِسُهَا لِلصَّيتِ وَالغَنِيمَةِ</a:t>
            </a:r>
            <a:r>
              <a:rPr lang="en-US" sz="3200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658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ED260-1556-3E2A-759C-7A2AEA6CF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7B05C-AE56-B2F8-54BA-99FB645B4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وَأَمَّا فِي العِفَّةِ فَكَمَنْ تَرَكَ اللَّذةَ وَيَقْصِدُ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اعْتِبَاضَ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أَكْثَرَ مِنْهَا فِي الآخِرَةِ، أَوِ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الجَاءه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فِي الدُّنْيَا وَإِنَّمَا هِي فَضَائِلُ إِذَا لَمْ يَشْبُهَا غَرَضٌ وَصَدَرَتْ بِلَا رَوِيَّةِ لِأَنَّهَا خَيْرٌ وَكَمَالٌ.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077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4D368-0B5C-3674-3A37-DD07A6155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شعب الفضيلة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4E635-EEAF-7EA2-FDD7-447BA8786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7" y="1003852"/>
            <a:ext cx="8955156" cy="5244547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فَللحكمة سبعة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kern="100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صَفَاءُ الذهْنِ: اسْتِعْدَادُ النَّفْسِ لِاسْتِخْرَاجِ المَطْلُوبِ بِلَا تَشْوِيش </a:t>
            </a:r>
            <a:endParaRPr lang="ar-IQ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- جَوْدَةُ الفَهم : صِحَّةُ الانْتِقَالِ مِنَ المَلْزُومِ إِلَى اللَّازِمِ.</a:t>
            </a:r>
            <a:endParaRPr lang="ar-IQ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- الذَّكَاءُ: سُرْعَةُ اقْتِدَاحَ </a:t>
            </a:r>
            <a:r>
              <a:rPr lang="ar-SA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التَّائِج</a:t>
            </a:r>
            <a:r>
              <a:rPr lang="ar-SA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حُسْنُ التَّصَوُّرِ : البَحْثُ عَنِ الأَشْيَاءِ بِقَدْرِ مَا هِيَ عَلَيْهِ. </a:t>
            </a:r>
            <a:endParaRPr lang="ar-IQ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- سُهُولَةُ التَّعَلُّمِ : قُوَّةُ النَّفْسِ عَلَى دَرْكِ المَطْلُوبِ بِلَا زِيَادَةِ سَعْيِ </a:t>
            </a:r>
            <a:endParaRPr lang="ar-IQ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الحِفْظُ : ضَبْطُ الصُّورِ المُدْرَكَةِ .</a:t>
            </a:r>
            <a:endParaRPr lang="ar-IQ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الذُّكْرُ : اسْتِحْضَارُ المَحْفُوظَاتِ.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98325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5958</TotalTime>
  <Words>406</Words>
  <Application>Microsoft Office PowerPoint</Application>
  <PresentationFormat>Widescreen</PresentationFormat>
  <Paragraphs>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Traditional Arabic</vt:lpstr>
      <vt:lpstr>Trebuchet MS</vt:lpstr>
      <vt:lpstr>Wingdings 3</vt:lpstr>
      <vt:lpstr>Facet</vt:lpstr>
      <vt:lpstr>مادة فلسفة الأخلاق </vt:lpstr>
      <vt:lpstr>المحاضرة الاولى</vt:lpstr>
      <vt:lpstr>قوى النفس</vt:lpstr>
      <vt:lpstr>النطق</vt:lpstr>
      <vt:lpstr>الغضب</vt:lpstr>
      <vt:lpstr>الشهوة</vt:lpstr>
      <vt:lpstr>والفَضَائِلُ فِي الأَوْسَاطُ، فَهِيَ ثَلاث، وَالأطْرَافُ رَذَائِلُ، فَهِيَ سِتَّةٌ بِحَسَبٍ الكمية.  وَمِنْهَا رَدَاءَةُ الكَيْفِيَّةِ،  أَمَّا فِي الحِكْمَةِ فَكَمَنْ يَتَعَلَّمُهَا لِمُجَارَاةِ العُلَمَاءِ وَمُمَارَاةِ السُّفَهَاء وَأَمَّا فِي الشَّجَاعَةِ فَكَمَنْ يُمَارِسُهَا لِلصَّيتِ وَالغَنِيمَةِ.  </vt:lpstr>
      <vt:lpstr>PowerPoint Presentation</vt:lpstr>
      <vt:lpstr>شعب الفضيلة</vt:lpstr>
      <vt:lpstr>وللشَّجَاعَةِ إِحْدَى عَشَرَ </vt:lpstr>
      <vt:lpstr>PowerPoint Presentation</vt:lpstr>
      <vt:lpstr>PowerPoint Presentation</vt:lpstr>
      <vt:lpstr>وَالْعِفَّةَ إِحْدَى عَشَرَ </vt:lpstr>
      <vt:lpstr>النزاهة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فلسفة الأخلاق</dc:title>
  <dc:creator>hevehassan@gmail.com</dc:creator>
  <cp:lastModifiedBy>hevehassan@gmail.com</cp:lastModifiedBy>
  <cp:revision>5</cp:revision>
  <dcterms:created xsi:type="dcterms:W3CDTF">2023-05-25T08:07:19Z</dcterms:created>
  <dcterms:modified xsi:type="dcterms:W3CDTF">2023-05-29T11:29:20Z</dcterms:modified>
</cp:coreProperties>
</file>