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1" r:id="rId2"/>
    <p:sldId id="256" r:id="rId3"/>
    <p:sldId id="257" r:id="rId4"/>
    <p:sldId id="258" r:id="rId5"/>
    <p:sldId id="260" r:id="rId6"/>
    <p:sldId id="259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ABDC17-F088-4B0A-80EA-5C6AE3AA3191}" type="doc">
      <dgm:prSet loTypeId="urn:microsoft.com/office/officeart/2005/8/layout/radial1" loCatId="cycle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pPr rtl="1"/>
          <a:endParaRPr lang="ar-SA"/>
        </a:p>
      </dgm:t>
    </dgm:pt>
    <dgm:pt modelId="{A9A1F9FF-6612-44BB-9E08-FEA05B653B75}">
      <dgm:prSet phldrT="[Text]" custT="1"/>
      <dgm:spPr/>
      <dgm:t>
        <a:bodyPr/>
        <a:lstStyle/>
        <a:p>
          <a:pPr rtl="1"/>
          <a:r>
            <a:rPr lang="ar-JO" sz="2400" b="1" dirty="0" smtClean="0">
              <a:solidFill>
                <a:srgbClr val="FF0000"/>
              </a:solidFill>
            </a:rPr>
            <a:t>جوگرافیای سیاسی </a:t>
          </a:r>
          <a:endParaRPr lang="ar-SA" sz="2400" b="1" dirty="0">
            <a:solidFill>
              <a:srgbClr val="FF0000"/>
            </a:solidFill>
          </a:endParaRPr>
        </a:p>
      </dgm:t>
    </dgm:pt>
    <dgm:pt modelId="{6BBE0DB6-9DEE-4B52-A120-510EDF00E9A3}" type="parTrans" cxnId="{8A1C51B2-E7A3-4409-842B-56F573B0F85F}">
      <dgm:prSet/>
      <dgm:spPr/>
      <dgm:t>
        <a:bodyPr/>
        <a:lstStyle/>
        <a:p>
          <a:pPr rtl="1"/>
          <a:endParaRPr lang="ar-SA"/>
        </a:p>
      </dgm:t>
    </dgm:pt>
    <dgm:pt modelId="{39F3B24A-7A25-43B3-93DC-E5EA61A52923}" type="sibTrans" cxnId="{8A1C51B2-E7A3-4409-842B-56F573B0F85F}">
      <dgm:prSet/>
      <dgm:spPr/>
      <dgm:t>
        <a:bodyPr/>
        <a:lstStyle/>
        <a:p>
          <a:pPr rtl="1"/>
          <a:endParaRPr lang="ar-SA"/>
        </a:p>
      </dgm:t>
    </dgm:pt>
    <dgm:pt modelId="{48229E43-354B-48F9-9589-284F48451A74}">
      <dgm:prSet phldrT="[Text]" custT="1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JO" sz="2000" b="1" dirty="0" smtClean="0"/>
            <a:t>2. جیۆستراتیج</a:t>
          </a:r>
          <a:endParaRPr lang="ar-SA" sz="2000" b="1" dirty="0" smtClean="0"/>
        </a:p>
        <a:p>
          <a:pPr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000" b="1" dirty="0"/>
        </a:p>
      </dgm:t>
    </dgm:pt>
    <dgm:pt modelId="{1B0C294A-F7FA-49D1-B0C8-9A018CDDFC07}" type="parTrans" cxnId="{88F841C6-D0B6-48C3-AE6C-19463611F2F0}">
      <dgm:prSet/>
      <dgm:spPr/>
      <dgm:t>
        <a:bodyPr/>
        <a:lstStyle/>
        <a:p>
          <a:pPr rtl="1"/>
          <a:endParaRPr lang="ar-SA"/>
        </a:p>
      </dgm:t>
    </dgm:pt>
    <dgm:pt modelId="{C4B10412-9972-4EDC-B6FB-42D4DF42B015}" type="sibTrans" cxnId="{88F841C6-D0B6-48C3-AE6C-19463611F2F0}">
      <dgm:prSet/>
      <dgm:spPr/>
      <dgm:t>
        <a:bodyPr/>
        <a:lstStyle/>
        <a:p>
          <a:pPr rtl="1"/>
          <a:endParaRPr lang="ar-SA"/>
        </a:p>
      </dgm:t>
    </dgm:pt>
    <dgm:pt modelId="{ABABAEF9-803E-4429-A776-7FBC8E3C5E6B}">
      <dgm:prSet phldrT="[Text]" custT="1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JO" sz="2400" b="1" dirty="0" smtClean="0"/>
            <a:t>3. ده‌وڵه‌ت</a:t>
          </a:r>
          <a:endParaRPr lang="ar-SA" sz="2400" dirty="0" smtClean="0"/>
        </a:p>
      </dgm:t>
    </dgm:pt>
    <dgm:pt modelId="{D9CC1408-3348-4B39-BD45-1EAF998C424A}" type="parTrans" cxnId="{61BFA8AA-E4F2-4331-A332-74622FDEC05D}">
      <dgm:prSet/>
      <dgm:spPr/>
      <dgm:t>
        <a:bodyPr/>
        <a:lstStyle/>
        <a:p>
          <a:pPr rtl="1"/>
          <a:endParaRPr lang="ar-SA"/>
        </a:p>
      </dgm:t>
    </dgm:pt>
    <dgm:pt modelId="{613F6D55-5F02-4E80-B7A5-27B3BABE1AD7}" type="sibTrans" cxnId="{61BFA8AA-E4F2-4331-A332-74622FDEC05D}">
      <dgm:prSet/>
      <dgm:spPr/>
      <dgm:t>
        <a:bodyPr/>
        <a:lstStyle/>
        <a:p>
          <a:pPr rtl="1"/>
          <a:endParaRPr lang="ar-SA"/>
        </a:p>
      </dgm:t>
    </dgm:pt>
    <dgm:pt modelId="{803B4CE1-4156-4E74-AB25-FDF2C25822EF}">
      <dgm:prSet phldrT="[Text]" custT="1"/>
      <dgm:spPr/>
      <dgm:t>
        <a:bodyPr/>
        <a:lstStyle/>
        <a:p>
          <a:pPr rtl="1"/>
          <a:r>
            <a:rPr lang="ar-JO" sz="2000" b="1" dirty="0" smtClean="0"/>
            <a:t>جیۆپۆ</a:t>
          </a:r>
          <a:r>
            <a:rPr lang="ku-Arab-IQ" sz="2000" b="1" dirty="0" smtClean="0"/>
            <a:t>ڵیتیک</a:t>
          </a:r>
          <a:endParaRPr lang="ar-SA" sz="2000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0DA1C8B5-CBBE-488D-A3F4-FA578D061E47}" type="sibTrans" cxnId="{095BB759-20B8-483C-A7EC-FE670F076A78}">
      <dgm:prSet/>
      <dgm:spPr/>
      <dgm:t>
        <a:bodyPr/>
        <a:lstStyle/>
        <a:p>
          <a:pPr rtl="1"/>
          <a:endParaRPr lang="ar-SA"/>
        </a:p>
      </dgm:t>
    </dgm:pt>
    <dgm:pt modelId="{4FBC391F-2F74-4474-8AD9-D225AEFD1910}" type="parTrans" cxnId="{095BB759-20B8-483C-A7EC-FE670F076A78}">
      <dgm:prSet/>
      <dgm:spPr/>
      <dgm:t>
        <a:bodyPr/>
        <a:lstStyle/>
        <a:p>
          <a:pPr rtl="1"/>
          <a:endParaRPr lang="ar-SA"/>
        </a:p>
      </dgm:t>
    </dgm:pt>
    <dgm:pt modelId="{B03D57FE-95A6-44C9-975A-F19DAA360099}" type="pres">
      <dgm:prSet presAssocID="{F7ABDC17-F088-4B0A-80EA-5C6AE3AA319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2A677931-9924-4E5E-93DF-F307E269F595}" type="pres">
      <dgm:prSet presAssocID="{A9A1F9FF-6612-44BB-9E08-FEA05B653B75}" presName="centerShape" presStyleLbl="node0" presStyleIdx="0" presStyleCnt="1" custScaleX="83813" custScaleY="81260"/>
      <dgm:spPr/>
      <dgm:t>
        <a:bodyPr/>
        <a:lstStyle/>
        <a:p>
          <a:pPr rtl="1"/>
          <a:endParaRPr lang="ar-SA"/>
        </a:p>
      </dgm:t>
    </dgm:pt>
    <dgm:pt modelId="{6299D8C6-077C-48CD-A684-2852B647DF0A}" type="pres">
      <dgm:prSet presAssocID="{4FBC391F-2F74-4474-8AD9-D225AEFD1910}" presName="Name9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7AC0AB79-3CBF-440E-9D4B-87562D7126E8}" type="pres">
      <dgm:prSet presAssocID="{4FBC391F-2F74-4474-8AD9-D225AEFD1910}" presName="connTx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511D95CB-0E4F-47C3-BC34-E69CFFF79A42}" type="pres">
      <dgm:prSet presAssocID="{803B4CE1-4156-4E74-AB25-FDF2C25822EF}" presName="node" presStyleLbl="node1" presStyleIdx="0" presStyleCnt="3" custScaleX="76893" custScaleY="7691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F4CA994-AE97-4F5D-B859-CDBBCD1683F8}" type="pres">
      <dgm:prSet presAssocID="{1B0C294A-F7FA-49D1-B0C8-9A018CDDFC07}" presName="Name9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3CCBCCB3-92C7-43B9-9FC3-E2E3360168CD}" type="pres">
      <dgm:prSet presAssocID="{1B0C294A-F7FA-49D1-B0C8-9A018CDDFC07}" presName="connTx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22985DA7-E65E-4D5F-BDF0-73B79DCF6E2D}" type="pres">
      <dgm:prSet presAssocID="{48229E43-354B-48F9-9589-284F48451A74}" presName="node" presStyleLbl="node1" presStyleIdx="1" presStyleCnt="3" custScaleX="89342" custScaleY="6767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6AB3851-158F-4091-AC57-D590C27B8894}" type="pres">
      <dgm:prSet presAssocID="{D9CC1408-3348-4B39-BD45-1EAF998C424A}" presName="Name9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261F9E85-5FC7-4592-B1BF-5CB1583DEA5C}" type="pres">
      <dgm:prSet presAssocID="{D9CC1408-3348-4B39-BD45-1EAF998C424A}" presName="connTx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33E8F40A-B272-484C-9E3F-77F2FDC0FBB7}" type="pres">
      <dgm:prSet presAssocID="{ABABAEF9-803E-4429-A776-7FBC8E3C5E6B}" presName="node" presStyleLbl="node1" presStyleIdx="2" presStyleCnt="3" custScaleX="80886" custScaleY="6767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D7B5B8F7-D978-4EC5-B6AF-4D4354308CC4}" type="presOf" srcId="{1B0C294A-F7FA-49D1-B0C8-9A018CDDFC07}" destId="{BF4CA994-AE97-4F5D-B859-CDBBCD1683F8}" srcOrd="0" destOrd="0" presId="urn:microsoft.com/office/officeart/2005/8/layout/radial1"/>
    <dgm:cxn modelId="{9D3E3D3C-C7D8-4D6D-B0B3-F7B5EB703540}" type="presOf" srcId="{1B0C294A-F7FA-49D1-B0C8-9A018CDDFC07}" destId="{3CCBCCB3-92C7-43B9-9FC3-E2E3360168CD}" srcOrd="1" destOrd="0" presId="urn:microsoft.com/office/officeart/2005/8/layout/radial1"/>
    <dgm:cxn modelId="{F9ED6EC3-1F73-4774-A926-3863F8436298}" type="presOf" srcId="{A9A1F9FF-6612-44BB-9E08-FEA05B653B75}" destId="{2A677931-9924-4E5E-93DF-F307E269F595}" srcOrd="0" destOrd="0" presId="urn:microsoft.com/office/officeart/2005/8/layout/radial1"/>
    <dgm:cxn modelId="{D83648F5-1B16-4B93-9ADF-72E3707C677E}" type="presOf" srcId="{F7ABDC17-F088-4B0A-80EA-5C6AE3AA3191}" destId="{B03D57FE-95A6-44C9-975A-F19DAA360099}" srcOrd="0" destOrd="0" presId="urn:microsoft.com/office/officeart/2005/8/layout/radial1"/>
    <dgm:cxn modelId="{06CB8AFC-004E-4BD0-BBA5-90122743E62A}" type="presOf" srcId="{48229E43-354B-48F9-9589-284F48451A74}" destId="{22985DA7-E65E-4D5F-BDF0-73B79DCF6E2D}" srcOrd="0" destOrd="0" presId="urn:microsoft.com/office/officeart/2005/8/layout/radial1"/>
    <dgm:cxn modelId="{05621502-7D8F-485F-9895-1C2B7797CC62}" type="presOf" srcId="{4FBC391F-2F74-4474-8AD9-D225AEFD1910}" destId="{7AC0AB79-3CBF-440E-9D4B-87562D7126E8}" srcOrd="1" destOrd="0" presId="urn:microsoft.com/office/officeart/2005/8/layout/radial1"/>
    <dgm:cxn modelId="{81B0E56D-4E3E-433E-904A-C0D63BF31E36}" type="presOf" srcId="{803B4CE1-4156-4E74-AB25-FDF2C25822EF}" destId="{511D95CB-0E4F-47C3-BC34-E69CFFF79A42}" srcOrd="0" destOrd="0" presId="urn:microsoft.com/office/officeart/2005/8/layout/radial1"/>
    <dgm:cxn modelId="{8A1C51B2-E7A3-4409-842B-56F573B0F85F}" srcId="{F7ABDC17-F088-4B0A-80EA-5C6AE3AA3191}" destId="{A9A1F9FF-6612-44BB-9E08-FEA05B653B75}" srcOrd="0" destOrd="0" parTransId="{6BBE0DB6-9DEE-4B52-A120-510EDF00E9A3}" sibTransId="{39F3B24A-7A25-43B3-93DC-E5EA61A52923}"/>
    <dgm:cxn modelId="{095BB759-20B8-483C-A7EC-FE670F076A78}" srcId="{A9A1F9FF-6612-44BB-9E08-FEA05B653B75}" destId="{803B4CE1-4156-4E74-AB25-FDF2C25822EF}" srcOrd="0" destOrd="0" parTransId="{4FBC391F-2F74-4474-8AD9-D225AEFD1910}" sibTransId="{0DA1C8B5-CBBE-488D-A3F4-FA578D061E47}"/>
    <dgm:cxn modelId="{88F841C6-D0B6-48C3-AE6C-19463611F2F0}" srcId="{A9A1F9FF-6612-44BB-9E08-FEA05B653B75}" destId="{48229E43-354B-48F9-9589-284F48451A74}" srcOrd="1" destOrd="0" parTransId="{1B0C294A-F7FA-49D1-B0C8-9A018CDDFC07}" sibTransId="{C4B10412-9972-4EDC-B6FB-42D4DF42B015}"/>
    <dgm:cxn modelId="{68C5B6DF-F8B5-4B17-A77F-23A52D363597}" type="presOf" srcId="{D9CC1408-3348-4B39-BD45-1EAF998C424A}" destId="{261F9E85-5FC7-4592-B1BF-5CB1583DEA5C}" srcOrd="1" destOrd="0" presId="urn:microsoft.com/office/officeart/2005/8/layout/radial1"/>
    <dgm:cxn modelId="{7D6F1C2A-9F29-40F7-B649-2C3752D4C46F}" type="presOf" srcId="{ABABAEF9-803E-4429-A776-7FBC8E3C5E6B}" destId="{33E8F40A-B272-484C-9E3F-77F2FDC0FBB7}" srcOrd="0" destOrd="0" presId="urn:microsoft.com/office/officeart/2005/8/layout/radial1"/>
    <dgm:cxn modelId="{4AA92499-CB97-4652-82B4-91882CF04718}" type="presOf" srcId="{4FBC391F-2F74-4474-8AD9-D225AEFD1910}" destId="{6299D8C6-077C-48CD-A684-2852B647DF0A}" srcOrd="0" destOrd="0" presId="urn:microsoft.com/office/officeart/2005/8/layout/radial1"/>
    <dgm:cxn modelId="{61BFA8AA-E4F2-4331-A332-74622FDEC05D}" srcId="{A9A1F9FF-6612-44BB-9E08-FEA05B653B75}" destId="{ABABAEF9-803E-4429-A776-7FBC8E3C5E6B}" srcOrd="2" destOrd="0" parTransId="{D9CC1408-3348-4B39-BD45-1EAF998C424A}" sibTransId="{613F6D55-5F02-4E80-B7A5-27B3BABE1AD7}"/>
    <dgm:cxn modelId="{CEE58F70-3C98-4EF1-9947-9BCF8C7F8B4F}" type="presOf" srcId="{D9CC1408-3348-4B39-BD45-1EAF998C424A}" destId="{A6AB3851-158F-4091-AC57-D590C27B8894}" srcOrd="0" destOrd="0" presId="urn:microsoft.com/office/officeart/2005/8/layout/radial1"/>
    <dgm:cxn modelId="{C509CE21-4369-4F67-B415-C545CA0EC834}" type="presParOf" srcId="{B03D57FE-95A6-44C9-975A-F19DAA360099}" destId="{2A677931-9924-4E5E-93DF-F307E269F595}" srcOrd="0" destOrd="0" presId="urn:microsoft.com/office/officeart/2005/8/layout/radial1"/>
    <dgm:cxn modelId="{5BC6AA18-CAA9-43CD-B20D-C2F546F1E30C}" type="presParOf" srcId="{B03D57FE-95A6-44C9-975A-F19DAA360099}" destId="{6299D8C6-077C-48CD-A684-2852B647DF0A}" srcOrd="1" destOrd="0" presId="urn:microsoft.com/office/officeart/2005/8/layout/radial1"/>
    <dgm:cxn modelId="{039813BE-528E-48C4-8D9F-CA76C6DE4FB5}" type="presParOf" srcId="{6299D8C6-077C-48CD-A684-2852B647DF0A}" destId="{7AC0AB79-3CBF-440E-9D4B-87562D7126E8}" srcOrd="0" destOrd="0" presId="urn:microsoft.com/office/officeart/2005/8/layout/radial1"/>
    <dgm:cxn modelId="{3BF7129F-74C0-4668-9746-3C1A8F34490E}" type="presParOf" srcId="{B03D57FE-95A6-44C9-975A-F19DAA360099}" destId="{511D95CB-0E4F-47C3-BC34-E69CFFF79A42}" srcOrd="2" destOrd="0" presId="urn:microsoft.com/office/officeart/2005/8/layout/radial1"/>
    <dgm:cxn modelId="{849F92A6-2391-4D2F-83A5-52EFCB2781FE}" type="presParOf" srcId="{B03D57FE-95A6-44C9-975A-F19DAA360099}" destId="{BF4CA994-AE97-4F5D-B859-CDBBCD1683F8}" srcOrd="3" destOrd="0" presId="urn:microsoft.com/office/officeart/2005/8/layout/radial1"/>
    <dgm:cxn modelId="{E01F6C9B-485F-4707-855F-99DC138ADA42}" type="presParOf" srcId="{BF4CA994-AE97-4F5D-B859-CDBBCD1683F8}" destId="{3CCBCCB3-92C7-43B9-9FC3-E2E3360168CD}" srcOrd="0" destOrd="0" presId="urn:microsoft.com/office/officeart/2005/8/layout/radial1"/>
    <dgm:cxn modelId="{F6EC6D3F-C2B6-4FEB-B8D8-C2BCBA534679}" type="presParOf" srcId="{B03D57FE-95A6-44C9-975A-F19DAA360099}" destId="{22985DA7-E65E-4D5F-BDF0-73B79DCF6E2D}" srcOrd="4" destOrd="0" presId="urn:microsoft.com/office/officeart/2005/8/layout/radial1"/>
    <dgm:cxn modelId="{FCA3E11C-658D-4688-A912-78EEBA5FF61D}" type="presParOf" srcId="{B03D57FE-95A6-44C9-975A-F19DAA360099}" destId="{A6AB3851-158F-4091-AC57-D590C27B8894}" srcOrd="5" destOrd="0" presId="urn:microsoft.com/office/officeart/2005/8/layout/radial1"/>
    <dgm:cxn modelId="{6CA79F89-96EF-4390-B8CD-232CE282AF51}" type="presParOf" srcId="{A6AB3851-158F-4091-AC57-D590C27B8894}" destId="{261F9E85-5FC7-4592-B1BF-5CB1583DEA5C}" srcOrd="0" destOrd="0" presId="urn:microsoft.com/office/officeart/2005/8/layout/radial1"/>
    <dgm:cxn modelId="{9C8E173C-1265-4398-B57C-99F385EFB334}" type="presParOf" srcId="{B03D57FE-95A6-44C9-975A-F19DAA360099}" destId="{33E8F40A-B272-484C-9E3F-77F2FDC0FBB7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742FD1-6D72-4F1E-8DEA-D0C6BE00D94F}" type="doc">
      <dgm:prSet loTypeId="urn:microsoft.com/office/officeart/2005/8/layout/radial3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E58DAA8A-5C26-4720-8190-A1638ABF652A}">
      <dgm:prSet phldrT="[Text]"/>
      <dgm:spPr/>
      <dgm:t>
        <a:bodyPr/>
        <a:lstStyle/>
        <a:p>
          <a:pPr rtl="1"/>
          <a:r>
            <a:rPr lang="ar-JO" dirty="0" smtClean="0"/>
            <a:t>ده‌وڵه‌ت</a:t>
          </a:r>
          <a:endParaRPr lang="ar-SA" dirty="0"/>
        </a:p>
      </dgm:t>
    </dgm:pt>
    <dgm:pt modelId="{361B83FE-4765-4FB2-9B46-8D182C3573EC}" type="parTrans" cxnId="{79F9EBC5-B252-45D1-BD09-8CB9A124CCC9}">
      <dgm:prSet/>
      <dgm:spPr/>
      <dgm:t>
        <a:bodyPr/>
        <a:lstStyle/>
        <a:p>
          <a:pPr rtl="1"/>
          <a:endParaRPr lang="ar-SA"/>
        </a:p>
      </dgm:t>
    </dgm:pt>
    <dgm:pt modelId="{6AA6E4D2-4D23-438D-90A7-57A65FD5C07D}" type="sibTrans" cxnId="{79F9EBC5-B252-45D1-BD09-8CB9A124CCC9}">
      <dgm:prSet/>
      <dgm:spPr/>
      <dgm:t>
        <a:bodyPr/>
        <a:lstStyle/>
        <a:p>
          <a:pPr rtl="1"/>
          <a:endParaRPr lang="ar-SA"/>
        </a:p>
      </dgm:t>
    </dgm:pt>
    <dgm:pt modelId="{4D90EDDE-9AEF-4FCA-B652-C18257023A40}">
      <dgm:prSet phldrT="[Text]"/>
      <dgm:spPr/>
      <dgm:t>
        <a:bodyPr/>
        <a:lstStyle/>
        <a:p>
          <a:pPr rtl="1"/>
          <a:r>
            <a:rPr lang="ar-JO" dirty="0" smtClean="0"/>
            <a:t>زه‌وی</a:t>
          </a:r>
          <a:endParaRPr lang="ar-SA" dirty="0"/>
        </a:p>
      </dgm:t>
    </dgm:pt>
    <dgm:pt modelId="{BFCCA1BA-1FC9-4745-8A34-6F0B7F045585}" type="parTrans" cxnId="{7DDB2560-5D00-42A6-94FB-0AED810A6491}">
      <dgm:prSet/>
      <dgm:spPr/>
      <dgm:t>
        <a:bodyPr/>
        <a:lstStyle/>
        <a:p>
          <a:pPr rtl="1"/>
          <a:endParaRPr lang="ar-SA"/>
        </a:p>
      </dgm:t>
    </dgm:pt>
    <dgm:pt modelId="{2879649E-A4B5-4D43-A1F5-0F4EA7008465}" type="sibTrans" cxnId="{7DDB2560-5D00-42A6-94FB-0AED810A6491}">
      <dgm:prSet/>
      <dgm:spPr/>
      <dgm:t>
        <a:bodyPr/>
        <a:lstStyle/>
        <a:p>
          <a:pPr rtl="1"/>
          <a:endParaRPr lang="ar-SA"/>
        </a:p>
      </dgm:t>
    </dgm:pt>
    <dgm:pt modelId="{A0C09223-E7B7-44F5-9732-A2EA6D3B8437}">
      <dgm:prSet phldrT="[Text]"/>
      <dgm:spPr/>
      <dgm:t>
        <a:bodyPr/>
        <a:lstStyle/>
        <a:p>
          <a:pPr rtl="1"/>
          <a:r>
            <a:rPr lang="ar-JO" dirty="0" smtClean="0"/>
            <a:t>دانیشتوان</a:t>
          </a:r>
          <a:endParaRPr lang="ar-SA" dirty="0"/>
        </a:p>
      </dgm:t>
    </dgm:pt>
    <dgm:pt modelId="{E1082CD1-83A1-4B79-8A61-1D21FAD19585}" type="parTrans" cxnId="{8B213D06-6B81-49DD-864A-8FD770AD42D7}">
      <dgm:prSet/>
      <dgm:spPr/>
      <dgm:t>
        <a:bodyPr/>
        <a:lstStyle/>
        <a:p>
          <a:pPr rtl="1"/>
          <a:endParaRPr lang="ar-SA"/>
        </a:p>
      </dgm:t>
    </dgm:pt>
    <dgm:pt modelId="{8D7708E9-74FC-4AB7-925A-536D63036D60}" type="sibTrans" cxnId="{8B213D06-6B81-49DD-864A-8FD770AD42D7}">
      <dgm:prSet/>
      <dgm:spPr/>
      <dgm:t>
        <a:bodyPr/>
        <a:lstStyle/>
        <a:p>
          <a:pPr rtl="1"/>
          <a:endParaRPr lang="ar-SA"/>
        </a:p>
      </dgm:t>
    </dgm:pt>
    <dgm:pt modelId="{B53958F0-E666-42AD-A28B-E0CD2F798A4E}">
      <dgm:prSet phldrT="[Text]"/>
      <dgm:spPr/>
      <dgm:t>
        <a:bodyPr/>
        <a:lstStyle/>
        <a:p>
          <a:pPr rtl="1"/>
          <a:r>
            <a:rPr lang="ar-JO" dirty="0" smtClean="0"/>
            <a:t>سیسته‌می سیاسی</a:t>
          </a:r>
          <a:endParaRPr lang="ar-SA" dirty="0"/>
        </a:p>
      </dgm:t>
    </dgm:pt>
    <dgm:pt modelId="{52F4C1C2-6282-4E33-9039-03CD633546E7}" type="parTrans" cxnId="{98862EA4-697F-4064-94E7-57C4AB5C4FA7}">
      <dgm:prSet/>
      <dgm:spPr/>
      <dgm:t>
        <a:bodyPr/>
        <a:lstStyle/>
        <a:p>
          <a:pPr rtl="1"/>
          <a:endParaRPr lang="ar-SA"/>
        </a:p>
      </dgm:t>
    </dgm:pt>
    <dgm:pt modelId="{719C6BE6-FC0F-491E-B7CF-89A0625FCF44}" type="sibTrans" cxnId="{98862EA4-697F-4064-94E7-57C4AB5C4FA7}">
      <dgm:prSet/>
      <dgm:spPr/>
      <dgm:t>
        <a:bodyPr/>
        <a:lstStyle/>
        <a:p>
          <a:pPr rtl="1"/>
          <a:endParaRPr lang="ar-SA"/>
        </a:p>
      </dgm:t>
    </dgm:pt>
    <dgm:pt modelId="{EDBB9472-3442-46B2-88B7-DA5E5A0BF0C4}" type="pres">
      <dgm:prSet presAssocID="{3B742FD1-6D72-4F1E-8DEA-D0C6BE00D94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1B6D5155-23C4-4AF2-87DD-F9D0ED907A26}" type="pres">
      <dgm:prSet presAssocID="{3B742FD1-6D72-4F1E-8DEA-D0C6BE00D94F}" presName="radial" presStyleCnt="0">
        <dgm:presLayoutVars>
          <dgm:animLvl val="ctr"/>
        </dgm:presLayoutVars>
      </dgm:prSet>
      <dgm:spPr/>
    </dgm:pt>
    <dgm:pt modelId="{89C4B517-28F7-4C3C-AB3D-2FE497531CAD}" type="pres">
      <dgm:prSet presAssocID="{E58DAA8A-5C26-4720-8190-A1638ABF652A}" presName="centerShape" presStyleLbl="vennNode1" presStyleIdx="0" presStyleCnt="4"/>
      <dgm:spPr/>
      <dgm:t>
        <a:bodyPr/>
        <a:lstStyle/>
        <a:p>
          <a:pPr rtl="1"/>
          <a:endParaRPr lang="ar-SA"/>
        </a:p>
      </dgm:t>
    </dgm:pt>
    <dgm:pt modelId="{EA033CC7-E729-4D70-9A36-A5962FA9E88E}" type="pres">
      <dgm:prSet presAssocID="{4D90EDDE-9AEF-4FCA-B652-C18257023A40}" presName="node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9F3C95B-6D49-4FFC-BF9F-C41A3623AF25}" type="pres">
      <dgm:prSet presAssocID="{A0C09223-E7B7-44F5-9732-A2EA6D3B8437}" presName="node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B8DA441-A61C-4B8B-9C34-A495565C8167}" type="pres">
      <dgm:prSet presAssocID="{B53958F0-E666-42AD-A28B-E0CD2F798A4E}" presName="node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3AABC8BC-A627-425A-8D67-300D26584959}" type="presOf" srcId="{B53958F0-E666-42AD-A28B-E0CD2F798A4E}" destId="{9B8DA441-A61C-4B8B-9C34-A495565C8167}" srcOrd="0" destOrd="0" presId="urn:microsoft.com/office/officeart/2005/8/layout/radial3"/>
    <dgm:cxn modelId="{79F9EBC5-B252-45D1-BD09-8CB9A124CCC9}" srcId="{3B742FD1-6D72-4F1E-8DEA-D0C6BE00D94F}" destId="{E58DAA8A-5C26-4720-8190-A1638ABF652A}" srcOrd="0" destOrd="0" parTransId="{361B83FE-4765-4FB2-9B46-8D182C3573EC}" sibTransId="{6AA6E4D2-4D23-438D-90A7-57A65FD5C07D}"/>
    <dgm:cxn modelId="{84B22CE6-2925-4D7B-855C-0D52D96DD986}" type="presOf" srcId="{4D90EDDE-9AEF-4FCA-B652-C18257023A40}" destId="{EA033CC7-E729-4D70-9A36-A5962FA9E88E}" srcOrd="0" destOrd="0" presId="urn:microsoft.com/office/officeart/2005/8/layout/radial3"/>
    <dgm:cxn modelId="{8B213D06-6B81-49DD-864A-8FD770AD42D7}" srcId="{E58DAA8A-5C26-4720-8190-A1638ABF652A}" destId="{A0C09223-E7B7-44F5-9732-A2EA6D3B8437}" srcOrd="1" destOrd="0" parTransId="{E1082CD1-83A1-4B79-8A61-1D21FAD19585}" sibTransId="{8D7708E9-74FC-4AB7-925A-536D63036D60}"/>
    <dgm:cxn modelId="{7DDB2560-5D00-42A6-94FB-0AED810A6491}" srcId="{E58DAA8A-5C26-4720-8190-A1638ABF652A}" destId="{4D90EDDE-9AEF-4FCA-B652-C18257023A40}" srcOrd="0" destOrd="0" parTransId="{BFCCA1BA-1FC9-4745-8A34-6F0B7F045585}" sibTransId="{2879649E-A4B5-4D43-A1F5-0F4EA7008465}"/>
    <dgm:cxn modelId="{C2ECEEA9-B82C-46AA-9C31-B152822A65DB}" type="presOf" srcId="{3B742FD1-6D72-4F1E-8DEA-D0C6BE00D94F}" destId="{EDBB9472-3442-46B2-88B7-DA5E5A0BF0C4}" srcOrd="0" destOrd="0" presId="urn:microsoft.com/office/officeart/2005/8/layout/radial3"/>
    <dgm:cxn modelId="{98862EA4-697F-4064-94E7-57C4AB5C4FA7}" srcId="{E58DAA8A-5C26-4720-8190-A1638ABF652A}" destId="{B53958F0-E666-42AD-A28B-E0CD2F798A4E}" srcOrd="2" destOrd="0" parTransId="{52F4C1C2-6282-4E33-9039-03CD633546E7}" sibTransId="{719C6BE6-FC0F-491E-B7CF-89A0625FCF44}"/>
    <dgm:cxn modelId="{DB20CD89-2069-434F-B859-21702BCB7B2D}" type="presOf" srcId="{A0C09223-E7B7-44F5-9732-A2EA6D3B8437}" destId="{A9F3C95B-6D49-4FFC-BF9F-C41A3623AF25}" srcOrd="0" destOrd="0" presId="urn:microsoft.com/office/officeart/2005/8/layout/radial3"/>
    <dgm:cxn modelId="{F19BC89C-88AB-4DDD-8FAA-EF20BF18FF32}" type="presOf" srcId="{E58DAA8A-5C26-4720-8190-A1638ABF652A}" destId="{89C4B517-28F7-4C3C-AB3D-2FE497531CAD}" srcOrd="0" destOrd="0" presId="urn:microsoft.com/office/officeart/2005/8/layout/radial3"/>
    <dgm:cxn modelId="{44658B48-A994-4AB4-ADEA-2292F0342688}" type="presParOf" srcId="{EDBB9472-3442-46B2-88B7-DA5E5A0BF0C4}" destId="{1B6D5155-23C4-4AF2-87DD-F9D0ED907A26}" srcOrd="0" destOrd="0" presId="urn:microsoft.com/office/officeart/2005/8/layout/radial3"/>
    <dgm:cxn modelId="{89A218C1-31E7-43B6-8027-34C5FF7AD8C9}" type="presParOf" srcId="{1B6D5155-23C4-4AF2-87DD-F9D0ED907A26}" destId="{89C4B517-28F7-4C3C-AB3D-2FE497531CAD}" srcOrd="0" destOrd="0" presId="urn:microsoft.com/office/officeart/2005/8/layout/radial3"/>
    <dgm:cxn modelId="{92599E6A-AB76-4E44-A08B-0A1355AECFBC}" type="presParOf" srcId="{1B6D5155-23C4-4AF2-87DD-F9D0ED907A26}" destId="{EA033CC7-E729-4D70-9A36-A5962FA9E88E}" srcOrd="1" destOrd="0" presId="urn:microsoft.com/office/officeart/2005/8/layout/radial3"/>
    <dgm:cxn modelId="{1C5B48F9-C837-4121-BDA9-44ED1360FED8}" type="presParOf" srcId="{1B6D5155-23C4-4AF2-87DD-F9D0ED907A26}" destId="{A9F3C95B-6D49-4FFC-BF9F-C41A3623AF25}" srcOrd="2" destOrd="0" presId="urn:microsoft.com/office/officeart/2005/8/layout/radial3"/>
    <dgm:cxn modelId="{25210929-2557-4BB0-BF31-6B0D50E5F3A3}" type="presParOf" srcId="{1B6D5155-23C4-4AF2-87DD-F9D0ED907A26}" destId="{9B8DA441-A61C-4B8B-9C34-A495565C8167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77931-9924-4E5E-93DF-F307E269F595}">
      <dsp:nvSpPr>
        <dsp:cNvPr id="0" name=""/>
        <dsp:cNvSpPr/>
      </dsp:nvSpPr>
      <dsp:spPr>
        <a:xfrm>
          <a:off x="3440407" y="2976261"/>
          <a:ext cx="1744167" cy="16910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rgbClr val="FF0000"/>
              </a:solidFill>
            </a:rPr>
            <a:t>جوگرافیای سیاسی </a:t>
          </a:r>
          <a:endParaRPr lang="ar-SA" sz="2400" b="1" kern="1200" dirty="0">
            <a:solidFill>
              <a:srgbClr val="FF0000"/>
            </a:solidFill>
          </a:endParaRPr>
        </a:p>
      </dsp:txBody>
      <dsp:txXfrm>
        <a:off x="3695834" y="3223908"/>
        <a:ext cx="1233313" cy="1195745"/>
      </dsp:txXfrm>
    </dsp:sp>
    <dsp:sp modelId="{6299D8C6-077C-48CD-A684-2852B647DF0A}">
      <dsp:nvSpPr>
        <dsp:cNvPr id="0" name=""/>
        <dsp:cNvSpPr/>
      </dsp:nvSpPr>
      <dsp:spPr>
        <a:xfrm rot="16200000">
          <a:off x="3780695" y="2422969"/>
          <a:ext cx="1063591" cy="42991"/>
        </a:xfrm>
        <a:custGeom>
          <a:avLst/>
          <a:gdLst/>
          <a:ahLst/>
          <a:cxnLst/>
          <a:rect l="0" t="0" r="0" b="0"/>
          <a:pathLst>
            <a:path>
              <a:moveTo>
                <a:pt x="0" y="21495"/>
              </a:moveTo>
              <a:lnTo>
                <a:pt x="1063591" y="21495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285901" y="2417875"/>
        <a:ext cx="53179" cy="53179"/>
      </dsp:txXfrm>
    </dsp:sp>
    <dsp:sp modelId="{511D95CB-0E4F-47C3-BC34-E69CFFF79A42}">
      <dsp:nvSpPr>
        <dsp:cNvPr id="0" name=""/>
        <dsp:cNvSpPr/>
      </dsp:nvSpPr>
      <dsp:spPr>
        <a:xfrm>
          <a:off x="3512410" y="311967"/>
          <a:ext cx="1600160" cy="16007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kern="1200" dirty="0" smtClean="0"/>
            <a:t>جیۆپۆ</a:t>
          </a:r>
          <a:r>
            <a:rPr lang="ku-Arab-IQ" sz="2000" b="1" kern="1200" dirty="0" smtClean="0"/>
            <a:t>ڵیتیک</a:t>
          </a:r>
          <a:endParaRPr lang="ar-SA" sz="2000" b="1" kern="1200" dirty="0"/>
        </a:p>
      </dsp:txBody>
      <dsp:txXfrm>
        <a:off x="3746748" y="546384"/>
        <a:ext cx="1131484" cy="1131867"/>
      </dsp:txXfrm>
    </dsp:sp>
    <dsp:sp modelId="{BF4CA994-AE97-4F5D-B859-CDBBCD1683F8}">
      <dsp:nvSpPr>
        <dsp:cNvPr id="0" name=""/>
        <dsp:cNvSpPr/>
      </dsp:nvSpPr>
      <dsp:spPr>
        <a:xfrm rot="1800000">
          <a:off x="4995431" y="4480519"/>
          <a:ext cx="990518" cy="42991"/>
        </a:xfrm>
        <a:custGeom>
          <a:avLst/>
          <a:gdLst/>
          <a:ahLst/>
          <a:cxnLst/>
          <a:rect l="0" t="0" r="0" b="0"/>
          <a:pathLst>
            <a:path>
              <a:moveTo>
                <a:pt x="0" y="21495"/>
              </a:moveTo>
              <a:lnTo>
                <a:pt x="990518" y="21495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5465928" y="4477252"/>
        <a:ext cx="49525" cy="49525"/>
      </dsp:txXfrm>
    </dsp:sp>
    <dsp:sp modelId="{22985DA7-E65E-4D5F-BDF0-73B79DCF6E2D}">
      <dsp:nvSpPr>
        <dsp:cNvPr id="0" name=""/>
        <dsp:cNvSpPr/>
      </dsp:nvSpPr>
      <dsp:spPr>
        <a:xfrm>
          <a:off x="5729340" y="4472304"/>
          <a:ext cx="1859227" cy="14084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JO" sz="2000" b="1" kern="1200" dirty="0" smtClean="0"/>
            <a:t>2. جیۆستراتیج</a:t>
          </a:r>
          <a:endParaRPr lang="ar-SA" sz="2000" b="1" kern="1200" dirty="0" smtClean="0"/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000" b="1" kern="1200" dirty="0"/>
        </a:p>
      </dsp:txBody>
      <dsp:txXfrm>
        <a:off x="6001617" y="4678562"/>
        <a:ext cx="1314673" cy="995899"/>
      </dsp:txXfrm>
    </dsp:sp>
    <dsp:sp modelId="{A6AB3851-158F-4091-AC57-D590C27B8894}">
      <dsp:nvSpPr>
        <dsp:cNvPr id="0" name=""/>
        <dsp:cNvSpPr/>
      </dsp:nvSpPr>
      <dsp:spPr>
        <a:xfrm rot="9000000">
          <a:off x="2588790" y="4493981"/>
          <a:ext cx="1044366" cy="42991"/>
        </a:xfrm>
        <a:custGeom>
          <a:avLst/>
          <a:gdLst/>
          <a:ahLst/>
          <a:cxnLst/>
          <a:rect l="0" t="0" r="0" b="0"/>
          <a:pathLst>
            <a:path>
              <a:moveTo>
                <a:pt x="0" y="21495"/>
              </a:moveTo>
              <a:lnTo>
                <a:pt x="1044366" y="21495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10800000">
        <a:off x="3084865" y="4489368"/>
        <a:ext cx="52218" cy="52218"/>
      </dsp:txXfrm>
    </dsp:sp>
    <dsp:sp modelId="{33E8F40A-B272-484C-9E3F-77F2FDC0FBB7}">
      <dsp:nvSpPr>
        <dsp:cNvPr id="0" name=""/>
        <dsp:cNvSpPr/>
      </dsp:nvSpPr>
      <dsp:spPr>
        <a:xfrm>
          <a:off x="1124399" y="4472304"/>
          <a:ext cx="1683256" cy="14084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JO" sz="2400" b="1" kern="1200" dirty="0" smtClean="0"/>
            <a:t>3. ده‌وڵه‌ت</a:t>
          </a:r>
          <a:endParaRPr lang="ar-SA" sz="2400" kern="1200" dirty="0" smtClean="0"/>
        </a:p>
      </dsp:txBody>
      <dsp:txXfrm>
        <a:off x="1370906" y="4678562"/>
        <a:ext cx="1190242" cy="9958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C4B517-28F7-4C3C-AB3D-2FE497531CAD}">
      <dsp:nvSpPr>
        <dsp:cNvPr id="0" name=""/>
        <dsp:cNvSpPr/>
      </dsp:nvSpPr>
      <dsp:spPr>
        <a:xfrm>
          <a:off x="2757236" y="1392501"/>
          <a:ext cx="2921502" cy="292150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6300" kern="1200" dirty="0" smtClean="0"/>
            <a:t>ده‌وڵه‌ت</a:t>
          </a:r>
          <a:endParaRPr lang="ar-SA" sz="6300" kern="1200" dirty="0"/>
        </a:p>
      </dsp:txBody>
      <dsp:txXfrm>
        <a:off x="3185080" y="1820345"/>
        <a:ext cx="2065814" cy="2065814"/>
      </dsp:txXfrm>
    </dsp:sp>
    <dsp:sp modelId="{EA033CC7-E729-4D70-9A36-A5962FA9E88E}">
      <dsp:nvSpPr>
        <dsp:cNvPr id="0" name=""/>
        <dsp:cNvSpPr/>
      </dsp:nvSpPr>
      <dsp:spPr>
        <a:xfrm>
          <a:off x="3487611" y="222166"/>
          <a:ext cx="1460751" cy="1460751"/>
        </a:xfrm>
        <a:prstGeom prst="ellipse">
          <a:avLst/>
        </a:prstGeom>
        <a:solidFill>
          <a:schemeClr val="accent3">
            <a:alpha val="50000"/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500" kern="1200" dirty="0" smtClean="0"/>
            <a:t>زه‌وی</a:t>
          </a:r>
          <a:endParaRPr lang="ar-SA" sz="2500" kern="1200" dirty="0"/>
        </a:p>
      </dsp:txBody>
      <dsp:txXfrm>
        <a:off x="3701533" y="436088"/>
        <a:ext cx="1032907" cy="1032907"/>
      </dsp:txXfrm>
    </dsp:sp>
    <dsp:sp modelId="{A9F3C95B-6D49-4FFC-BF9F-C41A3623AF25}">
      <dsp:nvSpPr>
        <dsp:cNvPr id="0" name=""/>
        <dsp:cNvSpPr/>
      </dsp:nvSpPr>
      <dsp:spPr>
        <a:xfrm>
          <a:off x="5133675" y="3073232"/>
          <a:ext cx="1460751" cy="1460751"/>
        </a:xfrm>
        <a:prstGeom prst="ellipse">
          <a:avLst/>
        </a:prstGeom>
        <a:solidFill>
          <a:schemeClr val="accent3">
            <a:alpha val="50000"/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500" kern="1200" dirty="0" smtClean="0"/>
            <a:t>دانیشتوان</a:t>
          </a:r>
          <a:endParaRPr lang="ar-SA" sz="2500" kern="1200" dirty="0"/>
        </a:p>
      </dsp:txBody>
      <dsp:txXfrm>
        <a:off x="5347597" y="3287154"/>
        <a:ext cx="1032907" cy="1032907"/>
      </dsp:txXfrm>
    </dsp:sp>
    <dsp:sp modelId="{9B8DA441-A61C-4B8B-9C34-A495565C8167}">
      <dsp:nvSpPr>
        <dsp:cNvPr id="0" name=""/>
        <dsp:cNvSpPr/>
      </dsp:nvSpPr>
      <dsp:spPr>
        <a:xfrm>
          <a:off x="1841548" y="3073232"/>
          <a:ext cx="1460751" cy="1460751"/>
        </a:xfrm>
        <a:prstGeom prst="ellipse">
          <a:avLst/>
        </a:prstGeom>
        <a:solidFill>
          <a:schemeClr val="accent3">
            <a:alpha val="50000"/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500" kern="1200" dirty="0" smtClean="0"/>
            <a:t>سیسته‌می سیاسی</a:t>
          </a:r>
          <a:endParaRPr lang="ar-SA" sz="2500" kern="1200" dirty="0"/>
        </a:p>
      </dsp:txBody>
      <dsp:txXfrm>
        <a:off x="2055470" y="3287154"/>
        <a:ext cx="1032907" cy="10329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92AB5-E496-4F96-9EFB-35923CB56787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AA7CD-F14F-44D7-A708-5414ECBB0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19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AB3D18-4E7B-4D10-8CAF-A8C5B21BB6E3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70309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16FC-0816-47D1-9C1B-3928ED3F99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233C-5B2A-4206-8C07-A8829CAD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8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16FC-0816-47D1-9C1B-3928ED3F99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233C-5B2A-4206-8C07-A8829CAD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6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16FC-0816-47D1-9C1B-3928ED3F99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233C-5B2A-4206-8C07-A8829CAD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3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16FC-0816-47D1-9C1B-3928ED3F99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233C-5B2A-4206-8C07-A8829CAD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16FC-0816-47D1-9C1B-3928ED3F99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233C-5B2A-4206-8C07-A8829CAD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0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16FC-0816-47D1-9C1B-3928ED3F99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233C-5B2A-4206-8C07-A8829CAD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16FC-0816-47D1-9C1B-3928ED3F99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233C-5B2A-4206-8C07-A8829CAD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81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16FC-0816-47D1-9C1B-3928ED3F99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233C-5B2A-4206-8C07-A8829CAD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98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16FC-0816-47D1-9C1B-3928ED3F99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233C-5B2A-4206-8C07-A8829CAD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1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16FC-0816-47D1-9C1B-3928ED3F99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233C-5B2A-4206-8C07-A8829CAD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4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16FC-0816-47D1-9C1B-3928ED3F99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233C-5B2A-4206-8C07-A8829CAD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1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916FC-0816-47D1-9C1B-3928ED3F99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9233C-5B2A-4206-8C07-A8829CAD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53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69504"/>
              </p:ext>
            </p:extLst>
          </p:nvPr>
        </p:nvGraphicFramePr>
        <p:xfrm>
          <a:off x="1775520" y="388074"/>
          <a:ext cx="8712968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12424" y="6309321"/>
            <a:ext cx="504056" cy="365125"/>
          </a:xfrm>
        </p:spPr>
        <p:txBody>
          <a:bodyPr/>
          <a:lstStyle/>
          <a:p>
            <a:fld id="{43402269-C93C-4DD5-98EF-BD2C0CE3FAD3}" type="slidenum">
              <a:rPr lang="ar-SA" smtClean="0"/>
              <a:t>1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1481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774826" y="1481138"/>
          <a:ext cx="8435975" cy="475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2269-C93C-4DD5-98EF-BD2C0CE3FAD3}" type="slidenum">
              <a:rPr lang="ar-SA" smtClean="0"/>
              <a:t>10</a:t>
            </a:fld>
            <a:endParaRPr lang="ar-S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00866" y="915338"/>
            <a:ext cx="6798734" cy="713463"/>
          </a:xfrm>
        </p:spPr>
        <p:txBody>
          <a:bodyPr/>
          <a:lstStyle/>
          <a:p>
            <a:pPr algn="ctr"/>
            <a:r>
              <a:rPr lang="ar-JO" b="1" dirty="0" smtClean="0"/>
              <a:t>ده‌وڵه‌ت </a:t>
            </a:r>
            <a:r>
              <a:rPr lang="ar-JO" b="1" dirty="0" smtClean="0"/>
              <a:t>له‌ جوگرافیای سیاسی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355901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1273"/>
            <a:ext cx="10515600" cy="5345690"/>
          </a:xfrm>
        </p:spPr>
        <p:txBody>
          <a:bodyPr/>
          <a:lstStyle/>
          <a:p>
            <a:pPr marL="0" indent="0" algn="r">
              <a:buNone/>
            </a:pPr>
            <a:r>
              <a:rPr lang="ar-IQ" b="1" i="1" u="sng" dirty="0">
                <a:solidFill>
                  <a:srgbClr val="FF0000"/>
                </a:solidFill>
                <a:cs typeface="Ali_K_Alwand" pitchFamily="2" charset="-78"/>
              </a:rPr>
              <a:t>سةرهةلَداني دةولَةت :</a:t>
            </a:r>
            <a:endParaRPr lang="en-US" dirty="0">
              <a:solidFill>
                <a:srgbClr val="FF0000"/>
              </a:solidFill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dirty="0">
                <a:cs typeface="Ali_K_Alwand" pitchFamily="2" charset="-78"/>
              </a:rPr>
              <a:t>1-هةنديَك لةو باوةرِةدان كة كة طواستنةوةي مرؤظ بؤ ذياني كشتوكالَي دواتريش ثةيوةست بوون بة زةوييةكي دياريكراو مةرجي دروستبووني دةولَةت بووة .</a:t>
            </a:r>
            <a:endParaRPr lang="en-US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dirty="0">
                <a:cs typeface="Ali_K_Alwand" pitchFamily="2" charset="-78"/>
              </a:rPr>
              <a:t>2-هةنديَكي تر ثيَكهاتةي هؤز و عةشيرةت بة بنضينةي دروستبووني دةولَةت دادةنيَن .</a:t>
            </a:r>
            <a:endParaRPr lang="en-US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dirty="0">
                <a:cs typeface="Ali_K_Alwand" pitchFamily="2" charset="-78"/>
              </a:rPr>
              <a:t>3- دواي قؤناغي جيَطيربووني هؤز و عةشيرةتةكان شارةكان دروستبوون كة وةك ناوك بووة بؤ ئيمثراتؤريةتة طةورةكان وةك شارة سؤمةري و بابلي و ئاشوري و شارةكاني ئةسينا .</a:t>
            </a:r>
            <a:endParaRPr lang="en-US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dirty="0">
                <a:cs typeface="Ali_K_Alwand" pitchFamily="2" charset="-78"/>
              </a:rPr>
              <a:t>4- دواي هةرةسهيَناني ئيمثراتؤرةكان رِيَكخراوة سياسيةكان دروستبوون و بيري سةربةخؤيش زالَ بوو كة بووة مايةي دروستبووني دةولَةتاني سةربةخؤ .  </a:t>
            </a:r>
            <a:endParaRPr lang="en-US" dirty="0">
              <a:cs typeface="Ali_K_Alwand" pitchFamily="2" charset="-78"/>
            </a:endParaRPr>
          </a:p>
          <a:p>
            <a:pPr marL="0" indent="0" algn="r">
              <a:buNone/>
            </a:pPr>
            <a:endParaRPr lang="en-US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3984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3345"/>
            <a:ext cx="9144000" cy="5999019"/>
          </a:xfrm>
        </p:spPr>
        <p:txBody>
          <a:bodyPr/>
          <a:lstStyle/>
          <a:p>
            <a:r>
              <a:rPr lang="en-US" dirty="0"/>
              <a:t> </a:t>
            </a:r>
          </a:p>
          <a:p>
            <a:pPr algn="r"/>
            <a:r>
              <a:rPr lang="ar-IQ" sz="2800" b="1" i="1" u="sng" dirty="0">
                <a:solidFill>
                  <a:srgbClr val="FF0000"/>
                </a:solidFill>
                <a:cs typeface="Ali_K_Alwand" pitchFamily="2" charset="-78"/>
              </a:rPr>
              <a:t>جيؤثؤليتيك</a:t>
            </a:r>
            <a:r>
              <a:rPr lang="ar-IQ" sz="2800" b="1" i="1" u="sng" dirty="0">
                <a:cs typeface="Ali_K_Alwand" pitchFamily="2" charset="-78"/>
              </a:rPr>
              <a:t>:</a:t>
            </a:r>
            <a:endParaRPr lang="en-US" sz="2800" dirty="0">
              <a:cs typeface="Ali_K_Alwand" pitchFamily="2" charset="-78"/>
            </a:endParaRPr>
          </a:p>
          <a:p>
            <a:pPr algn="r"/>
            <a:r>
              <a:rPr lang="en-US" sz="2800" b="1" i="1" u="sng" dirty="0">
                <a:cs typeface="Ali_K_Alwand" pitchFamily="2" charset="-78"/>
              </a:rPr>
              <a:t> </a:t>
            </a:r>
            <a:r>
              <a:rPr lang="en-US" sz="2800" b="1" i="1" u="sng" dirty="0" err="1">
                <a:cs typeface="Ali_K_Alwand" pitchFamily="2" charset="-78"/>
              </a:rPr>
              <a:t>Geopolitic</a:t>
            </a:r>
            <a:endParaRPr lang="en-US" sz="2800" dirty="0">
              <a:cs typeface="Ali_K_Alwand" pitchFamily="2" charset="-78"/>
            </a:endParaRPr>
          </a:p>
          <a:p>
            <a:pPr algn="r"/>
            <a:r>
              <a:rPr lang="ar-IQ" sz="2800" dirty="0">
                <a:cs typeface="Ali_K_Alwand" pitchFamily="2" charset="-78"/>
              </a:rPr>
              <a:t>جيؤثؤليتيك لة دوو برِطة ثيَكهاتووة :</a:t>
            </a:r>
            <a:endParaRPr lang="en-US" sz="2800" dirty="0">
              <a:cs typeface="Ali_K_Alwand" pitchFamily="2" charset="-78"/>
            </a:endParaRPr>
          </a:p>
          <a:p>
            <a:pPr algn="r"/>
            <a:r>
              <a:rPr lang="en-US" sz="2800" dirty="0">
                <a:solidFill>
                  <a:srgbClr val="FF0000"/>
                </a:solidFill>
                <a:cs typeface="Ali_K_Alwand" pitchFamily="2" charset="-78"/>
              </a:rPr>
              <a:t>Geo </a:t>
            </a:r>
            <a:r>
              <a:rPr lang="ar-IQ" sz="2800" dirty="0">
                <a:solidFill>
                  <a:srgbClr val="FF0000"/>
                </a:solidFill>
                <a:cs typeface="Ali_K_Alwand" pitchFamily="2" charset="-78"/>
              </a:rPr>
              <a:t>زةوي</a:t>
            </a:r>
            <a:endParaRPr lang="en-US" sz="2800" dirty="0">
              <a:solidFill>
                <a:srgbClr val="FF0000"/>
              </a:solidFill>
              <a:cs typeface="Ali_K_Alwand" pitchFamily="2" charset="-78"/>
            </a:endParaRPr>
          </a:p>
          <a:p>
            <a:pPr algn="r"/>
            <a:r>
              <a:rPr lang="en-US" sz="2800" dirty="0">
                <a:solidFill>
                  <a:srgbClr val="FF0000"/>
                </a:solidFill>
                <a:cs typeface="Ali_K_Alwand" pitchFamily="2" charset="-78"/>
              </a:rPr>
              <a:t>Politic</a:t>
            </a:r>
            <a:r>
              <a:rPr lang="ar-IQ" sz="2800" dirty="0">
                <a:solidFill>
                  <a:srgbClr val="FF0000"/>
                </a:solidFill>
                <a:cs typeface="Ali_K_Alwand" pitchFamily="2" charset="-78"/>
              </a:rPr>
              <a:t>سياسةت </a:t>
            </a:r>
            <a:endParaRPr lang="en-US" sz="2800" dirty="0">
              <a:solidFill>
                <a:srgbClr val="FF0000"/>
              </a:solidFill>
              <a:cs typeface="Ali_K_Alwand" pitchFamily="2" charset="-78"/>
            </a:endParaRPr>
          </a:p>
          <a:p>
            <a:pPr algn="r"/>
            <a:r>
              <a:rPr lang="ar-IQ" sz="2800" dirty="0">
                <a:cs typeface="Ali_K_Alwand" pitchFamily="2" charset="-78"/>
              </a:rPr>
              <a:t>هةردوو برِطةكة ثيَكةوة واتة سياسةتي زةوي</a:t>
            </a:r>
            <a:endParaRPr lang="en-US" sz="2800" dirty="0">
              <a:cs typeface="Ali_K_Alwand" pitchFamily="2" charset="-78"/>
            </a:endParaRPr>
          </a:p>
          <a:p>
            <a:pPr algn="r"/>
            <a:r>
              <a:rPr lang="ar-IQ" sz="2800" dirty="0">
                <a:cs typeface="Ali_K_Alwand" pitchFamily="2" charset="-78"/>
              </a:rPr>
              <a:t>ئةم دةستةواذةية بؤ يةكةم جار لة لايةن ميَذوو نووس و سياسةتمةداري سويدي كيلين لة سالَي (1899) دا بةكارهاتووة . </a:t>
            </a:r>
            <a:endParaRPr lang="en-US" sz="2800" dirty="0">
              <a:cs typeface="Ali_K_Alwand" pitchFamily="2" charset="-78"/>
            </a:endParaRPr>
          </a:p>
          <a:p>
            <a:pPr algn="r"/>
            <a:r>
              <a:rPr lang="ar-IQ" sz="2800" dirty="0">
                <a:cs typeface="Ali_K_Alwand" pitchFamily="2" charset="-78"/>
              </a:rPr>
              <a:t>دةستةواذةي جيؤثؤلَيتيك زانستي ليَكؤلَينةوةي جوطرافيانةي دةولَةتة لة رِووي سياسةتي </a:t>
            </a:r>
            <a:r>
              <a:rPr lang="ar-IQ" sz="2800" dirty="0" smtClean="0">
                <a:cs typeface="Ali_K_Alwand" pitchFamily="2" charset="-78"/>
              </a:rPr>
              <a:t>دةركيةوة </a:t>
            </a:r>
            <a:r>
              <a:rPr lang="ar-IQ" sz="2800" dirty="0">
                <a:cs typeface="Ali_K_Alwand" pitchFamily="2" charset="-78"/>
              </a:rPr>
              <a:t>.</a:t>
            </a:r>
            <a:endParaRPr lang="en-US" sz="28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064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7309"/>
            <a:ext cx="10515600" cy="5539654"/>
          </a:xfrm>
        </p:spPr>
        <p:txBody>
          <a:bodyPr/>
          <a:lstStyle/>
          <a:p>
            <a:pPr marL="0" indent="0" algn="r">
              <a:buNone/>
            </a:pPr>
            <a:r>
              <a:rPr lang="ar-IQ" dirty="0">
                <a:solidFill>
                  <a:srgbClr val="FF0000"/>
                </a:solidFill>
                <a:cs typeface="Ali_K_Alwand" pitchFamily="2" charset="-78"/>
              </a:rPr>
              <a:t>قؤناغةكاني طةشةكردني جيؤثؤليتيك :</a:t>
            </a:r>
            <a:endParaRPr lang="en-US" dirty="0">
              <a:solidFill>
                <a:srgbClr val="FF0000"/>
              </a:solidFill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dirty="0">
                <a:cs typeface="Ali_K_Alwand" pitchFamily="2" charset="-78"/>
              </a:rPr>
              <a:t>1-قؤناغي يةكةم (قؤناغي لةدايك بوون و طةشةكردن):</a:t>
            </a:r>
            <a:endParaRPr lang="en-US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dirty="0">
                <a:cs typeface="Ali_K_Alwand" pitchFamily="2" charset="-78"/>
              </a:rPr>
              <a:t>لة كؤتايي نيوةي دووةمي سةدةي نؤزدةيةم دةست ثيَ دةكات تاكوو جةنطي جيهاني دووةم .</a:t>
            </a:r>
            <a:endParaRPr lang="en-US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dirty="0">
                <a:cs typeface="Ali_K_Alwand" pitchFamily="2" charset="-78"/>
              </a:rPr>
              <a:t>2-قؤناغي دووةم (قؤناغي كشانةوة و خامؤشي):</a:t>
            </a:r>
            <a:endParaRPr lang="en-US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dirty="0">
                <a:cs typeface="Ali_K_Alwand" pitchFamily="2" charset="-78"/>
              </a:rPr>
              <a:t>لة كؤتايي جةنطي جيهاني دووةم دةست ثيَ دةكات تاكوو كؤتايي جةنطي سارد .</a:t>
            </a:r>
            <a:endParaRPr lang="en-US" dirty="0">
              <a:cs typeface="Ali_K_Alwand" pitchFamily="2" charset="-78"/>
            </a:endParaRPr>
          </a:p>
          <a:p>
            <a:pPr marL="0" indent="0" algn="r" rtl="1">
              <a:buNone/>
            </a:pPr>
            <a:r>
              <a:rPr lang="ar-IQ" dirty="0">
                <a:cs typeface="Ali_K_Alwand" pitchFamily="2" charset="-78"/>
              </a:rPr>
              <a:t>3- قؤناغي سيَيةم (قؤناغي سةرهةلَدانةوة و بووذانةوة):</a:t>
            </a:r>
            <a:endParaRPr lang="en-US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dirty="0">
                <a:cs typeface="Ali_K_Alwand" pitchFamily="2" charset="-78"/>
              </a:rPr>
              <a:t>لة كؤتايي جةنطي سارد تاكوو ئيَستا بةردةوامة . </a:t>
            </a:r>
            <a:endParaRPr lang="en-US" dirty="0" smtClean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dirty="0">
                <a:solidFill>
                  <a:srgbClr val="FF0000"/>
                </a:solidFill>
                <a:cs typeface="Ali_K_Alwand" pitchFamily="2" charset="-78"/>
              </a:rPr>
              <a:t>ثةرةثيَداني جيؤثؤليتيك :</a:t>
            </a:r>
            <a:endParaRPr lang="en-US" dirty="0">
              <a:solidFill>
                <a:srgbClr val="FF0000"/>
              </a:solidFill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dirty="0">
                <a:cs typeface="Ali_K_Alwand" pitchFamily="2" charset="-78"/>
              </a:rPr>
              <a:t>كارل هاوس هؤظةر كة جةنرِالَي سةربازي ئةلَماني بوو ئةوةي خستةرِوو كة زانياريية جوطرافييةكان بنضينةي سةرةكيين بؤ كاري سياسةتي دةولَةت </a:t>
            </a:r>
            <a:endParaRPr lang="en-US" dirty="0">
              <a:cs typeface="Ali_K_Alwand" pitchFamily="2" charset="-78"/>
            </a:endParaRPr>
          </a:p>
          <a:p>
            <a:pPr marL="0" indent="0" algn="r">
              <a:buNone/>
            </a:pPr>
            <a:endParaRPr lang="en-US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202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8764"/>
            <a:ext cx="10515600" cy="5678199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IQ" dirty="0">
                <a:solidFill>
                  <a:srgbClr val="FF0000"/>
                </a:solidFill>
                <a:cs typeface="Ali_K_Alwand" pitchFamily="2" charset="-78"/>
              </a:rPr>
              <a:t>طرنطي جيؤثؤلَيتيك :</a:t>
            </a:r>
            <a:endParaRPr lang="en-US" dirty="0">
              <a:solidFill>
                <a:srgbClr val="FF0000"/>
              </a:solidFill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dirty="0">
                <a:cs typeface="Ali_K_Alwand" pitchFamily="2" charset="-78"/>
              </a:rPr>
              <a:t>1- لة رِيَطاي جيؤثؤليتيكةوة هةموو ئةو بنةما جوطرافيانةي كة دةولَةت هةيةتي دةخريَتة خزمةتي سياسةتةوة.</a:t>
            </a:r>
            <a:endParaRPr lang="en-US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dirty="0">
                <a:cs typeface="Ali_K_Alwand" pitchFamily="2" charset="-78"/>
              </a:rPr>
              <a:t>2-جيؤثؤليتيك لة دةولَةت و داهاتووي دةولَةت دةكؤلَيَتةوة .</a:t>
            </a:r>
            <a:endParaRPr lang="en-US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dirty="0">
                <a:cs typeface="Ali_K_Alwand" pitchFamily="2" charset="-78"/>
              </a:rPr>
              <a:t>3-جيؤثؤليتيك زانياريية جوطرافيةكان دةكاتة دةرئةنجاميَكي زانستي و دةيخاتة بةردةست سةركردة سياسييةكاني دةولَةت بؤ ئةوةي بةكارهيَنانيان لة طةمة سياسييةكاندا .</a:t>
            </a:r>
            <a:endParaRPr lang="en-US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dirty="0">
                <a:cs typeface="Ali_K_Alwand" pitchFamily="2" charset="-78"/>
              </a:rPr>
              <a:t>4- جيؤثؤليتيك بايةخ بة ثةيوةندية شويَنيةكان دةدات .</a:t>
            </a:r>
            <a:endParaRPr lang="en-US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dirty="0">
                <a:cs typeface="Ali_K_Alwand" pitchFamily="2" charset="-78"/>
              </a:rPr>
              <a:t>5- جيؤثؤليتيك ثيَي واية دةولَةت جيطير نية بةلَكوو جولَاوة و بةردةوام لة طؤرِانداية . </a:t>
            </a:r>
            <a:endParaRPr lang="en-US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dirty="0">
                <a:cs typeface="Ali_K_Alwand" pitchFamily="2" charset="-78"/>
              </a:rPr>
              <a:t>6-جيؤثؤليتيك لة سةر بنةماي ئةو توانايانةي كة دةولَةت هةيةتي هةولَي ئةوة دةدا كة سةنطي جيؤثؤليتيكي دةولَةتان لة ئيَستا و لة داهاتوو دا ديار بكات . </a:t>
            </a:r>
            <a:endParaRPr lang="en-US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dirty="0">
                <a:cs typeface="Ali_K_Alwand" pitchFamily="2" charset="-78"/>
              </a:rPr>
              <a:t>7- جيؤثؤليتيك لة هيَزي دةولَةت دةكؤلَيَتةوة و هةولَ دةدات ئاسايشة نةتةوةيةكةي بثاريَزيَ .</a:t>
            </a:r>
            <a:endParaRPr lang="en-US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dirty="0">
                <a:cs typeface="Ali_K_Alwand" pitchFamily="2" charset="-78"/>
              </a:rPr>
              <a:t>8-جيؤثؤليتيك هةولَدةدات ئاسايشي دةولَةت بة رِةضاوكردني فاكتةرة جوطرافيةكان مسؤطةر بكات .</a:t>
            </a:r>
            <a:endParaRPr lang="en-US" dirty="0">
              <a:cs typeface="Ali_K_Alwand" pitchFamily="2" charset="-78"/>
            </a:endParaRPr>
          </a:p>
          <a:p>
            <a:pPr marL="0" indent="0" algn="r">
              <a:buNone/>
            </a:pPr>
            <a:endParaRPr lang="en-US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10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7568" y="620689"/>
            <a:ext cx="7632848" cy="1008112"/>
          </a:xfrm>
        </p:spPr>
        <p:txBody>
          <a:bodyPr>
            <a:normAutofit fontScale="90000"/>
          </a:bodyPr>
          <a:lstStyle/>
          <a:p>
            <a:pPr algn="r"/>
            <a:r>
              <a:rPr lang="ar-JO" b="1" dirty="0" smtClean="0"/>
              <a:t>جیاوازی نێوان جیۆپۆل</a:t>
            </a:r>
            <a:r>
              <a:rPr lang="ku-Arab-IQ" b="1" dirty="0" smtClean="0"/>
              <a:t>ی</a:t>
            </a:r>
            <a:r>
              <a:rPr lang="ar-JO" b="1" dirty="0" smtClean="0"/>
              <a:t>تیك و جوگرافیای سیاسی</a:t>
            </a:r>
            <a:endParaRPr lang="ar-SA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701280" y="1700808"/>
            <a:ext cx="3538736" cy="762000"/>
          </a:xfrm>
        </p:spPr>
        <p:txBody>
          <a:bodyPr>
            <a:normAutofit fontScale="85000" lnSpcReduction="20000"/>
          </a:bodyPr>
          <a:lstStyle/>
          <a:p>
            <a:endParaRPr lang="ar-JO" dirty="0" smtClean="0"/>
          </a:p>
          <a:p>
            <a:pPr algn="ctr"/>
            <a:r>
              <a:rPr lang="ar-JO" sz="3400" dirty="0">
                <a:solidFill>
                  <a:srgbClr val="0070C0"/>
                </a:solidFill>
              </a:rPr>
              <a:t>جوگرافیای سیاسی</a:t>
            </a:r>
            <a:endParaRPr lang="ar-SA" sz="3400" dirty="0">
              <a:solidFill>
                <a:srgbClr val="0070C0"/>
              </a:solidFill>
            </a:endParaRPr>
          </a:p>
          <a:p>
            <a:endParaRPr lang="ar-SA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1990082" y="2420888"/>
            <a:ext cx="4033911" cy="3960440"/>
          </a:xfrm>
        </p:spPr>
        <p:txBody>
          <a:bodyPr>
            <a:normAutofit/>
          </a:bodyPr>
          <a:lstStyle/>
          <a:p>
            <a:pPr marL="566928" indent="-457200" algn="r" rtl="1">
              <a:lnSpc>
                <a:spcPct val="15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ar-JO" sz="2000" b="1" dirty="0">
                <a:latin typeface="Unikurd Goran" panose="020B0604030504040204" pitchFamily="34" charset="-78"/>
                <a:cs typeface="Unikurd Goran" panose="020B0604030504040204" pitchFamily="34" charset="-78"/>
              </a:rPr>
              <a:t>‌ له‌ قه‌واره‌ی ده‌وڵه‌ت ده‌كۆڵێته‌وه‌ به‌و شێوه‌یه‌ی كه‌ هه‌یه‌.</a:t>
            </a:r>
          </a:p>
          <a:p>
            <a:pPr marL="566928" indent="-457200" algn="r" rtl="1">
              <a:lnSpc>
                <a:spcPct val="15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ar-JO" sz="2000" b="1" dirty="0">
                <a:latin typeface="Unikurd Goran" panose="020B0604030504040204" pitchFamily="34" charset="-78"/>
                <a:cs typeface="Unikurd Goran" panose="020B0604030504040204" pitchFamily="34" charset="-78"/>
              </a:rPr>
              <a:t>وێنه‌ی ده‌وله‌ت ده‌كێشی له‌ ڕابردو وئێستادا.</a:t>
            </a:r>
          </a:p>
          <a:p>
            <a:pPr marL="566928" indent="-457200" algn="r" rtl="1">
              <a:lnSpc>
                <a:spcPct val="15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ar-JO" sz="2000" b="1" dirty="0">
                <a:latin typeface="Unikurd Goran" panose="020B0604030504040204" pitchFamily="34" charset="-78"/>
                <a:cs typeface="Unikurd Goran" panose="020B0604030504040204" pitchFamily="34" charset="-78"/>
              </a:rPr>
              <a:t>جێگیره‌.</a:t>
            </a:r>
          </a:p>
          <a:p>
            <a:pPr marL="566928" indent="-457200" algn="r" rtl="1">
              <a:lnSpc>
                <a:spcPct val="15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ar-JO" sz="2000" b="1" dirty="0">
                <a:latin typeface="Unikurd Goran" panose="020B0604030504040204" pitchFamily="34" charset="-78"/>
                <a:cs typeface="Unikurd Goran" panose="020B0604030504040204" pitchFamily="34" charset="-78"/>
              </a:rPr>
              <a:t>ئاوێنه‌ی وڵاته‌ و وێنه‌ی ڕاسته‌قینه‌ی وڵات ده‌رده‌خات.</a:t>
            </a:r>
          </a:p>
          <a:p>
            <a:pPr marL="109728" indent="0">
              <a:buClr>
                <a:srgbClr val="FF0000"/>
              </a:buClr>
              <a:buNone/>
            </a:pPr>
            <a:endParaRPr lang="ar-SA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096000" y="2420888"/>
            <a:ext cx="4114800" cy="3960440"/>
          </a:xfrm>
        </p:spPr>
        <p:txBody>
          <a:bodyPr>
            <a:normAutofit lnSpcReduction="10000"/>
          </a:bodyPr>
          <a:lstStyle/>
          <a:p>
            <a:pPr marL="566928" indent="-457200" algn="r" rtl="1">
              <a:lnSpc>
                <a:spcPct val="15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ar-JO" sz="2300" b="1" dirty="0"/>
              <a:t> </a:t>
            </a:r>
            <a:r>
              <a:rPr lang="ar-JO" sz="2300" b="1" dirty="0">
                <a:latin typeface="Unikurd Goran" panose="020B0604030504040204" pitchFamily="34" charset="-78"/>
                <a:cs typeface="Unikurd Goran" panose="020B0604030504040204" pitchFamily="34" charset="-78"/>
              </a:rPr>
              <a:t>وێنه‌ی ئه‌و پلانه‌ ده‌كێشێ كه‌ وڵات له‌سه‌ری ده‌ڕوات.</a:t>
            </a:r>
          </a:p>
          <a:p>
            <a:pPr marL="566928" indent="-457200" algn="r" rtl="1">
              <a:lnSpc>
                <a:spcPct val="15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ar-JO" sz="2300" b="1" dirty="0">
                <a:latin typeface="Unikurd Goran" panose="020B0604030504040204" pitchFamily="34" charset="-78"/>
                <a:cs typeface="Unikurd Goran" panose="020B0604030504040204" pitchFamily="34" charset="-78"/>
              </a:rPr>
              <a:t>وێنه‌ی ده‌وڵه‌ت ده‌كێشێ له‌ داهاتوودا.</a:t>
            </a:r>
          </a:p>
          <a:p>
            <a:pPr marL="566928" indent="-457200" algn="r" rtl="1">
              <a:lnSpc>
                <a:spcPct val="15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ar-JO" sz="2300" b="1" dirty="0">
                <a:latin typeface="Unikurd Goran" panose="020B0604030504040204" pitchFamily="34" charset="-78"/>
                <a:cs typeface="Unikurd Goran" panose="020B0604030504040204" pitchFamily="34" charset="-78"/>
              </a:rPr>
              <a:t>هه‌میشه‌ له‌ جوڵه‌</a:t>
            </a:r>
            <a:r>
              <a:rPr lang="en-US" sz="2300" b="1" dirty="0">
                <a:latin typeface="Unikurd Goran" panose="020B0604030504040204" pitchFamily="34" charset="-78"/>
                <a:cs typeface="Unikurd Goran" panose="020B0604030504040204" pitchFamily="34" charset="-78"/>
              </a:rPr>
              <a:t> </a:t>
            </a:r>
            <a:r>
              <a:rPr lang="ar-JO" sz="2300" b="1" dirty="0">
                <a:latin typeface="Unikurd Goran" panose="020B0604030504040204" pitchFamily="34" charset="-78"/>
                <a:cs typeface="Unikurd Goran" panose="020B0604030504040204" pitchFamily="34" charset="-78"/>
              </a:rPr>
              <a:t>و گۆڕاندایه‌ .</a:t>
            </a:r>
          </a:p>
          <a:p>
            <a:pPr marL="566928" indent="-457200" algn="r" rtl="1">
              <a:lnSpc>
                <a:spcPct val="15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ar-JO" sz="2300" b="1" dirty="0">
                <a:latin typeface="Unikurd Goran" panose="020B0604030504040204" pitchFamily="34" charset="-78"/>
                <a:cs typeface="Unikurd Goran" panose="020B0604030504040204" pitchFamily="34" charset="-78"/>
              </a:rPr>
              <a:t>جوگرافیا ده‌خاته‌ خزمه‌تی ووڵاته‌وه‌</a:t>
            </a:r>
          </a:p>
          <a:p>
            <a:pPr marL="109728" indent="0">
              <a:buClr>
                <a:srgbClr val="FF0000"/>
              </a:buClr>
              <a:buNone/>
            </a:pPr>
            <a:endParaRPr lang="ar-SA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2269-C93C-4DD5-98EF-BD2C0CE3FAD3}" type="slidenum">
              <a:rPr lang="ar-SA" smtClean="0"/>
              <a:t>5</a:t>
            </a:fld>
            <a:endParaRPr lang="ar-SA"/>
          </a:p>
        </p:txBody>
      </p:sp>
      <p:sp>
        <p:nvSpPr>
          <p:cNvPr id="9" name="Text Placeholder 5"/>
          <p:cNvSpPr>
            <a:spLocks noGrp="1"/>
          </p:cNvSpPr>
          <p:nvPr>
            <p:ph type="body" sz="half" idx="3"/>
          </p:nvPr>
        </p:nvSpPr>
        <p:spPr>
          <a:xfrm>
            <a:off x="6096001" y="1412776"/>
            <a:ext cx="3754761" cy="762000"/>
          </a:xfrm>
        </p:spPr>
        <p:txBody>
          <a:bodyPr/>
          <a:lstStyle/>
          <a:p>
            <a:pPr algn="ctr"/>
            <a:r>
              <a:rPr lang="ar-JO" b="1" dirty="0" smtClean="0">
                <a:solidFill>
                  <a:srgbClr val="0070C0"/>
                </a:solidFill>
              </a:rPr>
              <a:t>جیۆپۆل</a:t>
            </a:r>
            <a:r>
              <a:rPr lang="ku-Arab-IQ" dirty="0">
                <a:solidFill>
                  <a:srgbClr val="0070C0"/>
                </a:solidFill>
              </a:rPr>
              <a:t>ی</a:t>
            </a:r>
            <a:r>
              <a:rPr lang="ar-JO" b="1" dirty="0" smtClean="0">
                <a:solidFill>
                  <a:srgbClr val="0070C0"/>
                </a:solidFill>
              </a:rPr>
              <a:t>تیك</a:t>
            </a:r>
            <a:r>
              <a:rPr lang="ar-JO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1960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9927"/>
            <a:ext cx="10515600" cy="502703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IQ" sz="3000" dirty="0" smtClean="0">
                <a:solidFill>
                  <a:srgbClr val="FF0000"/>
                </a:solidFill>
                <a:cs typeface="Ali_K_Alwand" pitchFamily="2" charset="-78"/>
              </a:rPr>
              <a:t>ستراتيج</a:t>
            </a:r>
            <a:endParaRPr lang="en-US" sz="3000" dirty="0">
              <a:solidFill>
                <a:srgbClr val="FF0000"/>
              </a:solidFill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en-US" sz="3000" dirty="0">
                <a:solidFill>
                  <a:srgbClr val="FF0000"/>
                </a:solidFill>
                <a:cs typeface="Ali_K_Alwand" pitchFamily="2" charset="-78"/>
              </a:rPr>
              <a:t>Strateg</a:t>
            </a:r>
          </a:p>
          <a:p>
            <a:pPr marL="0" indent="0" algn="r">
              <a:buNone/>
            </a:pPr>
            <a:r>
              <a:rPr lang="ar-IQ" sz="3000" dirty="0">
                <a:cs typeface="Ali_K_Alwand" pitchFamily="2" charset="-78"/>
              </a:rPr>
              <a:t>دةستةواذةي ستراتيج لة يؤناني وة وةرطيراوة كة بةماناي كؤكردنةوةي سةرباز ، جةيش يا فةرماندةي لةشكري ولَات ديَت .</a:t>
            </a:r>
            <a:endParaRPr lang="en-US" sz="3000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sz="3000" dirty="0">
                <a:cs typeface="Ali_K_Alwand" pitchFamily="2" charset="-78"/>
              </a:rPr>
              <a:t>يؤنان و رِؤمانةكان لة جةنطةكانياندا هونةريَكيان بةكاردةهيَنا كة جؤريَك بوو لة فيَلَي سةربازي كة ثيَي دةوترا (ستراتيجم). </a:t>
            </a:r>
            <a:r>
              <a:rPr lang="en-US" sz="3000" dirty="0" smtClean="0">
                <a:cs typeface="Ali_K_Alwand" pitchFamily="2" charset="-78"/>
              </a:rPr>
              <a:t> </a:t>
            </a:r>
            <a:endParaRPr lang="en-US" sz="3000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sz="3000" dirty="0">
                <a:cs typeface="Ali_K_Alwand" pitchFamily="2" charset="-78"/>
              </a:rPr>
              <a:t>ستراتيج : بريتية لة هونةري بةكارهيَناني ئامرِاز يا خود ليَهاتووي لة بةكارهيَناني ئامرِازةكان بؤ طةيشتن بة ئامانجةكان .</a:t>
            </a:r>
            <a:endParaRPr lang="en-US" sz="3000" dirty="0">
              <a:cs typeface="Ali_K_Alwand" pitchFamily="2" charset="-78"/>
            </a:endParaRPr>
          </a:p>
          <a:p>
            <a:pPr marL="0" indent="0" algn="r">
              <a:buNone/>
            </a:pPr>
            <a:endParaRPr lang="ku-Arab-IQ" dirty="0">
              <a:cs typeface="Ali_K_Alwand" pitchFamily="2" charset="-78"/>
            </a:endParaRPr>
          </a:p>
          <a:p>
            <a:pPr marL="0" indent="0" algn="r">
              <a:buNone/>
            </a:pPr>
            <a:endParaRPr lang="en-US" dirty="0">
              <a:cs typeface="Ali_K_Alwand" pitchFamily="2" charset="-78"/>
            </a:endParaRPr>
          </a:p>
          <a:p>
            <a:pPr marL="0" indent="0" algn="r">
              <a:buNone/>
            </a:pPr>
            <a:endParaRPr lang="en-US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707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"/>
            <a:ext cx="10515600" cy="6705600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IQ" sz="1800" dirty="0" smtClean="0">
                <a:solidFill>
                  <a:srgbClr val="FF0000"/>
                </a:solidFill>
              </a:rPr>
              <a:t>ر</a:t>
            </a:r>
            <a:r>
              <a:rPr lang="ar-IQ" sz="1800" dirty="0" smtClean="0">
                <a:solidFill>
                  <a:srgbClr val="FF0000"/>
                </a:solidFill>
                <a:cs typeface="Ali_K_Alwand" pitchFamily="2" charset="-78"/>
              </a:rPr>
              <a:t>ِةطةزة </a:t>
            </a:r>
            <a:r>
              <a:rPr lang="ar-IQ" sz="1800" dirty="0">
                <a:solidFill>
                  <a:srgbClr val="FF0000"/>
                </a:solidFill>
                <a:cs typeface="Ali_K_Alwand" pitchFamily="2" charset="-78"/>
              </a:rPr>
              <a:t>سةرةكييةكاني ستراتيج ئةمانةنن :</a:t>
            </a:r>
            <a:endParaRPr lang="en-US" sz="1800" dirty="0">
              <a:solidFill>
                <a:srgbClr val="FF0000"/>
              </a:solidFill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sz="1800" dirty="0">
                <a:cs typeface="Ali_K_Alwand" pitchFamily="2" charset="-78"/>
              </a:rPr>
              <a:t>1- ثلان</a:t>
            </a:r>
            <a:endParaRPr lang="en-US" sz="1800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sz="1800" dirty="0">
                <a:cs typeface="Ali_K_Alwand" pitchFamily="2" charset="-78"/>
              </a:rPr>
              <a:t>2-ئامانج</a:t>
            </a:r>
            <a:endParaRPr lang="en-US" sz="1800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sz="1800" dirty="0">
                <a:cs typeface="Ali_K_Alwand" pitchFamily="2" charset="-78"/>
              </a:rPr>
              <a:t>3-بة كارهيَناني ئامرِاز و هؤكارةكان </a:t>
            </a:r>
            <a:endParaRPr lang="en-US" sz="1800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sz="1800" dirty="0">
                <a:cs typeface="Ali_K_Alwand" pitchFamily="2" charset="-78"/>
              </a:rPr>
              <a:t>4-خستنة طةرِي طشت سامان و تواناكان </a:t>
            </a:r>
            <a:endParaRPr lang="en-US" sz="1800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sz="1800" dirty="0">
                <a:solidFill>
                  <a:srgbClr val="FF0000"/>
                </a:solidFill>
                <a:cs typeface="Ali_K_Alwand" pitchFamily="2" charset="-78"/>
              </a:rPr>
              <a:t>مةرجةكاني دارِشتني ستراتيج :</a:t>
            </a:r>
            <a:endParaRPr lang="en-US" sz="1800" dirty="0">
              <a:solidFill>
                <a:srgbClr val="FF0000"/>
              </a:solidFill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sz="1800" dirty="0">
                <a:cs typeface="Ali_K_Alwand" pitchFamily="2" charset="-78"/>
              </a:rPr>
              <a:t>1- ئامانجةكان رِوون بن هةروةها دذ بةيةك نةبن .</a:t>
            </a:r>
            <a:endParaRPr lang="en-US" sz="1800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sz="1800" dirty="0">
                <a:cs typeface="Ali_K_Alwand" pitchFamily="2" charset="-78"/>
              </a:rPr>
              <a:t>2-ئامانجةكان واقعي بن و لة طةلَ بارودؤخةكاندا بطونجيَن .</a:t>
            </a:r>
            <a:endParaRPr lang="en-US" sz="1800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sz="1800" dirty="0">
                <a:cs typeface="Ali_K_Alwand" pitchFamily="2" charset="-78"/>
              </a:rPr>
              <a:t>3-عةقلَاني بن .</a:t>
            </a:r>
            <a:endParaRPr lang="en-US" sz="1800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sz="1800" dirty="0">
                <a:cs typeface="Ali_K_Alwand" pitchFamily="2" charset="-78"/>
              </a:rPr>
              <a:t>4-بةردةوام بوون .</a:t>
            </a:r>
            <a:endParaRPr lang="en-US" sz="1800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sz="1800" dirty="0">
                <a:cs typeface="Ali_K_Alwand" pitchFamily="2" charset="-78"/>
              </a:rPr>
              <a:t>5- نةرميان تيَدا بيَت .</a:t>
            </a:r>
            <a:endParaRPr lang="en-US" sz="1800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sz="1800" b="1" dirty="0">
                <a:solidFill>
                  <a:srgbClr val="FF0000"/>
                </a:solidFill>
                <a:cs typeface="Ali_K_Alwand" pitchFamily="2" charset="-78"/>
              </a:rPr>
              <a:t>جؤرةكاني ستراتيج</a:t>
            </a:r>
            <a:endParaRPr lang="en-US" sz="1800" dirty="0">
              <a:solidFill>
                <a:srgbClr val="FF0000"/>
              </a:solidFill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sz="1800" dirty="0">
                <a:cs typeface="Ali_K_Alwand" pitchFamily="2" charset="-78"/>
              </a:rPr>
              <a:t>1-ستراتيجي نيشتماني</a:t>
            </a:r>
            <a:endParaRPr lang="en-US" sz="1800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sz="1800" dirty="0">
                <a:cs typeface="Ali_K_Alwand" pitchFamily="2" charset="-78"/>
              </a:rPr>
              <a:t>2- ستراتيجي سةربازي</a:t>
            </a:r>
            <a:endParaRPr lang="en-US" sz="1800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sz="1800" dirty="0">
                <a:cs typeface="Ali_K_Alwand" pitchFamily="2" charset="-78"/>
              </a:rPr>
              <a:t>3- ستراتيجي سياسي </a:t>
            </a:r>
            <a:endParaRPr lang="en-US" sz="1800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sz="1800" dirty="0">
                <a:cs typeface="Ali_K_Alwand" pitchFamily="2" charset="-78"/>
              </a:rPr>
              <a:t>4- ستراتيجي ئابوري </a:t>
            </a:r>
            <a:endParaRPr lang="en-US" sz="1800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sz="1800" dirty="0">
                <a:cs typeface="Ali_K_Alwand" pitchFamily="2" charset="-78"/>
              </a:rPr>
              <a:t>5- ستراتيجي دةرووني-كؤمةلَايةتي-رِؤشنبيري</a:t>
            </a:r>
            <a:endParaRPr lang="en-US" sz="1800" dirty="0">
              <a:cs typeface="Ali_K_Alwand" pitchFamily="2" charset="-78"/>
            </a:endParaRPr>
          </a:p>
          <a:p>
            <a:pPr marL="0" indent="0">
              <a:buNone/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23936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2327"/>
            <a:ext cx="10515600" cy="4874636"/>
          </a:xfrm>
        </p:spPr>
        <p:txBody>
          <a:bodyPr/>
          <a:lstStyle/>
          <a:p>
            <a:pPr marL="0" indent="0" algn="r">
              <a:buNone/>
            </a:pPr>
            <a:r>
              <a:rPr lang="ar-IQ" u="sng" dirty="0" smtClean="0">
                <a:solidFill>
                  <a:srgbClr val="FF0000"/>
                </a:solidFill>
                <a:cs typeface="Ali_K_Alwand" pitchFamily="2" charset="-78"/>
              </a:rPr>
              <a:t>جيؤستراتيذ :</a:t>
            </a:r>
            <a:endParaRPr lang="en-US" dirty="0" smtClean="0">
              <a:solidFill>
                <a:srgbClr val="FF0000"/>
              </a:solidFill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dirty="0" smtClean="0">
                <a:cs typeface="Ali_K_Alwand" pitchFamily="2" charset="-78"/>
              </a:rPr>
              <a:t>جيؤستراتيذ بة ماناي نةخشةكيَشاني سياسي و ئابوري و سةربازي ديَت ، كة طرنطي دةدات بة هؤكارة جوطرافييةكان و بةكارهيَنانيان لة بواري شيكردنةوة و تيَطةيشتني كيَشة سياسي و ئابورييةكان كة خةسلَةتي نيؤدةولَةتيان هةية .</a:t>
            </a:r>
            <a:endParaRPr lang="ku-Arab-IQ" sz="3000" dirty="0" smtClean="0">
              <a:cs typeface="Ali_K_Alwand" pitchFamily="2" charset="-7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IQ" b="1" u="sng" dirty="0" smtClean="0">
                <a:solidFill>
                  <a:srgbClr val="FF0000"/>
                </a:solidFill>
                <a:cs typeface="Ali_K_Alwand" pitchFamily="2" charset="-78"/>
              </a:rPr>
              <a:t>دةولَةت</a:t>
            </a:r>
            <a:endParaRPr lang="en-US" dirty="0" smtClean="0">
              <a:solidFill>
                <a:srgbClr val="FF0000"/>
              </a:solidFill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dirty="0" smtClean="0">
                <a:cs typeface="Ali_K_Alwand" pitchFamily="2" charset="-78"/>
              </a:rPr>
              <a:t>بنضينةي </a:t>
            </a:r>
            <a:r>
              <a:rPr lang="ar-IQ" dirty="0">
                <a:cs typeface="Ali_K_Alwand" pitchFamily="2" charset="-78"/>
              </a:rPr>
              <a:t>سةرةكي دةولَةت سيَ كؤلَةكةية:</a:t>
            </a:r>
            <a:endParaRPr lang="en-US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dirty="0">
                <a:solidFill>
                  <a:srgbClr val="FF0000"/>
                </a:solidFill>
                <a:cs typeface="Ali_K_Alwand" pitchFamily="2" charset="-78"/>
              </a:rPr>
              <a:t>دانيشتوان                زةوي           سيستةمي سياسي</a:t>
            </a:r>
            <a:endParaRPr lang="en-US" dirty="0">
              <a:solidFill>
                <a:srgbClr val="FF0000"/>
              </a:solidFill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dirty="0">
                <a:cs typeface="Ali_K_Alwand" pitchFamily="2" charset="-78"/>
              </a:rPr>
              <a:t>دةولَةت : بريتيية لة ذمارةيةك دانيشتوان لة سةر رِوبةريَكي دياريكراوي زةوي و خاوةن سنوريَكي سياسين و سيستةميَكي سياسي بةرِيَوةيان دةبات .</a:t>
            </a:r>
            <a:endParaRPr lang="en-US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dirty="0">
                <a:cs typeface="Ali_K_Alwand" pitchFamily="2" charset="-78"/>
              </a:rPr>
              <a:t>دةولَةت لة دامةزراوة كؤمةلَايةتيةكاني ديكة جياوازة ضونكة :</a:t>
            </a:r>
            <a:endParaRPr lang="en-US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dirty="0">
                <a:cs typeface="Ali_K_Alwand" pitchFamily="2" charset="-78"/>
              </a:rPr>
              <a:t>1-هةموو دانيشتواني ثانتاييةكي دياريكراوي زةوي دةطريَتةوة </a:t>
            </a:r>
            <a:r>
              <a:rPr lang="ar-IQ" dirty="0" smtClean="0">
                <a:cs typeface="Ali_K_Alwand" pitchFamily="2" charset="-78"/>
              </a:rPr>
              <a:t>.</a:t>
            </a:r>
          </a:p>
          <a:p>
            <a:pPr marL="0" indent="0" algn="r">
              <a:buNone/>
            </a:pPr>
            <a:r>
              <a:rPr lang="ar-IQ" dirty="0" smtClean="0">
                <a:cs typeface="Ali_K_Alwand" pitchFamily="2" charset="-78"/>
              </a:rPr>
              <a:t>2-لة رِيَطاي حكومةتيَك كة لة ضوارضيَوةي ياسا كار دةكات طرنطي بة ثاراستني سيستةمي كؤمةلَايةتي دةدات .</a:t>
            </a:r>
            <a:endParaRPr lang="en-US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2401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597</Words>
  <Application>Microsoft Office PowerPoint</Application>
  <PresentationFormat>Widescreen</PresentationFormat>
  <Paragraphs>89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Ali_K_Alwand</vt:lpstr>
      <vt:lpstr>Arial</vt:lpstr>
      <vt:lpstr>Calibri</vt:lpstr>
      <vt:lpstr>Calibri Light</vt:lpstr>
      <vt:lpstr>Times New Roman</vt:lpstr>
      <vt:lpstr>Unikurd Goran</vt:lpstr>
      <vt:lpstr>Office Theme</vt:lpstr>
      <vt:lpstr>PowerPoint Presentation</vt:lpstr>
      <vt:lpstr>PowerPoint Presentation</vt:lpstr>
      <vt:lpstr>PowerPoint Presentation</vt:lpstr>
      <vt:lpstr>PowerPoint Presentation</vt:lpstr>
      <vt:lpstr>جیاوازی نێوان جیۆپۆلیتیك و جوگرافیای سیاسی</vt:lpstr>
      <vt:lpstr>PowerPoint Presentation</vt:lpstr>
      <vt:lpstr>PowerPoint Presentation</vt:lpstr>
      <vt:lpstr>PowerPoint Presentation</vt:lpstr>
      <vt:lpstr>PowerPoint Presentation</vt:lpstr>
      <vt:lpstr>ده‌وڵه‌ت له‌ جوگرافیای سیاسی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orange arbil</dc:creator>
  <cp:lastModifiedBy>orange arbil</cp:lastModifiedBy>
  <cp:revision>7</cp:revision>
  <dcterms:created xsi:type="dcterms:W3CDTF">2023-02-18T20:34:49Z</dcterms:created>
  <dcterms:modified xsi:type="dcterms:W3CDTF">2023-02-24T08:56:54Z</dcterms:modified>
</cp:coreProperties>
</file>