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6" r:id="rId9"/>
    <p:sldId id="267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0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43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00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257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5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64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8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3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2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8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0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0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9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AA668-6300-4CAB-9E41-9589EB11ED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663DF0-2F8F-4910-91D6-BD1929FE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0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9134" y="3559400"/>
            <a:ext cx="5649441" cy="2262781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Solubility </a:t>
            </a:r>
            <a: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en-US" sz="4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different temperature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703" y="0"/>
            <a:ext cx="5130297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703" y="3408629"/>
            <a:ext cx="5130297" cy="344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9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418" y="642217"/>
            <a:ext cx="8911687" cy="1280890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b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865" y="947596"/>
            <a:ext cx="10219020" cy="3777622"/>
          </a:xfrm>
        </p:spPr>
        <p:txBody>
          <a:bodyPr>
            <a:no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2gm of potassium chloride in large test tube then add 20 ml of distilled water the volume of solution must be constant before each new addition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mixture in a water bath until dissolve salt then put a thermometer in the solution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Cool the solution and record the temperature of the appearance of first crystal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previous step by adding four different quantities of the potassium chloride on condition that final amount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8gm in 20ml of the used water.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312" y="642217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</a:t>
            </a:r>
            <a:r>
              <a:rPr lang="en-US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599" y="1834836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different between solution and mixture?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effect the solubility?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concentration on solubility at a given temperature.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5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7284" y="0"/>
            <a:ext cx="124092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Solubility?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010" y="1735248"/>
            <a:ext cx="11223955" cy="377762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amount of a substance that will dissolve in a given amount of solvent at a specified temperature.( the number of grams of the solute required to saturate 100g of the solvent at a particular temperature. )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915" y="3317200"/>
            <a:ext cx="421005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394" y="624110"/>
            <a:ext cx="10083219" cy="12808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classified into </a:t>
            </a:r>
            <a:r>
              <a:rPr lang="en-US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types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bases of an of present in the solution.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61" y="1699034"/>
            <a:ext cx="11033832" cy="3579137"/>
          </a:xfrm>
        </p:spPr>
        <p:txBody>
          <a:bodyPr>
            <a:noAutofit/>
          </a:bodyPr>
          <a:lstStyle/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1-Unsaturated 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can still dissolve more solute in solvent.</a:t>
            </a:r>
          </a:p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2-Saturated 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in which a solvent is not capable of dissolving any more solute at a given temperature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3-Supersaturated Solutions: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in which solute is present in an excess amount, and are dissolved in the solvent forcefully by raising the temperature.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63374"/>
            <a:ext cx="12192000" cy="692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935" y="1264555"/>
            <a:ext cx="10499677" cy="377762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plays an important role in solubility because 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solubility of a substance is different at different temperatures. The solubility of solids and liquids generally increases with increasing temperature.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exceptions to this general rule; for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\e lithium carbonate decreases in solubility as the solution temperature increases and sodium chloride shows practically no change</a:t>
            </a:r>
          </a:p>
        </p:txBody>
      </p:sp>
    </p:spTree>
    <p:extLst>
      <p:ext uri="{BB962C8B-B14F-4D97-AF65-F5344CB8AC3E}">
        <p14:creationId xmlns:p14="http://schemas.microsoft.com/office/powerpoint/2010/main" val="18098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6877" y="252918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Solubility Curve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558" y="1174020"/>
            <a:ext cx="10798442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Solubility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curve can be used to determine the amount of substance deposited when the solution is cooled.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Solubilities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different substances at a particular temperature can be determined. The importance of solubility curve is listed below.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solubility of a substance at a particular temperature can be determined.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solubility curve helps us to predict which substance will crystallize out first from a solution containing two or more solutes.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solubility curve helps us to compare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solubilities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different substances at the same temperature.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a clear idea that solubility of substance changes with the temperature.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404" y="534154"/>
            <a:ext cx="8039477" cy="604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98" y="1155826"/>
            <a:ext cx="10825602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For questions 1 – 4 an amount of solute is given,</a:t>
            </a:r>
          </a:p>
          <a:p>
            <a:pPr marL="0" indent="0">
              <a:buNone/>
            </a:pPr>
            <a:r>
              <a:rPr lang="en-US" sz="2800" dirty="0"/>
              <a:t>and a temperature is stated. If all of the solute</a:t>
            </a:r>
          </a:p>
          <a:p>
            <a:pPr marL="0" indent="0">
              <a:buNone/>
            </a:pPr>
            <a:r>
              <a:rPr lang="en-US" sz="2800" dirty="0"/>
              <a:t>could be dissolved in 100 g of water at the given</a:t>
            </a:r>
          </a:p>
          <a:p>
            <a:pPr marL="0" indent="0">
              <a:buNone/>
            </a:pPr>
            <a:r>
              <a:rPr lang="en-US" sz="2800" dirty="0"/>
              <a:t>temperature, would the resulting solution be</a:t>
            </a:r>
          </a:p>
          <a:p>
            <a:pPr marL="0" indent="0">
              <a:buNone/>
            </a:pPr>
            <a:r>
              <a:rPr lang="en-US" sz="2800" dirty="0"/>
              <a:t>unsaturated, saturated, or supersaturated?</a:t>
            </a:r>
          </a:p>
          <a:p>
            <a:r>
              <a:rPr lang="en-US" sz="2800" dirty="0"/>
              <a:t>1. 60 g </a:t>
            </a:r>
            <a:r>
              <a:rPr lang="en-US" sz="2800" dirty="0" err="1"/>
              <a:t>KCl</a:t>
            </a:r>
            <a:r>
              <a:rPr lang="en-US" sz="2800" dirty="0"/>
              <a:t> at 70 °C _________</a:t>
            </a:r>
          </a:p>
          <a:p>
            <a:r>
              <a:rPr lang="en-US" sz="2800" dirty="0"/>
              <a:t>2. 10 g KClO3 at 60 °C _________</a:t>
            </a:r>
          </a:p>
          <a:p>
            <a:r>
              <a:rPr lang="en-US" sz="2800" dirty="0"/>
              <a:t>3. 80 g NaNO3 at 10 °C _________</a:t>
            </a:r>
          </a:p>
          <a:p>
            <a:r>
              <a:rPr lang="en-US" sz="2800" dirty="0"/>
              <a:t>4. 70 g CaCl2 at 20 °C 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6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57" y="1545125"/>
            <a:ext cx="11015725" cy="3777622"/>
          </a:xfrm>
        </p:spPr>
        <p:txBody>
          <a:bodyPr>
            <a:noAutofit/>
          </a:bodyPr>
          <a:lstStyle/>
          <a:p>
            <a:r>
              <a:rPr lang="en-US" sz="2800" dirty="0"/>
              <a:t>For questions 5 – 8 a solute and temperature are given. Tell how many grams of</a:t>
            </a:r>
          </a:p>
          <a:p>
            <a:r>
              <a:rPr lang="en-US" sz="2800" dirty="0"/>
              <a:t>each solute must be added to 100 g of water to form a saturated solution at the</a:t>
            </a:r>
          </a:p>
          <a:p>
            <a:r>
              <a:rPr lang="en-US" sz="2800" dirty="0"/>
              <a:t>given temperature.</a:t>
            </a:r>
          </a:p>
          <a:p>
            <a:r>
              <a:rPr lang="en-US" sz="2800" dirty="0"/>
              <a:t>5. </a:t>
            </a:r>
            <a:r>
              <a:rPr lang="en-US" sz="2800" dirty="0" err="1"/>
              <a:t>Pb</a:t>
            </a:r>
            <a:r>
              <a:rPr lang="en-US" sz="2800" dirty="0"/>
              <a:t>(NO3)2 at 10 °C _________ 7. </a:t>
            </a:r>
            <a:r>
              <a:rPr lang="en-US" sz="2800" dirty="0" err="1"/>
              <a:t>NaCl</a:t>
            </a:r>
            <a:r>
              <a:rPr lang="en-US" sz="2800" dirty="0"/>
              <a:t> at 20 °C _________</a:t>
            </a:r>
          </a:p>
          <a:p>
            <a:r>
              <a:rPr lang="en-US" sz="2800" dirty="0"/>
              <a:t>6. Ce2(SO4)3 at 50 °C _________ 8. K2Cr2O7 at 50 °C ________</a:t>
            </a:r>
          </a:p>
        </p:txBody>
      </p:sp>
    </p:spTree>
    <p:extLst>
      <p:ext uri="{BB962C8B-B14F-4D97-AF65-F5344CB8AC3E}">
        <p14:creationId xmlns:p14="http://schemas.microsoft.com/office/powerpoint/2010/main" val="24971959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ustom 2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F0000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</TotalTime>
  <Words>538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Wisp</vt:lpstr>
      <vt:lpstr>Solubility of KCl at different temperature</vt:lpstr>
      <vt:lpstr>What is Solubility?</vt:lpstr>
      <vt:lpstr> Solutions can be classified into 3 types on the bases of an of present in the solution.  </vt:lpstr>
      <vt:lpstr>PowerPoint Presentation</vt:lpstr>
      <vt:lpstr>PowerPoint Presentation</vt:lpstr>
      <vt:lpstr>Importance of Solubility Curve </vt:lpstr>
      <vt:lpstr>PowerPoint Presentation</vt:lpstr>
      <vt:lpstr>PowerPoint Presentation</vt:lpstr>
      <vt:lpstr>PowerPoint Presentation</vt:lpstr>
      <vt:lpstr>Procedure </vt:lpstr>
      <vt:lpstr>Question?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9</cp:revision>
  <dcterms:created xsi:type="dcterms:W3CDTF">2023-09-06T20:24:43Z</dcterms:created>
  <dcterms:modified xsi:type="dcterms:W3CDTF">2023-09-29T21:10:32Z</dcterms:modified>
</cp:coreProperties>
</file>