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1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FB9C7-F85C-4169-AE24-E8E63D6C15B8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CF245-6189-4958-883B-C82211311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4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CF245-6189-4958-883B-C822113115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5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5CDB-1E0C-4136-888E-0D8A984F7AF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77D87BD-96E9-4745-A927-6A67C40B7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5CDB-1E0C-4136-888E-0D8A984F7AF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7D87BD-96E9-4745-A927-6A67C40B7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7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5CDB-1E0C-4136-888E-0D8A984F7AF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7D87BD-96E9-4745-A927-6A67C40B7BC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2160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5CDB-1E0C-4136-888E-0D8A984F7AF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7D87BD-96E9-4745-A927-6A67C40B7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9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5CDB-1E0C-4136-888E-0D8A984F7AF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7D87BD-96E9-4745-A927-6A67C40B7BC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6452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5CDB-1E0C-4136-888E-0D8A984F7AF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7D87BD-96E9-4745-A927-6A67C40B7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33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5CDB-1E0C-4136-888E-0D8A984F7AF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87BD-96E9-4745-A927-6A67C40B7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37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5CDB-1E0C-4136-888E-0D8A984F7AF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87BD-96E9-4745-A927-6A67C40B7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4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5CDB-1E0C-4136-888E-0D8A984F7AF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87BD-96E9-4745-A927-6A67C40B7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5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5CDB-1E0C-4136-888E-0D8A984F7AF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7D87BD-96E9-4745-A927-6A67C40B7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9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5CDB-1E0C-4136-888E-0D8A984F7AF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77D87BD-96E9-4745-A927-6A67C40B7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6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5CDB-1E0C-4136-888E-0D8A984F7AF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77D87BD-96E9-4745-A927-6A67C40B7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1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5CDB-1E0C-4136-888E-0D8A984F7AF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87BD-96E9-4745-A927-6A67C40B7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5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5CDB-1E0C-4136-888E-0D8A984F7AF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87BD-96E9-4745-A927-6A67C40B7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0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5CDB-1E0C-4136-888E-0D8A984F7AF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87BD-96E9-4745-A927-6A67C40B7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7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5CDB-1E0C-4136-888E-0D8A984F7AF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7D87BD-96E9-4745-A927-6A67C40B7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2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90000"/>
                <a:lumMod val="120000"/>
              </a:schemeClr>
            </a:gs>
            <a:gs pos="76000">
              <a:schemeClr val="bg1">
                <a:lumMod val="75000"/>
                <a:alpha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F5CDB-1E0C-4136-888E-0D8A984F7AF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77D87BD-96E9-4745-A927-6A67C40B7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9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717" y="0"/>
            <a:ext cx="5284285" cy="226278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hydroxide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685" y="0"/>
            <a:ext cx="5133315" cy="8103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177766"/>
            <a:ext cx="7058685" cy="368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8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669" y="624110"/>
            <a:ext cx="8911687" cy="1280890"/>
          </a:xfrm>
        </p:spPr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ıs 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hydroxide?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794" y="1726194"/>
            <a:ext cx="11380206" cy="5344562"/>
          </a:xfrm>
        </p:spPr>
        <p:txBody>
          <a:bodyPr>
            <a:norm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 hydroxide is one of the most common inorganic bases or alkalis. It is also called caustic soda or lye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 and structure: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chemical formula of sodium hydroxide is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its molar mass is 40.01  g/mol. It is an ionic compound consisting of sodium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cation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)and hydroxide (OH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)anion.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379" y="0"/>
            <a:ext cx="5010621" cy="231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1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32" y="144276"/>
            <a:ext cx="8911687" cy="128089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properties: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224" y="2115493"/>
            <a:ext cx="10572105" cy="377762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odorless, white crystalline solid with a density of 2.13 g/mL, and melting point of 318 ⸰C. It is widely available as pellets, flakes, granules, and also as aqueous solution of different concentrations.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540" y="0"/>
            <a:ext cx="3168460" cy="200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6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169" y="681361"/>
            <a:ext cx="8911687" cy="128089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properties: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7362" y="1798622"/>
            <a:ext cx="10309555" cy="377762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Sodium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hydroxide is soluble in polar solvents such as water, ethanol,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methanol.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Dissolving solid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water is a highly exothermic reaction and the resulting aq.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 is a colorless, odorless and important base used in the laboratory. As a strong base, sodium hydroxide readily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reacts with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acids such as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form the corresponding salts, as shown below: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H2O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717994" y="5371107"/>
            <a:ext cx="4603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00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258" y="687484"/>
            <a:ext cx="8911687" cy="128089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 of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hydroxide </a:t>
            </a:r>
            <a:b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988" y="2133600"/>
            <a:ext cx="10490624" cy="377762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Sodium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hydroxide is one of the most widely used bases in industry. Its main uses are in the paper industry, Petroleum, industry , textiles industry, in the manufacture of soaps and detergents, in the Bayer process of aluminum production, industrial cleaning , and for pH regulation. It is also used in the food industry for many applications.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214" y="4472412"/>
            <a:ext cx="4898786" cy="238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234" y="642217"/>
            <a:ext cx="8911687" cy="128089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effects / safety hazards:</a:t>
            </a:r>
            <a:b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545" y="1807676"/>
            <a:ext cx="10735067" cy="377762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strong and highly corrosive alkali, which readily decomposes living tissues. Skin contact of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solutions can result in severe chemical burns, and eye contact can cause permanent blindness. Solid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reacts with water and acids in a very exothermic reaction, and can cause burns through splashing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726" y="4065006"/>
            <a:ext cx="7333307" cy="279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616" y="634051"/>
            <a:ext cx="9303329" cy="128089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sodium hydroxide by (</a:t>
            </a: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Cosak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Method.</a:t>
            </a:r>
            <a:b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576" y="1699033"/>
            <a:ext cx="10553998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(OH)2 +  Na2CO3     heat       CaCO3 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2NaOH. 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PPT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Bronshted-Lory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view, an acid is any substance that is capable of donating a proton.  Base is any substance that can accept a proton.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 H2O                       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H3O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096518" y="5785849"/>
            <a:ext cx="965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847954" y="2698618"/>
            <a:ext cx="965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53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173" y="633163"/>
            <a:ext cx="8911687" cy="128089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301" y="1273608"/>
            <a:ext cx="10925190" cy="286039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Add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calcium hydroxide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(OH)2  to 100 ml of Na2CO3                  solution (0.5 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Heat the solution to cylinder 100 ml and left to one hour.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Transfer the solution to cylinder 100 ml and left to one hour.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the filtrate from the precipitation by decantation process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Evaporate the filtrate by hot plate and weight the product. 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5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27259"/>
            <a:ext cx="12031579" cy="5552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230</TotalTime>
  <Words>377</Words>
  <Application>Microsoft Office PowerPoint</Application>
  <PresentationFormat>Widescreen</PresentationFormat>
  <Paragraphs>35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Wisp</vt:lpstr>
      <vt:lpstr>Preparation of sodium hydroxide</vt:lpstr>
      <vt:lpstr>What ıs sodium hydroxide? </vt:lpstr>
      <vt:lpstr> Physical properties: </vt:lpstr>
      <vt:lpstr>Chemical properties: </vt:lpstr>
      <vt:lpstr>Uses of Sodium hydroxide  </vt:lpstr>
      <vt:lpstr>Health effects / safety hazards: </vt:lpstr>
      <vt:lpstr>Preparation of sodium hydroxide by (Cosak) Method. </vt:lpstr>
      <vt:lpstr>Procedure </vt:lpstr>
      <vt:lpstr>PowerPoint Presentation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2O14</dc:creator>
  <cp:lastModifiedBy>DR.Ahmed Saker 2O14</cp:lastModifiedBy>
  <cp:revision>11</cp:revision>
  <dcterms:created xsi:type="dcterms:W3CDTF">2023-09-11T06:30:16Z</dcterms:created>
  <dcterms:modified xsi:type="dcterms:W3CDTF">2023-10-07T19:04:44Z</dcterms:modified>
</cp:coreProperties>
</file>