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2" r:id="rId9"/>
    <p:sldId id="263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DD9E5-DB74-4CAD-B191-A143F8EAC0D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F734-8BC4-43DD-B9C6-B46E2587B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EF734-8BC4-43DD-B9C6-B46E2587B2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5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EF734-8BC4-43DD-B9C6-B46E2587B2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8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4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5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9050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13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943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58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01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2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9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8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6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1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9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9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1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B7BFA-A4C7-4CFD-8750-DE0A4E08B154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A1A84C-8F0A-42F0-8B44-CF6A76AB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6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1106" y="1367072"/>
            <a:ext cx="9838774" cy="4677793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chemeClr val="accent1"/>
                </a:solidFill>
              </a:rPr>
              <a:t>Purification of  solid organic compound by Recrystallization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2333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220" y="578843"/>
            <a:ext cx="8911687" cy="1280890"/>
          </a:xfrm>
        </p:spPr>
        <p:txBody>
          <a:bodyPr/>
          <a:lstStyle/>
          <a:p>
            <a:r>
              <a:rPr lang="en-US" sz="4000" b="1" dirty="0">
                <a:solidFill>
                  <a:srgbClr val="CC33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ramond"/>
                <a:cs typeface="Arial"/>
              </a:rPr>
              <a:t>The Steps of Recrystallization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962" y="1412341"/>
            <a:ext cx="12029038" cy="544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2" descr="https://encrypted-tbn2.gstatic.com/images?q=tbn:ANd9GcT1TeTqjMF1pUmw4KvH5WaungAG87O4Pf4DhvBnEEXC5dq7eR_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175368"/>
      </p:ext>
    </p:extLst>
  </p:cSld>
  <p:clrMapOvr>
    <a:masterClrMapping/>
  </p:clrMapOvr>
  <p:transition advTm="216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Recrystallization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202" y="1655667"/>
            <a:ext cx="10604608" cy="3738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laboratory technique used to purify solids based on their different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solubilities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small amount of solvent is added to a flask containing an impure solid. The contents of flask are heated until the solid dissolves. Next, the solution is cooled. A more pure solid precipitates, leaving impurities dissolved in the solvent. Vacuum filtration is used to isolate the crystals. The waste solution is discarded.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284" y="4671588"/>
            <a:ext cx="7402716" cy="218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518" y="615057"/>
            <a:ext cx="10354822" cy="128089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steps in the recrystallization compounds are: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881" y="2043065"/>
            <a:ext cx="11036175" cy="377762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suitable solvent for the recrystallization.</a:t>
            </a: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Dissolve the impure solid in a minimum volume of hot solvent.</a:t>
            </a: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any insoluble impurities by filtration.</a:t>
            </a: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Slowly cool the hot solution to crystallize the desired compound from the solution.</a:t>
            </a: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 the solution to isolate the purified solid compound and then dry it.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397" y="596950"/>
            <a:ext cx="8911687" cy="1280890"/>
          </a:xfrm>
        </p:spPr>
        <p:txBody>
          <a:bodyPr/>
          <a:lstStyle/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to find a good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recrystallizating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solvent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277" y="1493822"/>
            <a:ext cx="9949837" cy="4227277"/>
          </a:xfrm>
        </p:spPr>
        <p:txBody>
          <a:bodyPr>
            <a:no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Assume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 you have unknown compound and you want to purify it by recrystallization. 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First, determine its solubility properties in simple available solvents</a:t>
            </a: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 is usual to try water, methanol, ethanol, acetic acid, and less commonly ethyl acetate, acetonitrile and benzene. 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39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312" y="58789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Choosing a solvent: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148" y="1373110"/>
            <a:ext cx="10934244" cy="377762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suitable solvent for recrystallization has the following properties: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compound should be very soluble at the boiling point of the solvent and low soluble in the solvent at room temperature.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solvent should not react with the compound being purified.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solvent should be volatile enough to be easily removed from the solvent after the compound has crystallized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solvent should be non toxic, inflammable and low cost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Melting point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it is temperature at which the solid substance changes to liquid.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438" y="2785816"/>
            <a:ext cx="8913124" cy="1286367"/>
          </a:xfrm>
          <a:prstGeom prst="rect">
            <a:avLst/>
          </a:prstGeom>
        </p:spPr>
      </p:pic>
      <p:pic>
        <p:nvPicPr>
          <p:cNvPr id="1026" name="Picture 2" descr="Image result for recrystallization of benzoic acid 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8" y="18108"/>
            <a:ext cx="12038091" cy="714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2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838" y="588475"/>
            <a:ext cx="9884042" cy="54132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endParaRPr 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hot plate to 110-130 °C. place 100 ml of water in a 250 ml beaker and bring to a boil.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approximately 1.0 g of impure benzoic acid in a 250 ml flask and add approximately 25 ml of hot water. If your sample appears to have an unwanted color, it can be removed later with charcoal.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the mixture on a hot plate until the water boils.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the flask from the hot plate and allow to cool down about 10 °C before adding decolorizing charcoal. Decolorizing charcoal is usually added to remove colored impurities.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Using decolorizing carbon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073" y="1753354"/>
            <a:ext cx="10146592" cy="3777622"/>
          </a:xfrm>
        </p:spPr>
        <p:txBody>
          <a:bodyPr>
            <a:normAutofit/>
          </a:bodyPr>
          <a:lstStyle/>
          <a:p>
            <a:pPr marL="2286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Colored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impurities are sometimes difficult to remove from solid mixtures. These colored impurities,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often due to the presence of polar or polymeric compounds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can cause a colorless organic solid to have a tint of color even after recrystallization.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Decolorizing or activated carbon is used to remove the colored impurities from the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sample.</a:t>
            </a:r>
          </a:p>
          <a:p>
            <a:pPr marL="2286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Decolorizing carbon is very finely divided carbon that provides high surface area to adsorb the colored impurities.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893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667" y="694099"/>
            <a:ext cx="9542432" cy="4774194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Place the solution containing the charcoal back on the hot plate and boil for 5 minutes.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Remove any solid insoluble impurities by using the technique of gravity filtration.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Cool the filtered benzoic acid solution in an ice bath. Then filter the crystals on a Buchner funnel and wash the flask and crystals with a small amount of ice-cold water.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Dry the crystals overnight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3366</TotalTime>
  <Words>562</Words>
  <Application>Microsoft Office PowerPoint</Application>
  <PresentationFormat>Widescreen</PresentationFormat>
  <Paragraphs>35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Times New Roman</vt:lpstr>
      <vt:lpstr>Wingdings 3</vt:lpstr>
      <vt:lpstr>Wisp</vt:lpstr>
      <vt:lpstr>Purification of  solid organic compound by Recrystallization</vt:lpstr>
      <vt:lpstr>Recrystallization</vt:lpstr>
      <vt:lpstr>The steps in the recrystallization compounds are: </vt:lpstr>
      <vt:lpstr>How to find a good recrystallizating solvent </vt:lpstr>
      <vt:lpstr>Choosing a solvent: </vt:lpstr>
      <vt:lpstr>PowerPoint Presentation</vt:lpstr>
      <vt:lpstr>PowerPoint Presentation</vt:lpstr>
      <vt:lpstr>Using decolorizing carbon:  </vt:lpstr>
      <vt:lpstr>PowerPoint Presentation</vt:lpstr>
      <vt:lpstr>The Steps of Recrystallization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</dc:creator>
  <cp:lastModifiedBy>DR.Ahmed Saker 2O14</cp:lastModifiedBy>
  <cp:revision>23</cp:revision>
  <dcterms:created xsi:type="dcterms:W3CDTF">2017-09-21T09:20:56Z</dcterms:created>
  <dcterms:modified xsi:type="dcterms:W3CDTF">2021-04-20T22:13:33Z</dcterms:modified>
</cp:coreProperties>
</file>