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CCA2-D821-4D39-94F8-DCA91387A6B5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A2CA-38EC-4291-B49D-0A9F7A26BA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9528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CCA2-D821-4D39-94F8-DCA91387A6B5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A2CA-38EC-4291-B49D-0A9F7A26BA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2999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CCA2-D821-4D39-94F8-DCA91387A6B5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A2CA-38EC-4291-B49D-0A9F7A26BA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5306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CCA2-D821-4D39-94F8-DCA91387A6B5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A2CA-38EC-4291-B49D-0A9F7A26BA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2065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CCA2-D821-4D39-94F8-DCA91387A6B5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A2CA-38EC-4291-B49D-0A9F7A26BA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8598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CCA2-D821-4D39-94F8-DCA91387A6B5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A2CA-38EC-4291-B49D-0A9F7A26BA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6109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CCA2-D821-4D39-94F8-DCA91387A6B5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A2CA-38EC-4291-B49D-0A9F7A26BA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9076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CCA2-D821-4D39-94F8-DCA91387A6B5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A2CA-38EC-4291-B49D-0A9F7A26BA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8407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CCA2-D821-4D39-94F8-DCA91387A6B5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A2CA-38EC-4291-B49D-0A9F7A26BA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3028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CCA2-D821-4D39-94F8-DCA91387A6B5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A2CA-38EC-4291-B49D-0A9F7A26BA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3597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CCA2-D821-4D39-94F8-DCA91387A6B5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A2CA-38EC-4291-B49D-0A9F7A26BA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8147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ACCA2-D821-4D39-94F8-DCA91387A6B5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8A2CA-38EC-4291-B49D-0A9F7A26BA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4243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4" y="0"/>
            <a:ext cx="91424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92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11" y="188640"/>
            <a:ext cx="914241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1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</dc:creator>
  <cp:lastModifiedBy>DR.Ahmed Saker</cp:lastModifiedBy>
  <cp:revision>1</cp:revision>
  <dcterms:created xsi:type="dcterms:W3CDTF">2024-05-26T14:36:26Z</dcterms:created>
  <dcterms:modified xsi:type="dcterms:W3CDTF">2024-05-26T14:40:21Z</dcterms:modified>
</cp:coreProperties>
</file>