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65" r:id="rId2"/>
    <p:sldId id="266" r:id="rId3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2A9FB-926E-4A7C-8059-C9C1925C5C38}" type="datetimeFigureOut">
              <a:rPr lang="ar-IQ" smtClean="0"/>
              <a:t>19/11/1445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80058-F31E-4A68-93C4-D53D5BCDA12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2858995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2A9FB-926E-4A7C-8059-C9C1925C5C38}" type="datetimeFigureOut">
              <a:rPr lang="ar-IQ" smtClean="0"/>
              <a:t>19/11/1445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80058-F31E-4A68-93C4-D53D5BCDA12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3931442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2A9FB-926E-4A7C-8059-C9C1925C5C38}" type="datetimeFigureOut">
              <a:rPr lang="ar-IQ" smtClean="0"/>
              <a:t>19/11/1445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80058-F31E-4A68-93C4-D53D5BCDA12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945778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2A9FB-926E-4A7C-8059-C9C1925C5C38}" type="datetimeFigureOut">
              <a:rPr lang="ar-IQ" smtClean="0"/>
              <a:t>19/11/1445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80058-F31E-4A68-93C4-D53D5BCDA12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9673707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2A9FB-926E-4A7C-8059-C9C1925C5C38}" type="datetimeFigureOut">
              <a:rPr lang="ar-IQ" smtClean="0"/>
              <a:t>19/11/1445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80058-F31E-4A68-93C4-D53D5BCDA12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8235787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2A9FB-926E-4A7C-8059-C9C1925C5C38}" type="datetimeFigureOut">
              <a:rPr lang="ar-IQ" smtClean="0"/>
              <a:t>19/11/1445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80058-F31E-4A68-93C4-D53D5BCDA12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5989049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2A9FB-926E-4A7C-8059-C9C1925C5C38}" type="datetimeFigureOut">
              <a:rPr lang="ar-IQ" smtClean="0"/>
              <a:t>19/11/1445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80058-F31E-4A68-93C4-D53D5BCDA12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0260233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2A9FB-926E-4A7C-8059-C9C1925C5C38}" type="datetimeFigureOut">
              <a:rPr lang="ar-IQ" smtClean="0"/>
              <a:t>19/11/1445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80058-F31E-4A68-93C4-D53D5BCDA12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860728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2A9FB-926E-4A7C-8059-C9C1925C5C38}" type="datetimeFigureOut">
              <a:rPr lang="ar-IQ" smtClean="0"/>
              <a:t>19/11/1445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80058-F31E-4A68-93C4-D53D5BCDA12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9092096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2A9FB-926E-4A7C-8059-C9C1925C5C38}" type="datetimeFigureOut">
              <a:rPr lang="ar-IQ" smtClean="0"/>
              <a:t>19/11/1445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80058-F31E-4A68-93C4-D53D5BCDA12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238876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2A9FB-926E-4A7C-8059-C9C1925C5C38}" type="datetimeFigureOut">
              <a:rPr lang="ar-IQ" smtClean="0"/>
              <a:t>19/11/1445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80058-F31E-4A68-93C4-D53D5BCDA12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1904494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32A9FB-926E-4A7C-8059-C9C1925C5C38}" type="datetimeFigureOut">
              <a:rPr lang="ar-IQ" smtClean="0"/>
              <a:t>19/11/1445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280058-F31E-4A68-93C4-D53D5BCDA12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6054764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/>
          <a:lstStyle/>
          <a:p>
            <a:endParaRPr lang="ar-IQ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548680"/>
            <a:ext cx="8208912" cy="57264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06998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/>
          <a:lstStyle/>
          <a:p>
            <a:endParaRPr lang="ar-IQ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26701"/>
            <a:ext cx="8280920" cy="59113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476716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453</TotalTime>
  <Words>0</Words>
  <Application>Microsoft Office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Microsoft (C)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DR.Ahmed Saker</dc:creator>
  <cp:lastModifiedBy>DR.Ahmed Saker</cp:lastModifiedBy>
  <cp:revision>9</cp:revision>
  <dcterms:created xsi:type="dcterms:W3CDTF">2024-05-21T14:56:49Z</dcterms:created>
  <dcterms:modified xsi:type="dcterms:W3CDTF">2024-05-26T14:32:56Z</dcterms:modified>
</cp:coreProperties>
</file>