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589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314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577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6737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235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890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2602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6072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0920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3887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044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2A9FB-926E-4A7C-8059-C9C1925C5C38}" type="datetimeFigureOut">
              <a:rPr lang="ar-IQ" smtClean="0"/>
              <a:t>19/11/1445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0058-F31E-4A68-93C4-D53D5BCDA12E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547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569913"/>
            <a:ext cx="8035925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80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am Computer\Pictures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2" y="620713"/>
            <a:ext cx="8088815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48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m Computer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1" y="549275"/>
            <a:ext cx="7613498" cy="55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6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m Computer\Pictures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2" y="620713"/>
            <a:ext cx="7728975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7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Ram Computer\Pictures\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36712"/>
            <a:ext cx="6840760" cy="52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4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</dc:creator>
  <cp:lastModifiedBy>DR.Ahmed Saker</cp:lastModifiedBy>
  <cp:revision>9</cp:revision>
  <dcterms:created xsi:type="dcterms:W3CDTF">2024-05-21T14:56:49Z</dcterms:created>
  <dcterms:modified xsi:type="dcterms:W3CDTF">2024-05-26T14:50:05Z</dcterms:modified>
</cp:coreProperties>
</file>