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422" r:id="rId2"/>
    <p:sldId id="423" r:id="rId3"/>
    <p:sldId id="424" r:id="rId4"/>
    <p:sldId id="438" r:id="rId5"/>
    <p:sldId id="425" r:id="rId6"/>
    <p:sldId id="435" r:id="rId7"/>
    <p:sldId id="436" r:id="rId8"/>
    <p:sldId id="437" r:id="rId9"/>
    <p:sldId id="428" r:id="rId10"/>
    <p:sldId id="429" r:id="rId11"/>
    <p:sldId id="434" r:id="rId12"/>
    <p:sldId id="430" r:id="rId13"/>
    <p:sldId id="43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2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1048746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0FEBD50-3BFE-4275-A396-4E8ED30690FB}" type="datetimeFigureOut">
              <a:rPr lang="ar-SA" smtClean="0"/>
              <a:pPr/>
              <a:t>08/05/1439</a:t>
            </a:fld>
            <a:endParaRPr lang="ar-SA"/>
          </a:p>
        </p:txBody>
      </p:sp>
      <p:sp>
        <p:nvSpPr>
          <p:cNvPr id="1048747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104874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1048749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1048750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98AD2ED-0A8C-4818-B1C3-9B62125E166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0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104862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AD2ED-0A8C-4818-B1C3-9B62125E166F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0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104863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AD2ED-0A8C-4818-B1C3-9B62125E166F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591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592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593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594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595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48596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104859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8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599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48600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01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0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8603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2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10487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6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6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7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7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7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4867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7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7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867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10486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0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5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10486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8662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708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709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710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711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7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71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714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715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487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104871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719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720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7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872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33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104863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8636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37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38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4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41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42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43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44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45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46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647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64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104864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048650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51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48652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53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54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55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5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8657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6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104866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82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83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84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8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8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4868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104868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729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730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731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732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73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734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35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736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48737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738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39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740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74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8742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74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104874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91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92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93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94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48695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96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97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48698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99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70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8701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02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48703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704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70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104870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57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57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57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580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581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48583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48584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585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86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8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8588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89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wipe dir="r"/>
  </p:transition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754063"/>
            <a:ext cx="8869363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" y="1168400"/>
            <a:ext cx="89455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7538" y="-4763"/>
            <a:ext cx="10379076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187450"/>
            <a:ext cx="8656637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776288"/>
            <a:ext cx="8656637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349500"/>
            <a:ext cx="8640763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397000"/>
            <a:ext cx="85725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563" y="1404938"/>
            <a:ext cx="649287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7634293" cy="42672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728662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643314"/>
            <a:ext cx="741997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82868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Rectangle 4"/>
          <p:cNvSpPr>
            <a:spLocks noChangeArrowheads="1"/>
          </p:cNvSpPr>
          <p:nvPr/>
        </p:nvSpPr>
        <p:spPr bwMode="auto">
          <a:xfrm>
            <a:off x="990600" y="1996806"/>
            <a:ext cx="894080" cy="30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Solution</a:t>
            </a:r>
            <a:endParaRPr kumimoji="0" lang="ar-SA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048611" name="Rectangle 9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47638"/>
            <a:ext cx="8816975" cy="656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</Words>
  <Application>Microsoft Office PowerPoint</Application>
  <PresentationFormat>On-screen Show (4:3)</PresentationFormat>
  <Paragraphs>3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Sarwar</dc:creator>
  <cp:lastModifiedBy>DELL</cp:lastModifiedBy>
  <cp:revision>4</cp:revision>
  <dcterms:created xsi:type="dcterms:W3CDTF">2006-08-15T16:00:00Z</dcterms:created>
  <dcterms:modified xsi:type="dcterms:W3CDTF">2018-01-24T19:49:28Z</dcterms:modified>
</cp:coreProperties>
</file>