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64" r:id="rId1"/>
  </p:sldMasterIdLst>
  <p:notesMasterIdLst>
    <p:notesMasterId r:id="rId6"/>
  </p:notesMasterIdLst>
  <p:handoutMasterIdLst>
    <p:handoutMasterId r:id="rId7"/>
  </p:handoutMasterIdLst>
  <p:sldIdLst>
    <p:sldId id="256" r:id="rId2"/>
    <p:sldId id="331" r:id="rId3"/>
    <p:sldId id="334" r:id="rId4"/>
    <p:sldId id="335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FE1284-C8AD-4095-B74A-BF13686FE957}">
          <p14:sldIdLst>
            <p14:sldId id="256"/>
            <p14:sldId id="331"/>
            <p14:sldId id="334"/>
            <p14:sldId id="335"/>
          </p14:sldIdLst>
        </p14:section>
        <p14:section name="Untitled Section" id="{5771A0AD-91DF-432E-9784-D4C987CD3A81}">
          <p14:sldIdLst/>
        </p14:section>
        <p14:section name="Untitled Section" id="{52DBE159-1CC1-4E57-8218-2557195FB6E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ECFF"/>
    <a:srgbClr val="99CCFF"/>
    <a:srgbClr val="FFFFCC"/>
    <a:srgbClr val="FFFF99"/>
    <a:srgbClr val="FF9966"/>
    <a:srgbClr val="FFCCFF"/>
    <a:srgbClr val="FFCCCC"/>
    <a:srgbClr val="FF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88" autoAdjust="0"/>
    <p:restoredTop sz="67273" autoAdjust="0"/>
  </p:normalViewPr>
  <p:slideViewPr>
    <p:cSldViewPr snapToGrid="0">
      <p:cViewPr varScale="1">
        <p:scale>
          <a:sx n="73" d="100"/>
          <a:sy n="73" d="100"/>
        </p:scale>
        <p:origin x="69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54" y="15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F7A1-DDBC-4A9F-ADD3-721E4A7256E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C9F1-FC88-4831-AA7F-CE4719BA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41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FD050-BE80-41AD-9E5B-901EC6A93E0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1E91-0CF5-4933-B703-34260E71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25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1E91-0CF5-4933-B703-34260E71ECB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5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E76-A55A-42F3-ADCF-A3110B405113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9FBE-D75F-4FE4-B1B3-67157048FD21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0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EB6-210D-478F-B3D5-47B5448AEDCD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BA0-878B-48A5-A557-765B4BB79354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5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4D0A-065A-4F79-AC32-FC4EA4995CAE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04F8-7122-41A8-B3F3-C564B785C8A7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64DD-2E6F-410D-9747-3D699FBE2B96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037C-53FD-45D8-812D-5224FF867C4C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08-4298-4CA9-8173-57EE6018C6C3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9061-E437-4CA6-9602-BC2A87BB0018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6263-2CCA-41B6-B9DF-4F417BC69232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5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CCECFF"/>
            </a:gs>
            <a:gs pos="14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4CE557-9FEF-4A3F-A76D-76E2C4D2CE3C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2000">
              <a:srgbClr val="CCECFF"/>
            </a:gs>
            <a:gs pos="3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81885" y="3995690"/>
            <a:ext cx="8797637" cy="8189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Lab.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434" y="214580"/>
            <a:ext cx="62903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Ministry of  Higher  Education and Scientific Research 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Salahaddin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University-Erbil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College of Science 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Environmental Health and Sciences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Department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857" y="0"/>
            <a:ext cx="187415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155688"/>
            <a:ext cx="8132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062" y="2576939"/>
            <a:ext cx="93412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Cation Exchange Capacity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5759" y="4981886"/>
            <a:ext cx="362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                                              </a:t>
            </a:r>
          </a:p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Sayran Y. Jalal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3752" y="5915891"/>
            <a:ext cx="391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7/2/2024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2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Exchangeable bases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EDTA (0.01 M)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(Ethylene Diamine Tetra Acetic acid)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0.5 gm of soil (sieved through 2mm sieve) and 100ml of 1N of ammonium acetate solution in 250ml.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Shake vigorously once for 5 minutes.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 the sample using filter paper.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10 ml of buffer solution (NH4Cl) and 10 drop of EBT (0.2gm of EBT+ 50ml Ethanol)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Eriochrom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Black T) to the filtrate.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Titrate filtrate with EDTA (0.01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color has changed from red through purple to blue, the end point is when the last reddish tinge has disappeared and pure blue remains.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Calculation: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Exch. Divalent cations= (ml of EDTA*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EDTA *2* 100gm/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soil sample.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 exchangeable bases=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Exch. Divalent cations*1.05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Total exchangeable base/(present base saturation)/ 100.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57077</TotalTime>
  <Words>205</Words>
  <Application>Microsoft Office PowerPoint</Application>
  <PresentationFormat>A4 Paper (210x297 mm)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Franklin Gothic Book</vt:lpstr>
      <vt:lpstr>Perpetua</vt:lpstr>
      <vt:lpstr>Times New Roman</vt:lpstr>
      <vt:lpstr>Wingdings 2</vt:lpstr>
      <vt:lpstr>Equity</vt:lpstr>
      <vt:lpstr>PowerPoint Presentation</vt:lpstr>
      <vt:lpstr>Procedure:</vt:lpstr>
      <vt:lpstr>PowerPoint Presentation</vt:lpstr>
      <vt:lpstr>Calculation: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VERMICOMPOSTING</dc:title>
  <dc:creator>Microsoft account</dc:creator>
  <cp:lastModifiedBy>Administrator</cp:lastModifiedBy>
  <cp:revision>683</cp:revision>
  <dcterms:created xsi:type="dcterms:W3CDTF">2014-04-22T12:18:36Z</dcterms:created>
  <dcterms:modified xsi:type="dcterms:W3CDTF">2024-02-05T10:03:00Z</dcterms:modified>
</cp:coreProperties>
</file>