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6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4" r:id="rId3"/>
    <p:sldId id="279" r:id="rId4"/>
    <p:sldId id="280" r:id="rId5"/>
    <p:sldId id="281" r:id="rId6"/>
    <p:sldId id="283" r:id="rId7"/>
    <p:sldId id="282" r:id="rId8"/>
    <p:sldId id="265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1FE1284-C8AD-4095-B74A-BF13686FE957}">
          <p14:sldIdLst>
            <p14:sldId id="256"/>
            <p14:sldId id="284"/>
            <p14:sldId id="279"/>
            <p14:sldId id="280"/>
            <p14:sldId id="281"/>
            <p14:sldId id="283"/>
            <p14:sldId id="282"/>
            <p14:sldId id="265"/>
          </p14:sldIdLst>
        </p14:section>
        <p14:section name="Untitled Section" id="{5771A0AD-91DF-432E-9784-D4C987CD3A81}">
          <p14:sldIdLst/>
        </p14:section>
        <p14:section name="Untitled Section" id="{52DBE159-1CC1-4E57-8218-2557195FB6E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ECFF"/>
    <a:srgbClr val="99CCFF"/>
    <a:srgbClr val="FFFFCC"/>
    <a:srgbClr val="FFFF99"/>
    <a:srgbClr val="FF9966"/>
    <a:srgbClr val="FFCCFF"/>
    <a:srgbClr val="FFCCCC"/>
    <a:srgbClr val="FFCC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88" autoAdjust="0"/>
    <p:restoredTop sz="94671" autoAdjust="0"/>
  </p:normalViewPr>
  <p:slideViewPr>
    <p:cSldViewPr snapToGrid="0">
      <p:cViewPr varScale="1">
        <p:scale>
          <a:sx n="69" d="100"/>
          <a:sy n="69" d="100"/>
        </p:scale>
        <p:origin x="816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54" y="154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F7A1-DDBC-4A9F-ADD3-721E4A7256E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6C9F1-FC88-4831-AA7F-CE4719BA8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041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FD050-BE80-41AD-9E5B-901EC6A93E09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1E91-0CF5-4933-B703-34260E71E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525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A1E91-0CF5-4933-B703-34260E71ECB0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8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1A1E91-0CF5-4933-B703-34260E71EC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5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0E76-A55A-42F3-ADCF-A3110B405113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9FBE-D75F-4FE4-B1B3-67157048FD21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0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3EB6-210D-478F-B3D5-47B5448AEDCD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BA0-878B-48A5-A557-765B4BB79354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5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4D0A-065A-4F79-AC32-FC4EA4995CAE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04F8-7122-41A8-B3F3-C564B785C8A7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64DD-2E6F-410D-9747-3D699FBE2B96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037C-53FD-45D8-812D-5224FF867C4C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08-4298-4CA9-8173-57EE6018C6C3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9061-E437-4CA6-9602-BC2A87BB0018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6263-2CCA-41B6-B9DF-4F417BC69232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5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CCECFF"/>
            </a:gs>
            <a:gs pos="14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4CE557-9FEF-4A3F-A76D-76E2C4D2CE3C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www.goodplanetsarehardtofind.org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  <p:sldLayoutId id="2147484372" r:id="rId8"/>
    <p:sldLayoutId id="2147484373" r:id="rId9"/>
    <p:sldLayoutId id="2147484374" r:id="rId10"/>
    <p:sldLayoutId id="21474843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2000">
              <a:srgbClr val="CCECFF"/>
            </a:gs>
            <a:gs pos="3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81885" y="3995690"/>
            <a:ext cx="8797637" cy="818922"/>
          </a:xfrm>
        </p:spPr>
        <p:txBody>
          <a:bodyPr>
            <a:noAutofit/>
          </a:bodyPr>
          <a:lstStyle/>
          <a:p>
            <a:pPr>
              <a:defRPr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                                              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Sayran Y. Jalal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434" y="214580"/>
            <a:ext cx="62903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Ministry of  Higher  Education and Scientific Research 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Salahaddin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University-Erbil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College of Science 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Environmental Health and Sciences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Department</a:t>
            </a: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857" y="0"/>
            <a:ext cx="187415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155688"/>
            <a:ext cx="8132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000" b="1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062" y="2576939"/>
            <a:ext cx="934128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Sensing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Lab.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5759" y="4981886"/>
            <a:ext cx="362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3752" y="5915891"/>
            <a:ext cx="391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10/9/2023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2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Objectives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aims of the course is to introduce you to the ways in which remote sensing systems are used to acquire data.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these data may be analyzed, and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 information is used in studies of the natural, environmental, and agricultural studies.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4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796" y="201612"/>
            <a:ext cx="6398168" cy="69720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 Remote Sensing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6146" y="1139536"/>
            <a:ext cx="8420100" cy="5299364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Science and art for obtaining information about an object without physical contact with that object.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sensing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science of acquiring, processing, interpreting images obtained from aircraft and/ or satellite.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sensing refers to methods that employ electromagnetic energy, such as light, heat, radio waves.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618" y="263236"/>
            <a:ext cx="8898082" cy="1524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sensing we use two nomenclature for pictures:</a:t>
            </a:r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used for pictures which obtained from aircraft, or low latitude pictures taking by camera called (Aerial photographs)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pictures which taken by scanning devices on high altitude or orbital device (i.e. satellite, space shuttle, radar from satellite…)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Remote sensing science: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application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application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Metrological application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application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Army application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application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hazard application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Geological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Mapper: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Mapper= Earth Resource Mapping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Mapper is software program.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digital image is stored as a two-dimensional array (or grid) of small areas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pixels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(picture elements), and each pixel corresponds spatially to an area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earth’s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surface. This array or grid structure is also called a raster, so image data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often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to as raster data.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raster data is arranged in horizontal rows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lines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vertical columns called samples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pixel in the image raster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represented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digital number (or DN).</a:t>
            </a:r>
          </a:p>
        </p:txBody>
      </p:sp>
    </p:spTree>
    <p:extLst>
      <p:ext uri="{BB962C8B-B14F-4D97-AF65-F5344CB8AC3E}">
        <p14:creationId xmlns:p14="http://schemas.microsoft.com/office/powerpoint/2010/main" val="12945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53796" y="1087582"/>
            <a:ext cx="84201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9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53955</TotalTime>
  <Words>318</Words>
  <Application>Microsoft Office PowerPoint</Application>
  <PresentationFormat>A4 Paper (210x297 mm)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Perpetua</vt:lpstr>
      <vt:lpstr>Times New Roman</vt:lpstr>
      <vt:lpstr>Wingdings 2</vt:lpstr>
      <vt:lpstr>Equity</vt:lpstr>
      <vt:lpstr>PowerPoint Presentation</vt:lpstr>
      <vt:lpstr>Course Objectives</vt:lpstr>
      <vt:lpstr>Introduction: Remote Sensing</vt:lpstr>
      <vt:lpstr>      In remote sensing we use two nomenclature for pictures: </vt:lpstr>
      <vt:lpstr>Application of Remote sensing science:</vt:lpstr>
      <vt:lpstr>ER Mapper: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VERMICOMPOSTING</dc:title>
  <dc:creator>Microsoft account</dc:creator>
  <cp:lastModifiedBy>Administrator</cp:lastModifiedBy>
  <cp:revision>628</cp:revision>
  <dcterms:created xsi:type="dcterms:W3CDTF">2014-04-22T12:18:36Z</dcterms:created>
  <dcterms:modified xsi:type="dcterms:W3CDTF">2023-09-07T17:48:39Z</dcterms:modified>
</cp:coreProperties>
</file>