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6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0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0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2533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0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89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6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077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0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9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7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3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9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2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7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9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6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2692CC2-9FEF-49CD-AFBC-643FAF0B2625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9511-494F-43BB-B0A4-DE5ACC417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720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صيانة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endParaRPr lang="en-US" dirty="0">
              <a:cs typeface="Ali_K_Samik" pitchFamily="2" charset="-78"/>
            </a:endParaRPr>
          </a:p>
          <a:p>
            <a:pPr algn="r" rtl="1"/>
            <a:r>
              <a:rPr lang="ar-IQ" dirty="0" smtClean="0">
                <a:cs typeface="Ali_K_Samik" pitchFamily="2" charset="-78"/>
              </a:rPr>
              <a:t> </a:t>
            </a:r>
            <a:r>
              <a:rPr lang="ar-IQ" dirty="0">
                <a:cs typeface="Ali_K_Samik" pitchFamily="2" charset="-78"/>
              </a:rPr>
              <a:t>لةناوبردنى هةموو شيَوةيةكى ذيان جا ض لة شيَوةى شانة بيَت يان ميكرؤب يان هيَلكؤكة يان هةرشيَوةيةكى تر كة تووشى دةستنووسةكان دةبيَت ئةمةش بة دوو رِيَطا ئةنجام دةدريَت:</a:t>
            </a:r>
            <a:endParaRPr lang="en-US" dirty="0">
              <a:cs typeface="Ali_K_Samik" pitchFamily="2" charset="-78"/>
            </a:endParaRPr>
          </a:p>
          <a:p>
            <a:pPr lvl="0" algn="r" rtl="1"/>
            <a:r>
              <a:rPr lang="ar-IQ" dirty="0">
                <a:cs typeface="Ali_K_Samik" pitchFamily="2" charset="-78"/>
              </a:rPr>
              <a:t>بةكار هيَنانى فةوتيَنةرة كيمياييةكان: ليَرةدا كةسى تايبةتمةندى ثاراستن (صيانة)دةبيَت ئيكسثايةر بوونى ماددة فةوتيَنةرةكة لةسةر كاغةز يان ثيَست يان ماددة لكيَنةرةكان تاقيبكاتةوة.</a:t>
            </a:r>
            <a:endParaRPr lang="en-US" dirty="0">
              <a:cs typeface="Ali_K_Samik" pitchFamily="2" charset="-78"/>
            </a:endParaRPr>
          </a:p>
          <a:p>
            <a:pPr algn="r"/>
            <a:r>
              <a:rPr lang="ar-IQ" dirty="0">
                <a:cs typeface="Ali_K_Samik" pitchFamily="2" charset="-78"/>
              </a:rPr>
              <a:t>بةكار هيَنانى رِيَطا سروشتييةكان: ئةمةش ريَرِويَكى نويَية مرؤظ بةكارى هيَناوة بؤ ئةوةى خؤى بةدوور بطريَت لة مةترسييةكانى بةكار هيَنانى فةوتيَنةرة كيميايةكان لةسةر دةستنووسةكان، ئةم </a:t>
            </a:r>
            <a:r>
              <a:rPr lang="ar-IQ" dirty="0" smtClean="0">
                <a:cs typeface="Ali_K_Samik" pitchFamily="2" charset="-78"/>
              </a:rPr>
              <a:t>رِيًطايةش </a:t>
            </a:r>
            <a:r>
              <a:rPr lang="ar-IQ" dirty="0">
                <a:cs typeface="Ali_K_Samik" pitchFamily="2" charset="-78"/>
              </a:rPr>
              <a:t>ثشت دةبةستيَت بة بةكار هيَنانى تيشكة كوورتةكان </a:t>
            </a:r>
            <a:r>
              <a:rPr lang="ar-IQ" dirty="0" smtClean="0">
                <a:cs typeface="Ali_K_Samik" pitchFamily="2" charset="-78"/>
              </a:rPr>
              <a:t>وةك تيشكى </a:t>
            </a:r>
            <a:r>
              <a:rPr lang="ar-IQ" dirty="0">
                <a:cs typeface="Ali_K_Samik" pitchFamily="2" charset="-78"/>
              </a:rPr>
              <a:t>سةرووى وةنةوشةيى و تيشكة ذيَر سوورةكان يان شةثؤلة كةهرؤموطناتيسييةكان و كارةباييةكان و هةواى طةرم و  شتى تر...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332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>
                <a:cs typeface="Ali_K_Samik" pitchFamily="2" charset="-78"/>
              </a:rPr>
              <a:t>لابردنى ثةلَةكان:ئةمةش يةكةمجار ثيَويست بةوةدةكات كة جؤرى كاغةزو بارةكةى دياربكريَت، ثاشان دياريكردنى جؤرى ثةلَةكةو ثيساييةكان، هةروةها جؤرى ئةو ماددة كيمياييانةى ثيَويست بؤ تةواو كردنى ئةم كردارة.</a:t>
            </a:r>
            <a:endParaRPr lang="en-US" dirty="0">
              <a:cs typeface="Ali_K_Samik" pitchFamily="2" charset="-78"/>
            </a:endParaRPr>
          </a:p>
          <a:p>
            <a:pPr algn="r" rtl="1"/>
            <a:r>
              <a:rPr lang="ar-IQ" dirty="0">
                <a:cs typeface="Ali_K_Samik" pitchFamily="2" charset="-78"/>
              </a:rPr>
              <a:t>ج-  لابردنى ترشةلؤكة زيادةكان: ترشةلؤك لةسةر كاغةز و ثيَست دروست دةبيَت يان لة ئةنجامى  ثيَكهاتةكانى كاغةز و خؤشكردنى ثيَست، يانيش بةهؤى شيَوازةكانى هةلَطرتن ياخود بة رِيَطاى رِةنطة بةكارهاتووةكان لة نووسيندا، لةبةر ئةوة ثيَويستة ترشةلؤكةكان لاببردريَن و هاوتا بكريَن بةر لة دةستثيَكردنى كردارى بةهيَزكردن بؤ ئةوةى كاغةزةكان لةناوخؤيدا شينةبنةوة(التحلل الداخلي للورق).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39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>
                <a:cs typeface="Ali_K_Samik" pitchFamily="2" charset="-78"/>
              </a:rPr>
              <a:t>- جيا كردنةوةى كاغةزة بةيةكتر لكاوةكان: بوارةكانى ذينطة و هؤكارةكانى كةش و هةوا كاردةكةنة سةر كاغةزى دةستنووسةكان، بةمةش بة تيَثةرِبوونى كات دةبيَتة هؤى لاوازبوونى بةرطرييةكةى، زؤربوونى شىَ لةسةر ياندا دةبيَتة هؤى تيَر بووني كاغةزو ثيَستةكان و بةمةش هةنديَك زيندةوةرى وورد تياياندا دروست دةبن بةتايبةتيش (فتريات) ئةمةش ضةند ترشةلؤكيَك و ثةلَةيةكى رِةنطى و ترشةلؤكى </a:t>
            </a:r>
            <a:r>
              <a:rPr lang="ar-IQ" dirty="0" smtClean="0">
                <a:cs typeface="Ali_K_Samik" pitchFamily="2" charset="-78"/>
              </a:rPr>
              <a:t>عضوى</a:t>
            </a:r>
            <a:r>
              <a:rPr lang="ar-IQ" dirty="0">
                <a:cs typeface="Ali_K_Samik" pitchFamily="2" charset="-78"/>
              </a:rPr>
              <a:t>) ثةيدا دةكةن كة دةبنة هؤى بةيةكترةوة لكاندنى لاثةرِةكان بة ثيَستةكانةوة ثاشان رِةق بوونى دةستنووسةكة.</a:t>
            </a:r>
            <a:endParaRPr lang="en-US" dirty="0">
              <a:cs typeface="Ali_K_Samik" pitchFamily="2" charset="-78"/>
            </a:endParaRPr>
          </a:p>
          <a:p>
            <a:pPr algn="r" rtl="1"/>
            <a:r>
              <a:rPr lang="ar-IQ" dirty="0">
                <a:cs typeface="Ali_K_Samik" pitchFamily="2" charset="-78"/>
              </a:rPr>
              <a:t> </a:t>
            </a:r>
            <a:endParaRPr lang="en-US" dirty="0">
              <a:cs typeface="Ali_K_Samik" pitchFamily="2" charset="-78"/>
            </a:endParaRPr>
          </a:p>
          <a:p>
            <a:pPr algn="r"/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883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>
                <a:cs typeface="Ali_K_Samik" pitchFamily="2" charset="-78"/>
              </a:rPr>
              <a:t>ضؤنيةتى ثاراستني دةستنوسة كؤنةكان</a:t>
            </a:r>
            <a:endParaRPr lang="en-US" dirty="0">
              <a:cs typeface="Ali_K_Samik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 smtClean="0">
                <a:cs typeface="Ali_K_Samik" pitchFamily="2" charset="-78"/>
              </a:rPr>
              <a:t>ثاكردنةوةى مخازنةكان لة خؤل و تؤز</a:t>
            </a:r>
          </a:p>
          <a:p>
            <a:pPr algn="r" rtl="1"/>
            <a:r>
              <a:rPr lang="ar-IQ" dirty="0" smtClean="0">
                <a:cs typeface="Ali_K_Samik" pitchFamily="2" charset="-78"/>
              </a:rPr>
              <a:t>قياس كردنى هةواى ذوورةكانى دةستنوسةكان</a:t>
            </a:r>
          </a:p>
          <a:p>
            <a:pPr algn="r" rtl="1"/>
            <a:r>
              <a:rPr lang="ar-IQ" dirty="0" smtClean="0">
                <a:cs typeface="Ali_K_Samik" pitchFamily="2" charset="-78"/>
              </a:rPr>
              <a:t>جطةرة نة كيًشان</a:t>
            </a:r>
          </a:p>
          <a:p>
            <a:pPr algn="r" rtl="1"/>
            <a:r>
              <a:rPr lang="ar-IQ" dirty="0" smtClean="0">
                <a:cs typeface="Ali_K_Samik" pitchFamily="2" charset="-78"/>
              </a:rPr>
              <a:t>ريًطرى كردن لة هاتنة ذوورةوةى شىً و ئاو.\</a:t>
            </a:r>
          </a:p>
          <a:p>
            <a:pPr algn="r" rtl="1"/>
            <a:r>
              <a:rPr lang="ar-IQ" dirty="0" smtClean="0">
                <a:cs typeface="Ali_K_Samik" pitchFamily="2" charset="-78"/>
              </a:rPr>
              <a:t>ريًطرى كردن لة راستةوخؤ ليًدانى تيشكى خؤر</a:t>
            </a:r>
          </a:p>
          <a:p>
            <a:pPr algn="r" rtl="1"/>
            <a:r>
              <a:rPr lang="ar-IQ" dirty="0" smtClean="0">
                <a:cs typeface="Ali_K_Samik" pitchFamily="2" charset="-78"/>
              </a:rPr>
              <a:t>تعقيم كردنى ذوورةكان بة دةرمانى دذة بةكتريا</a:t>
            </a:r>
            <a:endParaRPr lang="en-US" dirty="0">
              <a:cs typeface="Ali_K_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0058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</TotalTime>
  <Words>307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Ali_K_Samik</vt:lpstr>
      <vt:lpstr>Arial</vt:lpstr>
      <vt:lpstr>Century Gothic</vt:lpstr>
      <vt:lpstr>Times New Roman</vt:lpstr>
      <vt:lpstr>Wingdings 3</vt:lpstr>
      <vt:lpstr>Ion</vt:lpstr>
      <vt:lpstr>صيانة</vt:lpstr>
      <vt:lpstr>PowerPoint Presentation</vt:lpstr>
      <vt:lpstr>PowerPoint Presentation</vt:lpstr>
      <vt:lpstr>ضؤنيةتى ثاراستني دةستنوسة كؤنةكان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max</cp:lastModifiedBy>
  <cp:revision>18</cp:revision>
  <dcterms:created xsi:type="dcterms:W3CDTF">2019-10-14T19:12:55Z</dcterms:created>
  <dcterms:modified xsi:type="dcterms:W3CDTF">2020-04-20T20:52:46Z</dcterms:modified>
</cp:coreProperties>
</file>