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77" r:id="rId4"/>
    <p:sldId id="279" r:id="rId5"/>
    <p:sldId id="278" r:id="rId6"/>
    <p:sldId id="259" r:id="rId7"/>
    <p:sldId id="260" r:id="rId8"/>
    <p:sldId id="261" r:id="rId9"/>
    <p:sldId id="262" r:id="rId10"/>
    <p:sldId id="270" r:id="rId11"/>
    <p:sldId id="271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1"/>
            <a:ext cx="9144000" cy="2423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Salahaddin</a:t>
            </a:r>
            <a:r>
              <a:rPr lang="en-US" sz="2400" b="1" dirty="0">
                <a:solidFill>
                  <a:srgbClr val="FF0000"/>
                </a:solidFill>
              </a:rPr>
              <a:t> University/Erbil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College of Science - Department of Physics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endParaRPr lang="ar-IQ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"/>
          <a:stretch/>
        </p:blipFill>
        <p:spPr bwMode="auto">
          <a:xfrm>
            <a:off x="6705600" y="0"/>
            <a:ext cx="2438400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71575" y="2819400"/>
            <a:ext cx="6172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kern="1400" dirty="0">
                <a:solidFill>
                  <a:srgbClr val="0000CC"/>
                </a:solidFill>
                <a:latin typeface="Times New Roman"/>
                <a:ea typeface="Times New Roman"/>
                <a:cs typeface="Ali_K_Samik"/>
              </a:rPr>
              <a:t>Lecture of Calculus I</a:t>
            </a:r>
          </a:p>
          <a:p>
            <a:pPr algn="ctr"/>
            <a:endParaRPr lang="en-US" sz="2800" b="1" kern="1400" dirty="0">
              <a:solidFill>
                <a:srgbClr val="000000"/>
              </a:solidFill>
              <a:latin typeface="Times New Roman"/>
              <a:ea typeface="Times New Roman"/>
              <a:cs typeface="Ali_K_Samik"/>
            </a:endParaRPr>
          </a:p>
          <a:p>
            <a:pPr algn="ctr"/>
            <a:r>
              <a:rPr lang="en-US" sz="2400" b="1" kern="1400" dirty="0">
                <a:solidFill>
                  <a:srgbClr val="000000"/>
                </a:solidFill>
                <a:latin typeface="Times New Roman"/>
                <a:ea typeface="Times New Roman"/>
                <a:cs typeface="Ali_K_Samik"/>
              </a:rPr>
              <a:t>First Semester 2023-2024                </a:t>
            </a:r>
          </a:p>
          <a:p>
            <a:pPr algn="ctr"/>
            <a:endParaRPr lang="en-US" sz="2800" b="1" kern="1400" dirty="0">
              <a:solidFill>
                <a:srgbClr val="000000"/>
              </a:solidFill>
              <a:effectLst/>
              <a:latin typeface="Times New Roman"/>
              <a:ea typeface="Times New Roman"/>
              <a:cs typeface="Ali_K_Samik"/>
            </a:endParaRPr>
          </a:p>
          <a:p>
            <a:pPr algn="ctr"/>
            <a:r>
              <a:rPr lang="en-US" sz="2400" b="1" kern="14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Ali_K_Samik"/>
              </a:rPr>
              <a:t>Sebar H. </a:t>
            </a:r>
            <a:r>
              <a:rPr lang="en-US" sz="2400" b="1" kern="1400" dirty="0" err="1">
                <a:solidFill>
                  <a:srgbClr val="000000"/>
                </a:solidFill>
                <a:effectLst/>
                <a:latin typeface="Times New Roman"/>
                <a:ea typeface="Times New Roman"/>
                <a:cs typeface="Ali_K_Samik"/>
              </a:rPr>
              <a:t>Jumha</a:t>
            </a:r>
            <a:endParaRPr lang="en-US" sz="2400" b="1" kern="1400" dirty="0">
              <a:solidFill>
                <a:srgbClr val="000000"/>
              </a:solidFill>
              <a:effectLst/>
              <a:latin typeface="Times New Roman"/>
              <a:ea typeface="Times New Roman"/>
              <a:cs typeface="Ali_K_Samik"/>
            </a:endParaRPr>
          </a:p>
          <a:p>
            <a:pPr algn="ctr"/>
            <a:endParaRPr lang="en-US" sz="2800" b="1" kern="1400" dirty="0">
              <a:solidFill>
                <a:srgbClr val="000000"/>
              </a:solidFill>
              <a:latin typeface="Times New Roman"/>
              <a:ea typeface="Times New Roman"/>
              <a:cs typeface="Ali_K_Samik"/>
            </a:endParaRPr>
          </a:p>
          <a:p>
            <a:pPr algn="ctr"/>
            <a:endParaRPr lang="en-US" sz="2800" b="1" kern="1400" dirty="0">
              <a:solidFill>
                <a:srgbClr val="000000"/>
              </a:solidFill>
              <a:effectLst/>
              <a:latin typeface="Times New Roman"/>
              <a:ea typeface="Times New Roman"/>
              <a:cs typeface="Ali_K_Samik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800" b="1" kern="1400" dirty="0">
              <a:solidFill>
                <a:srgbClr val="0000CC"/>
              </a:solidFill>
              <a:latin typeface="Times New Roman"/>
              <a:ea typeface="Times New Roman"/>
              <a:cs typeface="Ali_K_Samik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kern="1400" dirty="0">
              <a:solidFill>
                <a:srgbClr val="000000"/>
              </a:solidFill>
              <a:effectLst/>
              <a:latin typeface="Times New Roman"/>
              <a:ea typeface="Times New Roman"/>
              <a:cs typeface="Ali_K_Samik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9265" y="3886200"/>
            <a:ext cx="560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indent="43180">
              <a:spcBef>
                <a:spcPts val="0"/>
              </a:spcBef>
              <a:spcAft>
                <a:spcPts val="0"/>
              </a:spcAft>
            </a:pPr>
            <a:r>
              <a:rPr lang="en-US" sz="2000" b="1" kern="1400">
                <a:solidFill>
                  <a:srgbClr val="000000"/>
                </a:solidFill>
                <a:latin typeface="Times New Roman"/>
                <a:ea typeface="Times New Roman"/>
                <a:cs typeface="Ali_K_Samik"/>
              </a:rPr>
              <a:t>             </a:t>
            </a:r>
            <a:endParaRPr lang="en-US" sz="1200" kern="1400" dirty="0">
              <a:solidFill>
                <a:srgbClr val="000000"/>
              </a:solidFill>
              <a:effectLst/>
              <a:latin typeface="Times New Roman"/>
              <a:ea typeface="Times New Roman"/>
              <a:cs typeface="Ali_K_Samik"/>
            </a:endParaRPr>
          </a:p>
        </p:txBody>
      </p:sp>
    </p:spTree>
    <p:extLst>
      <p:ext uri="{BB962C8B-B14F-4D97-AF65-F5344CB8AC3E}">
        <p14:creationId xmlns:p14="http://schemas.microsoft.com/office/powerpoint/2010/main" val="374811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ar-IQ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94786-382D-93A7-FA55-CF21210A3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72850"/>
            <a:ext cx="7391399" cy="59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6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417D9C-1054-4BF0-14AC-F22FA689B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78" y="457200"/>
            <a:ext cx="8524428" cy="5562599"/>
          </a:xfrm>
        </p:spPr>
      </p:pic>
    </p:spTree>
    <p:extLst>
      <p:ext uri="{BB962C8B-B14F-4D97-AF65-F5344CB8AC3E}">
        <p14:creationId xmlns:p14="http://schemas.microsoft.com/office/powerpoint/2010/main" val="212141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565619"/>
            <a:ext cx="8229600" cy="45719"/>
          </a:xfrm>
        </p:spPr>
        <p:txBody>
          <a:bodyPr>
            <a:noAutofit/>
          </a:bodyPr>
          <a:lstStyle/>
          <a:p>
            <a:pPr algn="l"/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3527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400" b="1" dirty="0"/>
              <a:t> </a:t>
            </a:r>
            <a:endParaRPr lang="en-US" sz="1400" dirty="0"/>
          </a:p>
          <a:p>
            <a:pPr marL="0" indent="0" algn="just">
              <a:buNone/>
            </a:pPr>
            <a:r>
              <a:rPr lang="en-US" sz="1400" b="1" dirty="0"/>
              <a:t> </a:t>
            </a:r>
            <a:endParaRPr lang="ar-IQ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DA6334-C117-1D4F-45E7-874C3248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198"/>
            <a:ext cx="7924800" cy="670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8332BD-10C5-E9D6-E07E-B2A2283FC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93986"/>
            <a:ext cx="6858000" cy="5719191"/>
          </a:xfrm>
        </p:spPr>
      </p:pic>
    </p:spTree>
    <p:extLst>
      <p:ext uri="{BB962C8B-B14F-4D97-AF65-F5344CB8AC3E}">
        <p14:creationId xmlns:p14="http://schemas.microsoft.com/office/powerpoint/2010/main" val="392438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974BC0-F8BF-287D-428C-BEC4A7649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14324"/>
            <a:ext cx="8153400" cy="6086475"/>
          </a:xfrm>
        </p:spPr>
      </p:pic>
    </p:spTree>
    <p:extLst>
      <p:ext uri="{BB962C8B-B14F-4D97-AF65-F5344CB8AC3E}">
        <p14:creationId xmlns:p14="http://schemas.microsoft.com/office/powerpoint/2010/main" val="3208351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3BF30C-6C36-F930-9E11-F36E976C9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8249990" cy="4648200"/>
          </a:xfrm>
        </p:spPr>
      </p:pic>
    </p:spTree>
    <p:extLst>
      <p:ext uri="{BB962C8B-B14F-4D97-AF65-F5344CB8AC3E}">
        <p14:creationId xmlns:p14="http://schemas.microsoft.com/office/powerpoint/2010/main" val="402251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E8A04C-14DA-BFB9-6B8E-62F2611D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229599" cy="6248399"/>
          </a:xfrm>
        </p:spPr>
      </p:pic>
    </p:spTree>
    <p:extLst>
      <p:ext uri="{BB962C8B-B14F-4D97-AF65-F5344CB8AC3E}">
        <p14:creationId xmlns:p14="http://schemas.microsoft.com/office/powerpoint/2010/main" val="3834273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0F360A-F122-13AA-7061-AE998303E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036" y="990600"/>
            <a:ext cx="8400964" cy="3505200"/>
          </a:xfrm>
        </p:spPr>
      </p:pic>
    </p:spTree>
    <p:extLst>
      <p:ext uri="{BB962C8B-B14F-4D97-AF65-F5344CB8AC3E}">
        <p14:creationId xmlns:p14="http://schemas.microsoft.com/office/powerpoint/2010/main" val="356813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9FD03C-CC68-CD85-2787-68DBFD0FB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525698"/>
            <a:ext cx="7772400" cy="5646502"/>
          </a:xfrm>
        </p:spPr>
      </p:pic>
    </p:spTree>
    <p:extLst>
      <p:ext uri="{BB962C8B-B14F-4D97-AF65-F5344CB8AC3E}">
        <p14:creationId xmlns:p14="http://schemas.microsoft.com/office/powerpoint/2010/main" val="296731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 </a:t>
            </a:r>
            <a:endParaRPr lang="ar-IQ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488B1-8895-2DB4-BB0C-2430C6E85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6413"/>
            <a:ext cx="7772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8736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  </a:t>
            </a:r>
            <a:r>
              <a:rPr lang="en-US" sz="4000" dirty="0"/>
              <a:t>Chapter one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" y="914400"/>
            <a:ext cx="8915400" cy="5943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 </a:t>
            </a:r>
            <a:endParaRPr lang="ar-IQ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054F4-1236-1414-2960-7552F87D4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91725"/>
            <a:ext cx="7345907" cy="52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85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1D282-1824-F4B5-B355-3F6FB3D3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65" y="1066800"/>
            <a:ext cx="800193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8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10BF1-04FC-5DA7-8AC3-895641F34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001000" cy="5715000"/>
          </a:xfrm>
        </p:spPr>
      </p:pic>
    </p:spTree>
    <p:extLst>
      <p:ext uri="{BB962C8B-B14F-4D97-AF65-F5344CB8AC3E}">
        <p14:creationId xmlns:p14="http://schemas.microsoft.com/office/powerpoint/2010/main" val="270169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08F98D-EB91-6ECA-3416-DF710FFB8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14401"/>
            <a:ext cx="7696200" cy="5049044"/>
          </a:xfrm>
        </p:spPr>
      </p:pic>
    </p:spTree>
    <p:extLst>
      <p:ext uri="{BB962C8B-B14F-4D97-AF65-F5344CB8AC3E}">
        <p14:creationId xmlns:p14="http://schemas.microsoft.com/office/powerpoint/2010/main" val="34343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EF75A1-ED0F-D850-B4A5-3AA63B2F1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71" y="609600"/>
            <a:ext cx="8355829" cy="5257800"/>
          </a:xfrm>
        </p:spPr>
      </p:pic>
    </p:spTree>
    <p:extLst>
      <p:ext uri="{BB962C8B-B14F-4D97-AF65-F5344CB8AC3E}">
        <p14:creationId xmlns:p14="http://schemas.microsoft.com/office/powerpoint/2010/main" val="1668341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987A34-D3E1-CCA2-EA5B-C9C325541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5153819"/>
          </a:xfrm>
        </p:spPr>
      </p:pic>
    </p:spTree>
    <p:extLst>
      <p:ext uri="{BB962C8B-B14F-4D97-AF65-F5344CB8AC3E}">
        <p14:creationId xmlns:p14="http://schemas.microsoft.com/office/powerpoint/2010/main" val="2793266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6F682F-7A27-59DF-945C-9FD99F74A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62000"/>
            <a:ext cx="8153400" cy="5181600"/>
          </a:xfrm>
        </p:spPr>
      </p:pic>
    </p:spTree>
    <p:extLst>
      <p:ext uri="{BB962C8B-B14F-4D97-AF65-F5344CB8AC3E}">
        <p14:creationId xmlns:p14="http://schemas.microsoft.com/office/powerpoint/2010/main" val="334478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3E0F5F-C43D-AF12-34B2-2FED287C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0"/>
            <a:ext cx="7543800" cy="5333999"/>
          </a:xfrm>
        </p:spPr>
      </p:pic>
    </p:spTree>
    <p:extLst>
      <p:ext uri="{BB962C8B-B14F-4D97-AF65-F5344CB8AC3E}">
        <p14:creationId xmlns:p14="http://schemas.microsoft.com/office/powerpoint/2010/main" val="2689864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BFEBAB-C1E9-7BB7-9E96-A9C5EAC88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838200"/>
            <a:ext cx="7620000" cy="5181600"/>
          </a:xfrm>
        </p:spPr>
      </p:pic>
    </p:spTree>
    <p:extLst>
      <p:ext uri="{BB962C8B-B14F-4D97-AF65-F5344CB8AC3E}">
        <p14:creationId xmlns:p14="http://schemas.microsoft.com/office/powerpoint/2010/main" val="1051910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0A74CC-B7A1-356C-2C1F-DC08F3AB5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334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341159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endParaRPr lang="ar-IQ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ECF8C7-BCF8-EB56-2820-BD308FF19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130" y="685800"/>
            <a:ext cx="8579813" cy="5257800"/>
          </a:xfrm>
        </p:spPr>
      </p:pic>
    </p:spTree>
    <p:extLst>
      <p:ext uri="{BB962C8B-B14F-4D97-AF65-F5344CB8AC3E}">
        <p14:creationId xmlns:p14="http://schemas.microsoft.com/office/powerpoint/2010/main" val="140039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C254DA-434F-C722-FBB4-AD9290FB0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26" y="609600"/>
            <a:ext cx="8849468" cy="4953000"/>
          </a:xfrm>
        </p:spPr>
      </p:pic>
    </p:spTree>
    <p:extLst>
      <p:ext uri="{BB962C8B-B14F-4D97-AF65-F5344CB8AC3E}">
        <p14:creationId xmlns:p14="http://schemas.microsoft.com/office/powerpoint/2010/main" val="98443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918"/>
            <a:ext cx="8229600" cy="6126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 </a:t>
            </a:r>
            <a:endParaRPr lang="ar-IQ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F083C-ED8D-B2B0-4624-0384078C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7195"/>
            <a:ext cx="7620000" cy="57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0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4347D3-0AE9-E8EA-23A1-4E3BE0806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087"/>
            <a:ext cx="7010400" cy="6444343"/>
          </a:xfrm>
        </p:spPr>
      </p:pic>
    </p:spTree>
    <p:extLst>
      <p:ext uri="{BB962C8B-B14F-4D97-AF65-F5344CB8AC3E}">
        <p14:creationId xmlns:p14="http://schemas.microsoft.com/office/powerpoint/2010/main" val="23701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0BE3C6-610D-B04A-A4EF-DAF6AB632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04" y="914400"/>
            <a:ext cx="8062895" cy="4800600"/>
          </a:xfrm>
        </p:spPr>
      </p:pic>
    </p:spTree>
    <p:extLst>
      <p:ext uri="{BB962C8B-B14F-4D97-AF65-F5344CB8AC3E}">
        <p14:creationId xmlns:p14="http://schemas.microsoft.com/office/powerpoint/2010/main" val="336763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27E628-1BFD-9600-2B5E-B91C25AE2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64" y="533400"/>
            <a:ext cx="8405636" cy="5638800"/>
          </a:xfrm>
        </p:spPr>
      </p:pic>
    </p:spTree>
    <p:extLst>
      <p:ext uri="{BB962C8B-B14F-4D97-AF65-F5344CB8AC3E}">
        <p14:creationId xmlns:p14="http://schemas.microsoft.com/office/powerpoint/2010/main" val="103265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38D6A-B56D-14D4-FB6A-97AAAA21F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575694"/>
            <a:ext cx="7301707" cy="5367906"/>
          </a:xfrm>
        </p:spPr>
      </p:pic>
    </p:spTree>
    <p:extLst>
      <p:ext uri="{BB962C8B-B14F-4D97-AF65-F5344CB8AC3E}">
        <p14:creationId xmlns:p14="http://schemas.microsoft.com/office/powerpoint/2010/main" val="364472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34</Words>
  <Application>Microsoft Office PowerPoint</Application>
  <PresentationFormat>On-screen Show (4:3)</PresentationFormat>
  <Paragraphs>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   Chapter one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nerosoft</dc:creator>
  <cp:lastModifiedBy>sebar haje</cp:lastModifiedBy>
  <cp:revision>37</cp:revision>
  <dcterms:created xsi:type="dcterms:W3CDTF">2006-08-16T00:00:00Z</dcterms:created>
  <dcterms:modified xsi:type="dcterms:W3CDTF">2024-06-04T16:18:41Z</dcterms:modified>
</cp:coreProperties>
</file>