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1"/>
            <a:ext cx="9144000" cy="2423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Salahaddin</a:t>
            </a:r>
            <a:r>
              <a:rPr lang="en-US" sz="2400" b="1" dirty="0">
                <a:solidFill>
                  <a:srgbClr val="FF0000"/>
                </a:solidFill>
              </a:rPr>
              <a:t> University/Erbil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College of Science - Department of Physics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endParaRPr lang="ar-IQ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3"/>
          <a:stretch/>
        </p:blipFill>
        <p:spPr bwMode="auto">
          <a:xfrm>
            <a:off x="6705600" y="0"/>
            <a:ext cx="2438400" cy="182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71575" y="2819400"/>
            <a:ext cx="61722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kern="1400" dirty="0">
                <a:solidFill>
                  <a:srgbClr val="0000CC"/>
                </a:solidFill>
                <a:latin typeface="Times New Roman"/>
                <a:ea typeface="Times New Roman"/>
                <a:cs typeface="Ali_K_Samik"/>
              </a:rPr>
              <a:t>Lecture of Calculus I</a:t>
            </a:r>
          </a:p>
          <a:p>
            <a:pPr algn="ctr"/>
            <a:endParaRPr lang="en-US" sz="2800" b="1" kern="1400" dirty="0">
              <a:solidFill>
                <a:srgbClr val="000000"/>
              </a:solidFill>
              <a:latin typeface="Times New Roman"/>
              <a:ea typeface="Times New Roman"/>
              <a:cs typeface="Ali_K_Samik"/>
            </a:endParaRPr>
          </a:p>
          <a:p>
            <a:pPr algn="ctr"/>
            <a:r>
              <a:rPr lang="en-US" sz="2400" b="1" kern="1400" dirty="0">
                <a:solidFill>
                  <a:srgbClr val="000000"/>
                </a:solidFill>
                <a:latin typeface="Times New Roman"/>
                <a:ea typeface="Times New Roman"/>
                <a:cs typeface="Ali_K_Samik"/>
              </a:rPr>
              <a:t>Second Semester 2023-2024                </a:t>
            </a:r>
          </a:p>
          <a:p>
            <a:pPr algn="ctr"/>
            <a:endParaRPr lang="en-US" sz="2800" b="1" kern="1400" dirty="0">
              <a:solidFill>
                <a:srgbClr val="000000"/>
              </a:solidFill>
              <a:effectLst/>
              <a:latin typeface="Times New Roman"/>
              <a:ea typeface="Times New Roman"/>
              <a:cs typeface="Ali_K_Samik"/>
            </a:endParaRPr>
          </a:p>
          <a:p>
            <a:pPr algn="ctr"/>
            <a:r>
              <a:rPr lang="en-US" sz="2400" b="1" kern="1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Ali_K_Samik"/>
              </a:rPr>
              <a:t>Sebar H. </a:t>
            </a:r>
            <a:r>
              <a:rPr lang="en-US" sz="2400" b="1" kern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Ali_K_Samik"/>
              </a:rPr>
              <a:t>Jumha</a:t>
            </a:r>
            <a:endParaRPr lang="en-US" sz="2400" b="1" kern="1400" dirty="0">
              <a:solidFill>
                <a:srgbClr val="000000"/>
              </a:solidFill>
              <a:effectLst/>
              <a:latin typeface="Times New Roman"/>
              <a:ea typeface="Times New Roman"/>
              <a:cs typeface="Ali_K_Samik"/>
            </a:endParaRPr>
          </a:p>
          <a:p>
            <a:pPr algn="ctr"/>
            <a:endParaRPr lang="en-US" sz="2800" b="1" kern="1400" dirty="0">
              <a:solidFill>
                <a:srgbClr val="000000"/>
              </a:solidFill>
              <a:latin typeface="Times New Roman"/>
              <a:ea typeface="Times New Roman"/>
              <a:cs typeface="Ali_K_Samik"/>
            </a:endParaRPr>
          </a:p>
          <a:p>
            <a:pPr algn="ctr"/>
            <a:endParaRPr lang="en-US" sz="2800" b="1" kern="1400" dirty="0">
              <a:solidFill>
                <a:srgbClr val="000000"/>
              </a:solidFill>
              <a:effectLst/>
              <a:latin typeface="Times New Roman"/>
              <a:ea typeface="Times New Roman"/>
              <a:cs typeface="Ali_K_Samik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800" b="1" kern="1400" dirty="0">
              <a:solidFill>
                <a:srgbClr val="0000CC"/>
              </a:solidFill>
              <a:latin typeface="Times New Roman"/>
              <a:ea typeface="Times New Roman"/>
              <a:cs typeface="Ali_K_Samik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kern="1400" dirty="0">
              <a:solidFill>
                <a:srgbClr val="000000"/>
              </a:solidFill>
              <a:effectLst/>
              <a:latin typeface="Times New Roman"/>
              <a:ea typeface="Times New Roman"/>
              <a:cs typeface="Ali_K_Samik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39265" y="3886200"/>
            <a:ext cx="560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indent="43180">
              <a:spcBef>
                <a:spcPts val="0"/>
              </a:spcBef>
              <a:spcAft>
                <a:spcPts val="0"/>
              </a:spcAft>
            </a:pPr>
            <a:r>
              <a:rPr lang="en-US" sz="2000" b="1" kern="1400">
                <a:solidFill>
                  <a:srgbClr val="000000"/>
                </a:solidFill>
                <a:latin typeface="Times New Roman"/>
                <a:ea typeface="Times New Roman"/>
                <a:cs typeface="Ali_K_Samik"/>
              </a:rPr>
              <a:t>             </a:t>
            </a:r>
            <a:endParaRPr lang="en-US" sz="1200" kern="1400" dirty="0">
              <a:solidFill>
                <a:srgbClr val="000000"/>
              </a:solidFill>
              <a:effectLst/>
              <a:latin typeface="Times New Roman"/>
              <a:ea typeface="Times New Roman"/>
              <a:cs typeface="Ali_K_Samik"/>
            </a:endParaRPr>
          </a:p>
        </p:txBody>
      </p:sp>
    </p:spTree>
    <p:extLst>
      <p:ext uri="{BB962C8B-B14F-4D97-AF65-F5344CB8AC3E}">
        <p14:creationId xmlns:p14="http://schemas.microsoft.com/office/powerpoint/2010/main" val="374811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0F6B37-2CC7-0EC3-7660-C58E5D955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38200"/>
            <a:ext cx="7848600" cy="5486400"/>
          </a:xfrm>
        </p:spPr>
      </p:pic>
    </p:spTree>
    <p:extLst>
      <p:ext uri="{BB962C8B-B14F-4D97-AF65-F5344CB8AC3E}">
        <p14:creationId xmlns:p14="http://schemas.microsoft.com/office/powerpoint/2010/main" val="118193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A17D12-C1CC-DFAA-8EBE-A1451E4A4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33400"/>
            <a:ext cx="7467600" cy="5592763"/>
          </a:xfrm>
        </p:spPr>
      </p:pic>
    </p:spTree>
    <p:extLst>
      <p:ext uri="{BB962C8B-B14F-4D97-AF65-F5344CB8AC3E}">
        <p14:creationId xmlns:p14="http://schemas.microsoft.com/office/powerpoint/2010/main" val="190343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8FA08B-45AB-D236-E75C-F27D985EB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762001"/>
            <a:ext cx="7391399" cy="4439444"/>
          </a:xfrm>
        </p:spPr>
      </p:pic>
    </p:spTree>
    <p:extLst>
      <p:ext uri="{BB962C8B-B14F-4D97-AF65-F5344CB8AC3E}">
        <p14:creationId xmlns:p14="http://schemas.microsoft.com/office/powerpoint/2010/main" val="147441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73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 </a:t>
            </a:r>
            <a:r>
              <a:rPr lang="en-US" sz="4000" dirty="0"/>
              <a:t>Chapter one Derivative</a:t>
            </a:r>
            <a:endParaRPr lang="ar-IQ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" y="914400"/>
            <a:ext cx="8915400" cy="594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endParaRPr lang="ar-IQ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613801-3739-04DC-53F1-4B6D1354F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3500"/>
            <a:ext cx="7696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8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endParaRPr lang="ar-IQ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CF3F74A-2A54-6A2D-4BD8-C105756267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685800"/>
            <a:ext cx="7848600" cy="5425281"/>
          </a:xfrm>
        </p:spPr>
      </p:pic>
    </p:spTree>
    <p:extLst>
      <p:ext uri="{BB962C8B-B14F-4D97-AF65-F5344CB8AC3E}">
        <p14:creationId xmlns:p14="http://schemas.microsoft.com/office/powerpoint/2010/main" val="140039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3DDE23-07E5-21DD-3F70-6816E43E20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85800"/>
            <a:ext cx="8000999" cy="5440363"/>
          </a:xfrm>
        </p:spPr>
      </p:pic>
    </p:spTree>
    <p:extLst>
      <p:ext uri="{BB962C8B-B14F-4D97-AF65-F5344CB8AC3E}">
        <p14:creationId xmlns:p14="http://schemas.microsoft.com/office/powerpoint/2010/main" val="98443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648929-EB0C-E80D-861E-88B6109ED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762001"/>
            <a:ext cx="7924800" cy="5277644"/>
          </a:xfrm>
        </p:spPr>
      </p:pic>
    </p:spTree>
    <p:extLst>
      <p:ext uri="{BB962C8B-B14F-4D97-AF65-F5344CB8AC3E}">
        <p14:creationId xmlns:p14="http://schemas.microsoft.com/office/powerpoint/2010/main" val="68035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DFB28D-C25B-6D5F-F243-EED9BF4D2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14400"/>
            <a:ext cx="7924800" cy="5181599"/>
          </a:xfrm>
        </p:spPr>
      </p:pic>
    </p:spTree>
    <p:extLst>
      <p:ext uri="{BB962C8B-B14F-4D97-AF65-F5344CB8AC3E}">
        <p14:creationId xmlns:p14="http://schemas.microsoft.com/office/powerpoint/2010/main" val="37418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57D055-BB7B-E3C3-0D95-7B2B5F6648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14400"/>
            <a:ext cx="7391400" cy="5334000"/>
          </a:xfrm>
        </p:spPr>
      </p:pic>
    </p:spTree>
    <p:extLst>
      <p:ext uri="{BB962C8B-B14F-4D97-AF65-F5344CB8AC3E}">
        <p14:creationId xmlns:p14="http://schemas.microsoft.com/office/powerpoint/2010/main" val="260980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FD78FC-6556-1B55-EF9E-CD43EAE60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066800"/>
            <a:ext cx="7619999" cy="4343399"/>
          </a:xfrm>
        </p:spPr>
      </p:pic>
    </p:spTree>
    <p:extLst>
      <p:ext uri="{BB962C8B-B14F-4D97-AF65-F5344CB8AC3E}">
        <p14:creationId xmlns:p14="http://schemas.microsoft.com/office/powerpoint/2010/main" val="7915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6457AA-8599-C956-C2D7-232A21AED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85800"/>
            <a:ext cx="7391400" cy="5440363"/>
          </a:xfrm>
        </p:spPr>
      </p:pic>
    </p:spTree>
    <p:extLst>
      <p:ext uri="{BB962C8B-B14F-4D97-AF65-F5344CB8AC3E}">
        <p14:creationId xmlns:p14="http://schemas.microsoft.com/office/powerpoint/2010/main" val="335506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30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   Chapter one Derivative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nerosoft</dc:creator>
  <cp:lastModifiedBy>sebar haje</cp:lastModifiedBy>
  <cp:revision>43</cp:revision>
  <dcterms:created xsi:type="dcterms:W3CDTF">2006-08-16T00:00:00Z</dcterms:created>
  <dcterms:modified xsi:type="dcterms:W3CDTF">2024-06-04T19:04:18Z</dcterms:modified>
</cp:coreProperties>
</file>