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3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CB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86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48211-E2E4-4ACD-9D77-0AFADB8DF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D6E5B-A95A-4E18-B37C-CF29DAF084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58E03-A43C-4825-9E00-2203FABBC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F17CD-2263-4704-909D-DAF61884AD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7569B6-901F-4179-810F-B34077D60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056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ADD59-CE05-43FF-BE6F-195F92CFA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AA7CF-6545-425E-ADDA-42311515F3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7EC3A-F29F-4A2D-A1E6-D9CAE7D6B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7E9E2-5B7F-4861-8D37-BE6C6E7D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AE297-BE0E-447B-803B-BDD9F9568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64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E264EA-AAFD-46BA-85A8-0F9673B392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6AA52D-A014-4031-8A90-59BE3EAC7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F8F28C-874D-409B-BB02-0270EA0C1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75CC45-DBE0-4450-B08F-8441CD6D2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08858F-223E-4FD2-A45E-70E8A532D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77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71956-8BF0-4AD8-9963-05EE5A4D9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AF1C8-32F7-4761-A52E-D6A85E561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993E38-9B23-426C-8B35-98FA6B9BD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75FD9-B020-4B07-ACC6-4F7928990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90E9FC-353F-4F0F-87CC-382BCE632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19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B91BA-06D6-4A7D-BC8B-6F10F7AA1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4F1D0E-93A6-472D-A3D1-D3F95E0845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8FFC7-0B03-418F-A81A-BF3C3EE06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8444FD-5726-47EC-8B17-DCC876C4F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8546B-DB93-4DB1-BF67-0F77E69BA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037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F3867-CF35-42DE-956F-D483F7E6C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E53C08-F9C6-4484-BA42-DB217AA091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8D35D-A0B8-4A83-AA7E-55AB86F1F5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47D361-7FF8-4699-BF86-7355BD0B1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E49EB2-7409-42F7-9985-9E8EE7D11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74DC44-6C91-4BB3-BE90-0D8CC4E5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730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FEA07-1B2A-44AE-A3CE-973CB97EC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EB76D-B05F-456F-AFE5-67B3FDED7B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061484-9B43-4178-A2D9-CD04C8F5A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20CB12-451C-4E46-892F-FAF357DC65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02B0B3-B434-4191-B711-B6C3D07356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D6AFB4-DA16-4FAD-A648-43D377A2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85D99-387C-4330-97F6-2ACFD7913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C5D5EE-755F-4B96-AB01-38BBD20A9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71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850D9-FBB1-4A3E-8D74-E64B00457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37DE6A-4325-441A-9B6E-47E85BAFF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4990B0-DCB2-4056-8408-A476E7F73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E7710F-8AC9-41B6-A5B8-CB080D59F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393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8129A8-8650-49EB-B32A-0A08630FD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D36AD7-0D5E-4441-9770-1F2A138F3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85778-C657-4821-A45D-6E02A89F1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07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74F26-9C97-409F-8113-3492DE538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DB10E-4F18-4722-B54B-D7A049E7A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C5BF82-19F8-4569-9683-18599FCF9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A05A0-ADC7-4A7F-8575-D58A6DDE9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FFE588-4752-47ED-A55C-46E15155E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E8081-3131-432A-8E58-0B2515AEB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93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2954E-BC88-4EC6-9597-1648AFB61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0283B3-D7A3-4A63-B2B8-98CD49DD02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B81B3D-19C3-41C0-934C-4D354EBE22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6C3212-278A-457E-A844-1AA1C6B38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3BB73-591E-4B56-BBA5-65BF71D93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6E9C7-32CE-4D7D-81AA-FE736E723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67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BD4934-CEA5-41D9-A694-FB3CD17A3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E7E735-B33C-4219-9E59-3E2A2B3F0D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AA194-B688-439C-97FB-5EA462D63F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6964A-9735-4AE5-A90B-8DB62562AF99}" type="datetimeFigureOut">
              <a:rPr lang="en-US" smtClean="0"/>
              <a:pPr/>
              <a:t>6/6/2022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49088-ADC5-447C-956D-568C6654FD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F0C6E6-72C5-4D23-89E6-81E115464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0B6F7-5160-4B5E-AA3F-9E746AE7B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4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E90521-544B-4D7A-B90D-82765C2994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036496" cy="6858000"/>
          </a:xfrm>
        </p:spPr>
        <p:txBody>
          <a:bodyPr>
            <a:norm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SA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پیناسەی یاری :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١. يارى ديارد</a:t>
            </a:r>
            <a:r>
              <a:rPr lang="ku-Arab-IQ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يەكی كۆمەڵايەتیە مێژووييە، جالاكييەكى سەربەخۆى منداڵە،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ئامڕازێکە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بۆ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ناسينی خودی خۆی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،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بۆ شادبوون 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و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پەروەردەی جەستەيی 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و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كۆمەڵایەتی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،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وهۆکارێکی وەرزشە 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و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ڕەگەزێکی فەرهەنگی 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و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کەلتوری گەلانە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٢. یاری ئەو چالاکییەیە کە منداڵ دەیکات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بێ هیچ فشارێک 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لە ژینگەیەوە کە خێزان و ژینگە کۆمەڵایەتی وژینگە سروشتیییەکە دەگرێتەوە.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  <a:spcAft>
                <a:spcPts val="1000"/>
              </a:spcAft>
            </a:pP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٣.یاری بریتییە لە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بەکارهێنانی وزەی جووڵەی لەش 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بۆ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دروستکردنی چیژی دەروونی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، یاری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بێ وزەی مێشک 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و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جووڵەی جەستە 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ئەنجام </a:t>
            </a:r>
            <a:r>
              <a:rPr lang="ar-SA" sz="2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نادرێت</a:t>
            </a:r>
            <a:r>
              <a:rPr lang="ar-SA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.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640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chemeClr val="accent6">
              <a:lumMod val="40000"/>
              <a:lumOff val="60000"/>
            </a:schemeClr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  <a:ln>
            <a:solidFill>
              <a:srgbClr val="F8CBAD"/>
            </a:solidFill>
          </a:ln>
        </p:spPr>
        <p:txBody>
          <a:bodyPr>
            <a:normAutofit fontScale="90000"/>
          </a:bodyPr>
          <a:lstStyle/>
          <a:p>
            <a:r>
              <a:rPr lang="ar-IQ" b="1" dirty="0">
                <a:latin typeface="Arial Rounded MT Bold" pitchFamily="34" charset="0"/>
                <a:cs typeface="Ali_K_Sharif" pitchFamily="2" charset="-78"/>
              </a:rPr>
              <a:t>ثؤليَن كردنى يارى مندالاَن</a:t>
            </a:r>
            <a:endParaRPr lang="en-US" b="1" dirty="0">
              <a:latin typeface="Arial Rounded MT Bold" pitchFamily="34" charset="0"/>
              <a:cs typeface="Ali_K_Sharif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08720"/>
            <a:ext cx="9144000" cy="5832648"/>
          </a:xfrm>
          <a:pattFill prst="pct90">
            <a:fgClr>
              <a:schemeClr val="accent6">
                <a:lumMod val="20000"/>
                <a:lumOff val="80000"/>
              </a:schemeClr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FF0000"/>
                </a:solidFill>
                <a:cs typeface="Ali_K_Sahifa" pitchFamily="2" charset="-78"/>
              </a:rPr>
              <a:t>ثيَوةرةكانى ثؤليَن كردنى ياريكردن </a:t>
            </a:r>
            <a:r>
              <a:rPr lang="ar-IQ" sz="3600" dirty="0">
                <a:solidFill>
                  <a:schemeClr val="tx1"/>
                </a:solidFill>
                <a:cs typeface="Ali_K_Sahifa" pitchFamily="2" charset="-78"/>
              </a:rPr>
              <a:t>جؤراوجؤرن ئةوةش يةثيَى </a:t>
            </a:r>
            <a:endParaRPr lang="ku-Arab-IQ" sz="3600" dirty="0">
              <a:solidFill>
                <a:schemeClr val="tx1"/>
              </a:solidFill>
              <a:cs typeface="Ali_K_Sahifa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FF0000"/>
                </a:solidFill>
                <a:cs typeface="Ali_K_Sahifa" pitchFamily="2" charset="-78"/>
              </a:rPr>
              <a:t>شيَوة</a:t>
            </a:r>
            <a:r>
              <a:rPr lang="ar-IQ" sz="3600" dirty="0">
                <a:solidFill>
                  <a:srgbClr val="0070C0"/>
                </a:solidFill>
                <a:cs typeface="Ali_K_Sahifa" pitchFamily="2" charset="-78"/>
              </a:rPr>
              <a:t> </a:t>
            </a:r>
            <a:r>
              <a:rPr lang="ar-IQ" sz="3200" dirty="0">
                <a:solidFill>
                  <a:srgbClr val="0070C0"/>
                </a:solidFill>
                <a:cs typeface="Ali_K_Sahifa" pitchFamily="2" charset="-78"/>
              </a:rPr>
              <a:t>وئةركةكانى </a:t>
            </a:r>
            <a:r>
              <a:rPr lang="ar-IQ" sz="3200" dirty="0">
                <a:solidFill>
                  <a:srgbClr val="FF0000"/>
                </a:solidFill>
                <a:cs typeface="Ali_K_Sahifa" pitchFamily="2" charset="-78"/>
              </a:rPr>
              <a:t>كة دةطةرِيَتةوة بؤ كارليَكردنةكانى </a:t>
            </a:r>
            <a:r>
              <a:rPr lang="ar-IQ" sz="3200" dirty="0">
                <a:solidFill>
                  <a:srgbClr val="0070C0"/>
                </a:solidFill>
                <a:cs typeface="Ali_K_Sahifa" pitchFamily="2" charset="-78"/>
              </a:rPr>
              <a:t>وسروشتةكةى وئاستةكانى وخاسيةتة كؤمةلاَيةتيةكان وجوولَةييةكان</a:t>
            </a:r>
            <a:r>
              <a:rPr lang="ku-Arab-IQ" sz="3200" dirty="0">
                <a:solidFill>
                  <a:srgbClr val="0070C0"/>
                </a:solidFill>
                <a:cs typeface="Ali_K_Sahifa" pitchFamily="2" charset="-78"/>
              </a:rPr>
              <a:t> </a:t>
            </a:r>
            <a:r>
              <a:rPr lang="ar-IQ" sz="3200" dirty="0">
                <a:solidFill>
                  <a:srgbClr val="0070C0"/>
                </a:solidFill>
                <a:cs typeface="Ali_K_Sahifa" pitchFamily="2" charset="-78"/>
              </a:rPr>
              <a:t>وجةستةييةكانى </a:t>
            </a:r>
            <a:endParaRPr lang="ku-Arab-IQ" sz="3200" dirty="0">
              <a:solidFill>
                <a:srgbClr val="0070C0"/>
              </a:solidFill>
              <a:cs typeface="Ali_K_Sahifa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chemeClr val="tx1"/>
                </a:solidFill>
                <a:cs typeface="Ali_K_Sahifa" pitchFamily="2" charset="-78"/>
              </a:rPr>
              <a:t>ياخود لة </a:t>
            </a:r>
            <a:r>
              <a:rPr lang="ar-IQ" sz="3600" dirty="0">
                <a:solidFill>
                  <a:srgbClr val="FF0000"/>
                </a:solidFill>
                <a:cs typeface="Ali_K_Sahifa" pitchFamily="2" charset="-78"/>
              </a:rPr>
              <a:t>رووى ذمارةى بةشداربووانى</a:t>
            </a:r>
            <a:endParaRPr lang="ku-Arab-IQ" sz="3600" dirty="0">
              <a:solidFill>
                <a:srgbClr val="FF0000"/>
              </a:solidFill>
              <a:cs typeface="Ali_K_Sahifa" pitchFamily="2" charset="-78"/>
            </a:endParaRPr>
          </a:p>
          <a:p>
            <a:pPr algn="r">
              <a:lnSpc>
                <a:spcPct val="150000"/>
              </a:lnSpc>
            </a:pPr>
            <a:r>
              <a:rPr lang="ar-IQ" sz="3600" dirty="0">
                <a:cs typeface="Ali_K_Sahifa" pitchFamily="2" charset="-78"/>
              </a:rPr>
              <a:t> </a:t>
            </a:r>
            <a:r>
              <a:rPr lang="ar-IQ" sz="3600" dirty="0">
                <a:solidFill>
                  <a:schemeClr val="tx1"/>
                </a:solidFill>
                <a:cs typeface="Ali_K_Sahifa" pitchFamily="2" charset="-78"/>
              </a:rPr>
              <a:t>ياخود بةثيَي </a:t>
            </a:r>
            <a:r>
              <a:rPr lang="ar-IQ" sz="3600" dirty="0">
                <a:solidFill>
                  <a:srgbClr val="FF0000"/>
                </a:solidFill>
                <a:cs typeface="Ali_K_Sahifa" pitchFamily="2" charset="-78"/>
              </a:rPr>
              <a:t>تةمةنى تاكة كةس</a:t>
            </a:r>
            <a:r>
              <a:rPr lang="ar-IQ" sz="3600" dirty="0">
                <a:solidFill>
                  <a:srgbClr val="002060"/>
                </a:solidFill>
                <a:cs typeface="Ali_K_Sahifa" pitchFamily="2" charset="-78"/>
              </a:rPr>
              <a:t>.</a:t>
            </a:r>
            <a:endParaRPr lang="en-US" sz="3600" dirty="0">
              <a:solidFill>
                <a:srgbClr val="002060"/>
              </a:solidFill>
              <a:cs typeface="Ali_K_Sahifa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864095"/>
          </a:xfrm>
        </p:spPr>
        <p:txBody>
          <a:bodyPr/>
          <a:lstStyle/>
          <a:p>
            <a:r>
              <a:rPr lang="ar-IQ" sz="3200" b="1" dirty="0">
                <a:cs typeface="Ali_K_Sahifa" pitchFamily="2" charset="-78"/>
              </a:rPr>
              <a:t>بةثيَى </a:t>
            </a:r>
            <a:r>
              <a:rPr lang="ar-IQ" sz="3200" b="1" dirty="0">
                <a:solidFill>
                  <a:srgbClr val="FF0000"/>
                </a:solidFill>
                <a:cs typeface="Ali_K_Sahifa" pitchFamily="2" charset="-78"/>
              </a:rPr>
              <a:t>سروشتى خؤى</a:t>
            </a:r>
            <a:r>
              <a:rPr lang="en-US" sz="3200" b="1" dirty="0">
                <a:cs typeface="Ali_K_Sahifa" pitchFamily="2" charset="-78"/>
              </a:rPr>
              <a:t>Buhler  </a:t>
            </a:r>
            <a:r>
              <a:rPr lang="ar-IQ" sz="3200" b="1" dirty="0">
                <a:cs typeface="Ali_K_Sahifa" pitchFamily="2" charset="-78"/>
              </a:rPr>
              <a:t>ثؤليَن كردنى بوهلر</a:t>
            </a:r>
            <a:r>
              <a:rPr lang="en-US" sz="3200" b="1" dirty="0">
                <a:cs typeface="Ali_K_Sahifa" pitchFamily="2" charset="-78"/>
              </a:rPr>
              <a:t> </a:t>
            </a:r>
            <a:r>
              <a:rPr lang="ar-IQ" b="1" dirty="0">
                <a:cs typeface="Ali_K_Sahifa" pitchFamily="2" charset="-78"/>
              </a:rPr>
              <a:t> </a:t>
            </a:r>
            <a:endParaRPr lang="en-US" b="1" dirty="0">
              <a:cs typeface="Ali_K_Sahif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430710"/>
            <a:ext cx="8640960" cy="5184576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C00000"/>
                </a:solidFill>
                <a:cs typeface="Ali_K_Sahifa" pitchFamily="2" charset="-78"/>
              </a:rPr>
              <a:t>1.يارييةكانى خةيالَ .</a:t>
            </a:r>
          </a:p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0070C0"/>
                </a:solidFill>
                <a:cs typeface="Ali_K_Sahifa" pitchFamily="2" charset="-78"/>
              </a:rPr>
              <a:t>2.يارى شيوةكارى .</a:t>
            </a:r>
          </a:p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7030A0"/>
                </a:solidFill>
                <a:cs typeface="Ali_K_Sahifa" pitchFamily="2" charset="-78"/>
              </a:rPr>
              <a:t>3.يارييةكانى داهيَنان .</a:t>
            </a:r>
          </a:p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002060"/>
                </a:solidFill>
                <a:cs typeface="Ali_K_Sahifa" pitchFamily="2" charset="-78"/>
              </a:rPr>
              <a:t>4.ياريية كؤمةلاَيةتيةكان .</a:t>
            </a:r>
            <a:endParaRPr lang="en-US" sz="3600" dirty="0">
              <a:solidFill>
                <a:srgbClr val="002060"/>
              </a:solidFill>
              <a:cs typeface="Ali_K_Sahifa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/>
          <a:lstStyle/>
          <a:p>
            <a:r>
              <a:rPr lang="en-US" dirty="0">
                <a:cs typeface="Ali_K_Sahifa" pitchFamily="2" charset="-78"/>
              </a:rPr>
              <a:t>heniriot</a:t>
            </a:r>
            <a:r>
              <a:rPr lang="ar-IQ" dirty="0">
                <a:cs typeface="Ali_K_Sahifa" pitchFamily="2" charset="-78"/>
              </a:rPr>
              <a:t> ثؤليَن كردنى هنريؤ</a:t>
            </a:r>
            <a:r>
              <a:rPr lang="en-US" dirty="0">
                <a:cs typeface="Ali_K_Sahifa" pitchFamily="2" charset="-78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544616"/>
          </a:xfrm>
        </p:spPr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FF0000"/>
                </a:solidFill>
                <a:cs typeface="Ali_K_Sahifa" pitchFamily="2" charset="-78"/>
              </a:rPr>
              <a:t> 1.يارى نواندن (الايهامى): ثةشت بة خةيالَى  مندالَ دةبةستييَت .</a:t>
            </a:r>
          </a:p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002060"/>
                </a:solidFill>
                <a:cs typeface="Ali_K_Sahifa" pitchFamily="2" charset="-78"/>
              </a:rPr>
              <a:t>2.يارى واقعى : مندالَ مامةلَة لة طةل َ شتةكان وكةسايةتيةكان دةكات لة سةر بنضينةى كة لة واقعدا هةية .</a:t>
            </a:r>
          </a:p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7030A0"/>
                </a:solidFill>
                <a:cs typeface="Ali_K_Sahifa" pitchFamily="2" charset="-78"/>
              </a:rPr>
              <a:t>3.يارى واقعى ايهامى : ثةشت بة شتيَك لة خةيالَ دةبةستيَت بؤ ئةوةى ضالاكيةكة والَى بكات جياواز بيَت وشيَوةى يارى وةربطريَت. </a:t>
            </a:r>
            <a:endParaRPr lang="en-US" sz="3600" dirty="0">
              <a:solidFill>
                <a:srgbClr val="7030A0"/>
              </a:solidFill>
              <a:cs typeface="Ali_K_Sahifa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8350696" cy="648071"/>
          </a:xfrm>
        </p:spPr>
        <p:txBody>
          <a:bodyPr>
            <a:normAutofit fontScale="90000"/>
          </a:bodyPr>
          <a:lstStyle/>
          <a:p>
            <a:r>
              <a:rPr lang="en-US" sz="3600" b="1" dirty="0" err="1">
                <a:cs typeface="Ali_K_Sahifa" pitchFamily="2" charset="-78"/>
              </a:rPr>
              <a:t>rozemblatt</a:t>
            </a:r>
            <a:r>
              <a:rPr lang="en-US" b="1" dirty="0">
                <a:cs typeface="Ali_K_Sahifa" pitchFamily="2" charset="-78"/>
              </a:rPr>
              <a:t> </a:t>
            </a:r>
            <a:r>
              <a:rPr lang="ar-IQ" sz="3600" b="1" dirty="0">
                <a:cs typeface="Ali_K_Sahifa" pitchFamily="2" charset="-78"/>
              </a:rPr>
              <a:t>ثؤليَن كردنى رؤز مبلات</a:t>
            </a:r>
            <a:endParaRPr lang="en-US" sz="3600" b="1" dirty="0">
              <a:cs typeface="Ali_K_Sahifa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628800"/>
            <a:ext cx="8928992" cy="5040560"/>
          </a:xfrm>
        </p:spPr>
        <p:txBody>
          <a:bodyPr/>
          <a:lstStyle/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7030A0"/>
                </a:solidFill>
                <a:cs typeface="Ali_K_Sahifa" pitchFamily="2" charset="-78"/>
              </a:rPr>
              <a:t>1.يارى دةروون  جولَةى .</a:t>
            </a:r>
          </a:p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00B050"/>
                </a:solidFill>
                <a:cs typeface="Ali_K_Sahifa" pitchFamily="2" charset="-78"/>
              </a:rPr>
              <a:t>2.يارى وينةكردن ياخود يارى لاسايكردنةوة .</a:t>
            </a:r>
          </a:p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FF0000"/>
                </a:solidFill>
                <a:cs typeface="Ali_K_Sahifa" pitchFamily="2" charset="-78"/>
              </a:rPr>
              <a:t>3.يارى لاساي كردنةوة لة طةلَ بة كارهيَنانى خةيالَ .</a:t>
            </a:r>
          </a:p>
          <a:p>
            <a:pPr algn="r">
              <a:lnSpc>
                <a:spcPct val="150000"/>
              </a:lnSpc>
            </a:pPr>
            <a:r>
              <a:rPr lang="ar-IQ" sz="3600" dirty="0">
                <a:solidFill>
                  <a:srgbClr val="00B0F0"/>
                </a:solidFill>
                <a:cs typeface="Ali_K_Sahifa" pitchFamily="2" charset="-78"/>
              </a:rPr>
              <a:t>4.يارى هيَمايى (رمزى ) .</a:t>
            </a:r>
          </a:p>
          <a:p>
            <a:pPr algn="r"/>
            <a:endParaRPr lang="en-US" dirty="0">
              <a:cs typeface="Ali_K_Sahifa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</TotalTime>
  <Words>246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ثؤليَن كردنى يارى مندالاَن</vt:lpstr>
      <vt:lpstr>بةثيَى سروشتى خؤىBuhler  ثؤليَن كردنى بوهلر  </vt:lpstr>
      <vt:lpstr>heniriot ثؤليَن كردنى هنريؤ </vt:lpstr>
      <vt:lpstr>rozemblatt ثؤليَن كردنى رؤز مبلات</vt:lpstr>
    </vt:vector>
  </TitlesOfParts>
  <Company>Shamfuture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ثؤلي</dc:title>
  <dc:creator>Shamfuture</dc:creator>
  <cp:lastModifiedBy>seenaa ali</cp:lastModifiedBy>
  <cp:revision>26</cp:revision>
  <dcterms:created xsi:type="dcterms:W3CDTF">2017-01-31T12:02:39Z</dcterms:created>
  <dcterms:modified xsi:type="dcterms:W3CDTF">2022-06-06T08:02:41Z</dcterms:modified>
</cp:coreProperties>
</file>