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7140F2-5E95-4775-B834-726A5567294A}" type="datetimeFigureOut">
              <a:rPr lang="en-GB" smtClean="0"/>
              <a:t>06/06/2022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7953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140F2-5E95-4775-B834-726A5567294A}" type="datetimeFigureOut">
              <a:rPr lang="en-GB" smtClean="0"/>
              <a:t>06/06/2022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4192648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140F2-5E95-4775-B834-726A5567294A}" type="datetimeFigureOut">
              <a:rPr lang="en-GB" smtClean="0"/>
              <a:t>06/06/2022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388299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7140F2-5E95-4775-B834-726A5567294A}" type="datetimeFigureOut">
              <a:rPr lang="en-GB" smtClean="0"/>
              <a:t>06/06/2022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91377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7140F2-5E95-4775-B834-726A5567294A}" type="datetimeFigureOut">
              <a:rPr lang="en-GB" smtClean="0"/>
              <a:t>06/06/2022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388955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7140F2-5E95-4775-B834-726A5567294A}" type="datetimeFigureOut">
              <a:rPr lang="en-GB" smtClean="0"/>
              <a:t>06/06/2022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57890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7140F2-5E95-4775-B834-726A5567294A}" type="datetimeFigureOut">
              <a:rPr lang="en-GB" smtClean="0"/>
              <a:t>06/06/2022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832013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7140F2-5E95-4775-B834-726A5567294A}" type="datetimeFigureOut">
              <a:rPr lang="en-GB" smtClean="0"/>
              <a:t>06/06/2022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315335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140F2-5E95-4775-B834-726A5567294A}" type="datetimeFigureOut">
              <a:rPr lang="en-GB" smtClean="0"/>
              <a:t>06/06/2022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1909614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140F2-5E95-4775-B834-726A5567294A}" type="datetimeFigureOut">
              <a:rPr lang="en-GB" smtClean="0"/>
              <a:t>06/06/2022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177196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B7140F2-5E95-4775-B834-726A5567294A}" type="datetimeFigureOut">
              <a:rPr lang="en-GB" smtClean="0"/>
              <a:t>06/06/2022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E28A3-7FAC-4A68-8216-5C19276F73C6}" type="slidenum">
              <a:rPr lang="en-GB" smtClean="0"/>
              <a:t>‹#›</a:t>
            </a:fld>
            <a:endParaRPr lang="en-GB"/>
          </a:p>
        </p:txBody>
      </p:sp>
    </p:spTree>
    <p:extLst>
      <p:ext uri="{BB962C8B-B14F-4D97-AF65-F5344CB8AC3E}">
        <p14:creationId xmlns:p14="http://schemas.microsoft.com/office/powerpoint/2010/main" val="334336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87000">
              <a:srgbClr val="A2EED9"/>
            </a:gs>
            <a:gs pos="74000">
              <a:srgbClr val="98ECD5"/>
            </a:gs>
            <a:gs pos="4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140F2-5E95-4775-B834-726A5567294A}" type="datetimeFigureOut">
              <a:rPr lang="en-GB" smtClean="0"/>
              <a:t>06/06/2022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E28A3-7FAC-4A68-8216-5C19276F73C6}" type="slidenum">
              <a:rPr lang="en-GB" smtClean="0"/>
              <a:t>‹#›</a:t>
            </a:fld>
            <a:endParaRPr lang="en-GB"/>
          </a:p>
        </p:txBody>
      </p:sp>
    </p:spTree>
    <p:extLst>
      <p:ext uri="{BB962C8B-B14F-4D97-AF65-F5344CB8AC3E}">
        <p14:creationId xmlns:p14="http://schemas.microsoft.com/office/powerpoint/2010/main" val="4065575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BC5C529-C8DE-4AB2-BC1D-8F8D3579122E}"/>
              </a:ext>
            </a:extLst>
          </p:cNvPr>
          <p:cNvSpPr>
            <a:spLocks noGrp="1"/>
          </p:cNvSpPr>
          <p:nvPr>
            <p:ph type="subTitle" idx="1"/>
          </p:nvPr>
        </p:nvSpPr>
        <p:spPr>
          <a:xfrm>
            <a:off x="0" y="0"/>
            <a:ext cx="12192000" cy="6858000"/>
          </a:xfrm>
        </p:spPr>
        <p:txBody>
          <a:bodyPr>
            <a:normAutofit fontScale="92500"/>
          </a:bodyPr>
          <a:lstStyle/>
          <a:p>
            <a:pPr algn="r">
              <a:lnSpc>
                <a:spcPct val="110000"/>
              </a:lnSpc>
              <a:spcAft>
                <a:spcPts val="1000"/>
              </a:spcAft>
            </a:pPr>
            <a:r>
              <a:rPr lang="ar-SA" sz="2800" dirty="0">
                <a:solidFill>
                  <a:srgbClr val="FF0000"/>
                </a:solidFill>
                <a:effectLst/>
                <a:latin typeface="Simplified Arabic" panose="02020603050405020304" pitchFamily="18" charset="-78"/>
                <a:ea typeface="Calibri" panose="020F0502020204030204" pitchFamily="34" charset="0"/>
                <a:cs typeface="Ali_K_Alwand" pitchFamily="2" charset="-78"/>
              </a:rPr>
              <a:t>بيردؤزي ثيَداويستيةكاني</a:t>
            </a:r>
            <a:r>
              <a:rPr lang="ku-Arab-IQ" sz="2800" dirty="0">
                <a:solidFill>
                  <a:srgbClr val="FF0000"/>
                </a:solidFill>
                <a:effectLst/>
                <a:latin typeface="Simplified Arabic" panose="02020603050405020304" pitchFamily="18" charset="-78"/>
                <a:ea typeface="Calibri" panose="020F0502020204030204" pitchFamily="34" charset="0"/>
                <a:cs typeface="Ali_K_Alwand" pitchFamily="2" charset="-78"/>
              </a:rPr>
              <a:t>(الحاجات)</a:t>
            </a:r>
            <a:r>
              <a:rPr lang="ar-SA" sz="2800" dirty="0">
                <a:solidFill>
                  <a:srgbClr val="FF0000"/>
                </a:solidFill>
                <a:effectLst/>
                <a:latin typeface="Simplified Arabic" panose="02020603050405020304" pitchFamily="18" charset="-78"/>
                <a:ea typeface="Calibri" panose="020F0502020204030204" pitchFamily="34" charset="0"/>
                <a:cs typeface="Ali_K_Alwand" pitchFamily="2" charset="-78"/>
              </a:rPr>
              <a:t> هنري مؤراي</a:t>
            </a:r>
            <a:endParaRPr lang="en-GB"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0000"/>
              </a:lnSpc>
              <a:spcAft>
                <a:spcPts val="1000"/>
              </a:spcAft>
              <a:buFont typeface="+mj-lt"/>
              <a:buAutoNum type="arabicPeriod"/>
            </a:pPr>
            <a:r>
              <a:rPr lang="ar-SA" sz="2400" dirty="0">
                <a:effectLst/>
                <a:latin typeface="Simplified Arabic" panose="02020603050405020304" pitchFamily="18" charset="-78"/>
                <a:ea typeface="Calibri" panose="020F0502020204030204" pitchFamily="34" charset="0"/>
                <a:cs typeface="Ali_K_Alwand" pitchFamily="2" charset="-78"/>
              </a:rPr>
              <a:t>مؤراي لة شاري نيؤيؤرك لة سالَي 1893 لة دايكبووة، بة كارسازيء زيرةكي لة ذيانناسي (علم الحياة)ء هةلَسوكةوتي ئيكلينيكيء دةروونزانيي ئةكاديميدا ناوبانطي دةركرد.</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0000"/>
              </a:lnSpc>
              <a:spcAft>
                <a:spcPts val="1000"/>
              </a:spcAft>
              <a:buFont typeface="+mj-lt"/>
              <a:buAutoNum type="arabicPeriod"/>
            </a:pPr>
            <a:r>
              <a:rPr lang="ar-SA" sz="2400" dirty="0">
                <a:effectLst/>
                <a:latin typeface="Simplified Arabic" panose="02020603050405020304" pitchFamily="18" charset="-78"/>
                <a:ea typeface="Calibri" panose="020F0502020204030204" pitchFamily="34" charset="0"/>
                <a:cs typeface="Ali_K_Alwand" pitchFamily="2" charset="-78"/>
              </a:rPr>
              <a:t>مؤراي زاراوةي كةسايةتي ناسي (علم الشخصية)ي </a:t>
            </a:r>
            <a:r>
              <a:rPr lang="ar-SA" sz="2400" b="1" dirty="0">
                <a:effectLst/>
                <a:latin typeface="Simplified Arabic" panose="02020603050405020304" pitchFamily="18" charset="-78"/>
                <a:ea typeface="Calibri" panose="020F0502020204030204" pitchFamily="34" charset="0"/>
                <a:cs typeface="Ali_K_Alwand" pitchFamily="2" charset="-78"/>
              </a:rPr>
              <a:t>هيَناية ناو هةموو ئالَؤزييةكاني تاكةوة، ضونكة </a:t>
            </a:r>
            <a:r>
              <a:rPr lang="ar-SA" sz="2400" dirty="0">
                <a:effectLst/>
                <a:latin typeface="Simplified Arabic" panose="02020603050405020304" pitchFamily="18" charset="-78"/>
                <a:ea typeface="Calibri" panose="020F0502020204030204" pitchFamily="34" charset="0"/>
                <a:cs typeface="Ali_K_Alwand" pitchFamily="2" charset="-78"/>
              </a:rPr>
              <a:t>بة بةردةوامي جةختي لة سةر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سرووشتي ئؤرطانيكي (زيندوو)ي رةفتار دةكردةوة</a:t>
            </a:r>
            <a:r>
              <a:rPr lang="ar-SA" sz="2400" dirty="0">
                <a:effectLst/>
                <a:latin typeface="Simplified Arabic" panose="02020603050405020304" pitchFamily="18" charset="-78"/>
                <a:ea typeface="Calibri" panose="020F0502020204030204" pitchFamily="34" charset="0"/>
                <a:cs typeface="Ali_K_Alwand" pitchFamily="2" charset="-78"/>
              </a:rPr>
              <a:t>، بةوةي ناكريَت لة بةشيَك بة تةنها تيَبطةيت</a:t>
            </a:r>
            <a:r>
              <a:rPr lang="ku-Arab-IQ" dirty="0">
                <a:latin typeface="Simplified Arabic" panose="02020603050405020304" pitchFamily="18" charset="-78"/>
                <a:ea typeface="Calibri" panose="020F0502020204030204" pitchFamily="34" charset="0"/>
                <a:cs typeface="Ali_K_Alwand" pitchFamily="2" charset="-78"/>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0000"/>
              </a:lnSpc>
              <a:spcAft>
                <a:spcPts val="1000"/>
              </a:spcAft>
              <a:buFont typeface="+mj-lt"/>
              <a:buAutoNum type="arabicPeriod"/>
            </a:pP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سوورة</a:t>
            </a:r>
            <a:r>
              <a:rPr lang="ar-SA" sz="2400" dirty="0">
                <a:effectLst/>
                <a:latin typeface="Simplified Arabic" panose="02020603050405020304" pitchFamily="18" charset="-78"/>
                <a:ea typeface="Calibri" panose="020F0502020204030204" pitchFamily="34" charset="0"/>
                <a:cs typeface="Ali_K_Alwand" pitchFamily="2" charset="-78"/>
              </a:rPr>
              <a:t> لة سةر ئةوةي كة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ثيَويستة تيَطةيشتنء شيكردنةوةي ناوةرِؤكي ذينطةيي رةفتار تةواوكاري بؤ بكريَت</a:t>
            </a:r>
            <a:r>
              <a:rPr lang="ar-SA" sz="2400" dirty="0">
                <a:effectLst/>
                <a:latin typeface="Simplified Arabic" panose="02020603050405020304" pitchFamily="18" charset="-78"/>
                <a:ea typeface="Calibri" panose="020F0502020204030204" pitchFamily="34" charset="0"/>
                <a:cs typeface="Ali_K_Alwand" pitchFamily="2" charset="-78"/>
              </a:rPr>
              <a:t>، </a:t>
            </a:r>
            <a:r>
              <a:rPr lang="ar-SA" sz="2400" b="1" dirty="0">
                <a:effectLst/>
                <a:latin typeface="Simplified Arabic" panose="02020603050405020304" pitchFamily="18" charset="-78"/>
                <a:ea typeface="Calibri" panose="020F0502020204030204" pitchFamily="34" charset="0"/>
                <a:cs typeface="Ali_K_Alwand" pitchFamily="2" charset="-78"/>
              </a:rPr>
              <a:t>ثيَش</a:t>
            </a:r>
            <a:r>
              <a:rPr lang="ar-SA" sz="2400" dirty="0">
                <a:effectLst/>
                <a:latin typeface="Simplified Arabic" panose="02020603050405020304" pitchFamily="18" charset="-78"/>
                <a:ea typeface="Calibri" panose="020F0502020204030204" pitchFamily="34" charset="0"/>
                <a:cs typeface="Ali_K_Alwand" pitchFamily="2" charset="-78"/>
              </a:rPr>
              <a:t> ئةوةي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طةيشتن بة شرؤظةكردني طونجاوي رةفتاري تاك لة توانادا</a:t>
            </a:r>
            <a:r>
              <a:rPr lang="ku-Arab-IQ" sz="2400" dirty="0">
                <a:solidFill>
                  <a:srgbClr val="FF0000"/>
                </a:solidFill>
                <a:effectLst/>
                <a:latin typeface="Simplified Arabic" panose="02020603050405020304" pitchFamily="18" charset="-78"/>
                <a:ea typeface="Calibri" panose="020F0502020204030204" pitchFamily="34" charset="0"/>
                <a:cs typeface="Ali_K_Alwand" pitchFamily="2" charset="-78"/>
              </a:rPr>
              <a:t>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بيَت</a:t>
            </a:r>
            <a:r>
              <a:rPr lang="ar-SA" sz="2400" dirty="0">
                <a:effectLst/>
                <a:latin typeface="Simplified Arabic" panose="02020603050405020304" pitchFamily="18" charset="-78"/>
                <a:ea typeface="Calibri" panose="020F0502020204030204" pitchFamily="34" charset="0"/>
                <a:cs typeface="Ali_K_Alwand" pitchFamily="2" charset="-78"/>
              </a:rPr>
              <a:t>، هةر بؤية كؤمةلَة ضةمكيَكي توندوتؤلَي بة مةبةستي دةرخستني ئةو هيَزة ذينطةييانة دةستنيشان كرد.</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10000"/>
              </a:lnSpc>
              <a:spcAft>
                <a:spcPts val="1000"/>
              </a:spcAft>
              <a:buFont typeface="+mj-lt"/>
              <a:buAutoNum type="arabicPeriod"/>
            </a:pPr>
            <a:r>
              <a:rPr lang="ar-SA" sz="2400" dirty="0">
                <a:effectLst/>
                <a:latin typeface="Simplified Arabic" panose="02020603050405020304" pitchFamily="18" charset="-78"/>
                <a:ea typeface="Calibri" panose="020F0502020204030204" pitchFamily="34" charset="0"/>
                <a:cs typeface="Ali_K_Alwand" pitchFamily="2" charset="-78"/>
              </a:rPr>
              <a:t>مؤراي لة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قوتابخانةي دةروونشيكاري بةشداربوو لة بايةخدان بة رابردووي تاكء </a:t>
            </a:r>
            <a:r>
              <a:rPr lang="ar-SA" sz="2400" dirty="0">
                <a:effectLst/>
                <a:latin typeface="Simplified Arabic" panose="02020603050405020304" pitchFamily="18" charset="-78"/>
                <a:ea typeface="Calibri" panose="020F0502020204030204" pitchFamily="34" charset="0"/>
                <a:cs typeface="Ali_K_Alwand" pitchFamily="2" charset="-78"/>
              </a:rPr>
              <a:t>لةو </a:t>
            </a:r>
            <a:r>
              <a:rPr lang="ar-SA" sz="2400" b="1" dirty="0">
                <a:effectLst/>
                <a:latin typeface="Simplified Arabic" panose="02020603050405020304" pitchFamily="18" charset="-78"/>
                <a:ea typeface="Calibri" panose="020F0502020204030204" pitchFamily="34" charset="0"/>
                <a:cs typeface="Ali_K_Alwand" pitchFamily="2" charset="-78"/>
              </a:rPr>
              <a:t>طريمانةيةي</a:t>
            </a:r>
            <a:r>
              <a:rPr lang="ar-SA" sz="2400" dirty="0">
                <a:effectLst/>
                <a:latin typeface="Simplified Arabic" panose="02020603050405020304" pitchFamily="18" charset="-78"/>
                <a:ea typeface="Calibri" panose="020F0502020204030204" pitchFamily="34" charset="0"/>
                <a:cs typeface="Ali_K_Alwand" pitchFamily="2" charset="-78"/>
              </a:rPr>
              <a:t> كة دةلَيَت ئةو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رووداوانةي لة سةرةتاي ذيانء مندالَيَتيدا روودةدةن بة دياريكراوة يةكلاييكةرةوةكاني رةفتاري كةسي ثيَطةيشتوو دادةنريَن</a:t>
            </a:r>
            <a:r>
              <a:rPr lang="ku-Arab-IQ" sz="2400" dirty="0">
                <a:solidFill>
                  <a:srgbClr val="FF0000"/>
                </a:solidFill>
                <a:effectLst/>
                <a:latin typeface="Simplified Arabic" panose="02020603050405020304" pitchFamily="18" charset="-78"/>
                <a:ea typeface="Calibri" panose="020F0502020204030204" pitchFamily="34" charset="0"/>
                <a:cs typeface="Ali_K_Alwand" pitchFamily="2" charset="-78"/>
              </a:rPr>
              <a:t>، </a:t>
            </a:r>
            <a:r>
              <a:rPr lang="ar-SA" sz="2400" dirty="0">
                <a:effectLst/>
                <a:latin typeface="Simplified Arabic" panose="02020603050405020304" pitchFamily="18" charset="-78"/>
                <a:ea typeface="Calibri" panose="020F0502020204030204" pitchFamily="34" charset="0"/>
                <a:cs typeface="Ali_K_Alwand" pitchFamily="2" charset="-78"/>
              </a:rPr>
              <a:t>هةروةها لة بايةخي </a:t>
            </a:r>
            <a:r>
              <a:rPr lang="ar-SA" sz="2400" b="1" dirty="0">
                <a:effectLst/>
                <a:latin typeface="Simplified Arabic" panose="02020603050405020304" pitchFamily="18" charset="-78"/>
                <a:ea typeface="Calibri" panose="020F0502020204030204" pitchFamily="34" charset="0"/>
                <a:cs typeface="Ali_K_Alwand" pitchFamily="2" charset="-78"/>
              </a:rPr>
              <a:t>ثالَنةرة نةستييةكانيش </a:t>
            </a:r>
            <a:r>
              <a:rPr lang="ar-SA" sz="2400" dirty="0">
                <a:effectLst/>
                <a:latin typeface="Simplified Arabic" panose="02020603050405020304" pitchFamily="18" charset="-78"/>
                <a:ea typeface="Calibri" panose="020F0502020204030204" pitchFamily="34" charset="0"/>
                <a:cs typeface="Ali_K_Alwand" pitchFamily="2" charset="-78"/>
              </a:rPr>
              <a:t>بةشداري دةكات، ئةمةو زيَدةباري بايةخداني بة ئيَستاي تاكء ذينطةكةيء راثؤرتة زارةكيية خودي، يان ئازاد كة لة خةيالَدانيدا جيَطير بووة.</a:t>
            </a:r>
            <a:endParaRPr lang="ku-Arab-IQ" sz="2400" dirty="0">
              <a:effectLst/>
              <a:latin typeface="Simplified Arabic" panose="02020603050405020304" pitchFamily="18" charset="-78"/>
              <a:ea typeface="Calibri" panose="020F0502020204030204" pitchFamily="34" charset="0"/>
              <a:cs typeface="Ali_K_Alwand" pitchFamily="2" charset="-78"/>
            </a:endParaRPr>
          </a:p>
          <a:p>
            <a:pPr marL="342900" marR="0" lvl="0" indent="-342900" algn="justLow" defTabSz="914400" rtl="1" eaLnBrk="1" fontAlgn="auto" latinLnBrk="0" hangingPunct="1">
              <a:lnSpc>
                <a:spcPct val="110000"/>
              </a:lnSpc>
              <a:spcBef>
                <a:spcPts val="1000"/>
              </a:spcBef>
              <a:spcAft>
                <a:spcPts val="1000"/>
              </a:spcAft>
              <a:buClrTx/>
              <a:buSzTx/>
              <a:buFont typeface="+mj-lt"/>
              <a:buAutoNum type="arabicPeriod"/>
              <a:tabLst/>
              <a:defRPr/>
            </a:pPr>
            <a:r>
              <a:rPr kumimoji="0" lang="ar-SA" sz="2400" b="1" i="0" u="none" strike="noStrike" kern="1200" cap="none" spc="0" normalizeH="0" baseline="0" noProof="0" dirty="0">
                <a:ln>
                  <a:noFill/>
                </a:ln>
                <a:solidFill>
                  <a:srgbClr val="FF0000"/>
                </a:solidFill>
                <a:effectLst/>
                <a:uLnTx/>
                <a:uFillTx/>
                <a:latin typeface="Simplified Arabic" panose="02020603050405020304" pitchFamily="18" charset="-78"/>
                <a:ea typeface="Calibri" panose="020F0502020204030204" pitchFamily="34" charset="0"/>
                <a:cs typeface="Ali_K_Alwand" pitchFamily="2" charset="-78"/>
              </a:rPr>
              <a:t>بيردؤزةكةي مؤراي بة ضارةسةركردني توندو وردي ثالَنةريَتي ناسراوة، </a:t>
            </a:r>
            <a:r>
              <a:rPr kumimoji="0" lang="ar-SA" sz="2400" b="0"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Ali_K_Alwand" pitchFamily="2" charset="-78"/>
              </a:rPr>
              <a:t>هةروةها لة جةختكردنةوةي بةوةي ئةو </a:t>
            </a:r>
            <a:r>
              <a:rPr kumimoji="0" lang="ar-SA" sz="2400" b="1" i="0" u="none" strike="noStrike" kern="1200" cap="none" spc="0" normalizeH="0" baseline="0" noProof="0" dirty="0">
                <a:ln>
                  <a:noFill/>
                </a:ln>
                <a:solidFill>
                  <a:srgbClr val="FF0000"/>
                </a:solidFill>
                <a:effectLst/>
                <a:uLnTx/>
                <a:uFillTx/>
                <a:latin typeface="Simplified Arabic" panose="02020603050405020304" pitchFamily="18" charset="-78"/>
                <a:ea typeface="Calibri" panose="020F0502020204030204" pitchFamily="34" charset="0"/>
                <a:cs typeface="Ali_K_Alwand" pitchFamily="2" charset="-78"/>
              </a:rPr>
              <a:t>كردارة فسيؤلؤذيانةي لةطةلَ هةموو كردارة دةروونييةكاندا سةرهةلَدةدةن</a:t>
            </a:r>
            <a:r>
              <a:rPr kumimoji="0" lang="ar-SA" sz="2400" b="0"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Ali_K_Alwand" pitchFamily="2" charset="-78"/>
              </a:rPr>
              <a:t>، لةو كاتةدا </a:t>
            </a:r>
            <a:r>
              <a:rPr kumimoji="0" lang="ar-SA" sz="2400" b="0" i="0" u="none" strike="noStrike" kern="1200" cap="none" spc="0" normalizeH="0" baseline="0" noProof="0" dirty="0">
                <a:ln>
                  <a:noFill/>
                </a:ln>
                <a:solidFill>
                  <a:srgbClr val="1F497D"/>
                </a:solidFill>
                <a:effectLst/>
                <a:uLnTx/>
                <a:uFillTx/>
                <a:latin typeface="Simplified Arabic" panose="02020603050405020304" pitchFamily="18" charset="-78"/>
                <a:ea typeface="Calibri" panose="020F0502020204030204" pitchFamily="34" charset="0"/>
                <a:cs typeface="Ali_K_Alwand" pitchFamily="2" charset="-78"/>
              </a:rPr>
              <a:t>لةطةلَيدانء لة رووي ئةركدارييةوة ثةيوةستن </a:t>
            </a:r>
            <a:r>
              <a:rPr kumimoji="0" lang="ar-SA" sz="2400" b="0"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Ali_K_Alwand" pitchFamily="2" charset="-78"/>
              </a:rPr>
              <a:t>ثيَيةوة.</a:t>
            </a:r>
            <a:endParaRPr kumimoji="0" lang="ku-Arab-IQ" sz="2400" b="0" i="0" u="none" strike="noStrike" kern="1200" cap="none" spc="0" normalizeH="0" baseline="0" noProof="0" dirty="0">
              <a:ln>
                <a:noFill/>
              </a:ln>
              <a:solidFill>
                <a:prstClr val="black"/>
              </a:solidFill>
              <a:effectLst/>
              <a:uLnTx/>
              <a:uFillTx/>
              <a:latin typeface="Simplified Arabic" panose="02020603050405020304" pitchFamily="18" charset="-78"/>
              <a:ea typeface="Calibri" panose="020F0502020204030204" pitchFamily="34" charset="0"/>
              <a:cs typeface="Ali_K_Alwand" pitchFamily="2" charset="-78"/>
            </a:endParaRPr>
          </a:p>
          <a:p>
            <a:pPr marL="342900" lvl="0" indent="-342900" algn="justLow" rtl="1">
              <a:lnSpc>
                <a:spcPct val="110000"/>
              </a:lnSpc>
              <a:spcAft>
                <a:spcPts val="1000"/>
              </a:spcAft>
              <a:buFont typeface="+mj-lt"/>
              <a:buAutoNum type="arabicPeriod"/>
            </a:pP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r"/>
            <a:endParaRPr lang="en-GB" dirty="0"/>
          </a:p>
        </p:txBody>
      </p:sp>
    </p:spTree>
    <p:extLst>
      <p:ext uri="{BB962C8B-B14F-4D97-AF65-F5344CB8AC3E}">
        <p14:creationId xmlns:p14="http://schemas.microsoft.com/office/powerpoint/2010/main" val="1926117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9F3778-8351-40FC-B46F-B9CBE6EBAEC9}"/>
              </a:ext>
            </a:extLst>
          </p:cNvPr>
          <p:cNvSpPr>
            <a:spLocks noGrp="1"/>
          </p:cNvSpPr>
          <p:nvPr>
            <p:ph type="subTitle" idx="1"/>
          </p:nvPr>
        </p:nvSpPr>
        <p:spPr>
          <a:xfrm>
            <a:off x="0" y="0"/>
            <a:ext cx="12192000" cy="6857999"/>
          </a:xfrm>
        </p:spPr>
        <p:txBody>
          <a:bodyPr>
            <a:normAutofit fontScale="92500" lnSpcReduction="10000"/>
          </a:bodyPr>
          <a:lstStyle/>
          <a:p>
            <a:pPr marL="228600" algn="justLow" rtl="1">
              <a:lnSpc>
                <a:spcPct val="150000"/>
              </a:lnSpc>
              <a:spcAft>
                <a:spcPts val="1000"/>
              </a:spcAft>
            </a:pPr>
            <a:r>
              <a:rPr lang="ar-SA" dirty="0">
                <a:effectLst/>
                <a:highlight>
                  <a:srgbClr val="FFFF00"/>
                </a:highlight>
                <a:latin typeface="Simplified Arabic" panose="02020603050405020304" pitchFamily="18" charset="-78"/>
                <a:ea typeface="Calibri" panose="020F0502020204030204" pitchFamily="34" charset="0"/>
                <a:cs typeface="Ali_K_Alwand" pitchFamily="2" charset="-78"/>
              </a:rPr>
              <a:t>بونيادناني كةسايةتي لاي مؤراي:</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1000"/>
              </a:spcAft>
              <a:buFont typeface="+mj-lt"/>
              <a:buAutoNum type="arabicPeriod"/>
            </a:pPr>
            <a:r>
              <a:rPr lang="ar-SA" dirty="0">
                <a:solidFill>
                  <a:srgbClr val="FF0000"/>
                </a:solidFill>
                <a:effectLst/>
                <a:latin typeface="Simplified Arabic" panose="02020603050405020304" pitchFamily="18" charset="-78"/>
                <a:ea typeface="Calibri" panose="020F0502020204030204" pitchFamily="34" charset="0"/>
                <a:cs typeface="Ali_K_Alwand" pitchFamily="2" charset="-78"/>
              </a:rPr>
              <a:t>بيروبؤضووني مؤراي بة شيَوةيةكي زؤر كاريطةر كةوتة ذيَر كاريطةريي بيردؤزي دةروونشيكارييةوة، </a:t>
            </a:r>
            <a:r>
              <a:rPr lang="ar-SA" dirty="0">
                <a:effectLst/>
                <a:latin typeface="Simplified Arabic" panose="02020603050405020304" pitchFamily="18" charset="-78"/>
                <a:ea typeface="Calibri" panose="020F0502020204030204" pitchFamily="34" charset="0"/>
                <a:cs typeface="Ali_K_Alwand" pitchFamily="2" charset="-78"/>
              </a:rPr>
              <a:t>كةضي لة زؤر لايةنيدا بة روونء رةواني دةناسريَتةوة، وةك ئةوةي لة تيَرِوانيني فرؤيدي نةريتيء كؤندا هةية.</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1000"/>
              </a:spcAft>
              <a:buFont typeface="+mj-lt"/>
              <a:buAutoNum type="arabicPeriod"/>
            </a:pPr>
            <a:r>
              <a:rPr lang="ar-SA" dirty="0">
                <a:solidFill>
                  <a:srgbClr val="FF0000"/>
                </a:solidFill>
                <a:effectLst/>
                <a:latin typeface="Simplified Arabic" panose="02020603050405020304" pitchFamily="18" charset="-78"/>
                <a:ea typeface="Calibri" panose="020F0502020204030204" pitchFamily="34" charset="0"/>
                <a:cs typeface="Ali_K_Alwand" pitchFamily="2" charset="-78"/>
              </a:rPr>
              <a:t>ثيَناسةي كةسايةتي: </a:t>
            </a:r>
            <a:r>
              <a:rPr lang="ar-SA" dirty="0">
                <a:effectLst/>
                <a:latin typeface="Simplified Arabic" panose="02020603050405020304" pitchFamily="18" charset="-78"/>
                <a:ea typeface="Calibri" panose="020F0502020204030204" pitchFamily="34" charset="0"/>
                <a:cs typeface="Ali_K_Alwand" pitchFamily="2" charset="-78"/>
              </a:rPr>
              <a:t>كةسايةتي ئةو دةزطا زالَةي سةر جةستةيةو ئةو دامةزراوةيةشة كة بة بةردةواميء بيَ راوةستان هةر لة سةرةتاي لة دايكبوونةوة كار دةكات تاكو مردن لة كرداري طؤرِيني ئةركداريدا.</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1000"/>
              </a:spcAft>
              <a:buFont typeface="+mj-lt"/>
              <a:buAutoNum type="arabicPeriod"/>
            </a:pPr>
            <a:r>
              <a:rPr lang="ar-SA" dirty="0">
                <a:solidFill>
                  <a:srgbClr val="FF0000"/>
                </a:solidFill>
                <a:effectLst/>
                <a:latin typeface="Simplified Arabic" panose="02020603050405020304" pitchFamily="18" charset="-78"/>
                <a:ea typeface="Calibri" panose="020F0502020204030204" pitchFamily="34" charset="0"/>
                <a:cs typeface="Ali_K_Alwand" pitchFamily="2" charset="-78"/>
              </a:rPr>
              <a:t>كةسايةتي لة رووي بايؤلؤذيشةوة </a:t>
            </a:r>
            <a:r>
              <a:rPr lang="ar-SA" dirty="0">
                <a:effectLst/>
                <a:latin typeface="Simplified Arabic" panose="02020603050405020304" pitchFamily="18" charset="-78"/>
                <a:ea typeface="Calibri" panose="020F0502020204030204" pitchFamily="34" charset="0"/>
                <a:cs typeface="Ali_K_Alwand" pitchFamily="2" charset="-78"/>
              </a:rPr>
              <a:t>بةوة ثيَناسة دةكريَت كة ئةندامي بالآدةستء زالَ، يان دةزطاي ريَكخستني سةرةوةي جةستةية، بةمةش لة ميَشكدا جيَطير دةبيَت، بة جؤريَك كة بة بيَ بووني ميَشك هيض كةسايةتييةك بووني نابيَت.</a:t>
            </a:r>
            <a:endParaRPr lang="en-GB"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1000"/>
              </a:spcAft>
              <a:buFont typeface="+mj-lt"/>
              <a:buAutoNum type="arabicPeriod"/>
            </a:pPr>
            <a:r>
              <a:rPr lang="ar-SA" dirty="0">
                <a:solidFill>
                  <a:srgbClr val="FF0000"/>
                </a:solidFill>
                <a:effectLst/>
                <a:latin typeface="Simplified Arabic" panose="02020603050405020304" pitchFamily="18" charset="-78"/>
                <a:ea typeface="Calibri" panose="020F0502020204030204" pitchFamily="34" charset="0"/>
                <a:cs typeface="Ali_K_Alwand" pitchFamily="2" charset="-78"/>
              </a:rPr>
              <a:t>مؤراي بايةخيَكي بة تواناو ئةنجامداني كار داوة، </a:t>
            </a:r>
            <a:r>
              <a:rPr lang="ar-SA" dirty="0">
                <a:effectLst/>
                <a:latin typeface="Simplified Arabic" panose="02020603050405020304" pitchFamily="18" charset="-78"/>
                <a:ea typeface="Calibri" panose="020F0502020204030204" pitchFamily="34" charset="0"/>
                <a:cs typeface="Ali_K_Alwand" pitchFamily="2" charset="-78"/>
              </a:rPr>
              <a:t>ئةو دوو خةسلَةتةيشي وةكو بةشيَكي طرنطي كةسايةتي داناوة، بةمةش ئةوة رووندةبيَتةوة كة هةلَسةنطاندني تاك لاي مؤراي لة بوارة جياواز</a:t>
            </a:r>
            <a:r>
              <a:rPr lang="ku-Arab-IQ" dirty="0">
                <a:effectLst/>
                <a:latin typeface="Simplified Arabic" panose="02020603050405020304" pitchFamily="18" charset="-78"/>
                <a:ea typeface="Calibri" panose="020F0502020204030204" pitchFamily="34" charset="0"/>
                <a:cs typeface="Ali_K_Alwand" pitchFamily="2" charset="-78"/>
              </a:rPr>
              <a:t> </a:t>
            </a:r>
            <a:r>
              <a:rPr lang="ar-SA" dirty="0">
                <a:effectLst/>
                <a:latin typeface="Simplified Arabic" panose="02020603050405020304" pitchFamily="18" charset="-78"/>
                <a:ea typeface="Calibri" panose="020F0502020204030204" pitchFamily="34" charset="0"/>
                <a:cs typeface="Ali_K_Alwand" pitchFamily="2" charset="-78"/>
              </a:rPr>
              <a:t>و هةمةجؤرةكاندا لة تواناو ئةنجامداني كاردا دةردةكةويَت: جةستةييء ميكانيكيء سةركردايةتيء كؤمةلآيةتيء ئابووريء هزري</a:t>
            </a:r>
            <a:r>
              <a:rPr lang="ku-Arab-IQ" dirty="0">
                <a:effectLst/>
                <a:latin typeface="Simplified Arabic" panose="02020603050405020304" pitchFamily="18" charset="-78"/>
                <a:ea typeface="Calibri" panose="020F0502020204030204" pitchFamily="34" charset="0"/>
                <a:cs typeface="Ali_K_Alwand" pitchFamily="2" charset="-78"/>
              </a:rPr>
              <a:t>.... .</a:t>
            </a:r>
          </a:p>
          <a:p>
            <a:pPr marL="342900" lvl="0" indent="-342900" algn="justLow" rtl="1">
              <a:lnSpc>
                <a:spcPct val="110000"/>
              </a:lnSpc>
              <a:spcAft>
                <a:spcPts val="1000"/>
              </a:spcAft>
              <a:buFont typeface="+mj-lt"/>
              <a:buAutoNum type="arabicPeriod"/>
            </a:pPr>
            <a:r>
              <a:rPr lang="ar-SA" sz="2400" dirty="0">
                <a:effectLst/>
                <a:latin typeface="Simplified Arabic" panose="02020603050405020304" pitchFamily="18" charset="-78"/>
                <a:ea typeface="Calibri" panose="020F0502020204030204" pitchFamily="34" charset="0"/>
                <a:cs typeface="Ali_K_Alwand" pitchFamily="2" charset="-78"/>
              </a:rPr>
              <a:t>مؤراي هةنديَك زاراوةي لة قوتابخانةي دةروونشيكاري وةرطرت لة </a:t>
            </a:r>
            <a:r>
              <a:rPr lang="ar-SA" sz="2400" dirty="0">
                <a:solidFill>
                  <a:srgbClr val="FF0000"/>
                </a:solidFill>
                <a:effectLst/>
                <a:latin typeface="Simplified Arabic" panose="02020603050405020304" pitchFamily="18" charset="-78"/>
                <a:ea typeface="Calibri" panose="020F0502020204030204" pitchFamily="34" charset="0"/>
                <a:cs typeface="Ali_K_Alwand" pitchFamily="2" charset="-78"/>
              </a:rPr>
              <a:t>كاتي خستنةرِووي بونيادي كةسايةتي لةطةلَ هيَنانة ناوةوةي هةنديَك هؤكاري تايبةتء جياواز </a:t>
            </a:r>
            <a:r>
              <a:rPr lang="ar-SA" sz="2400" dirty="0">
                <a:effectLst/>
                <a:latin typeface="Simplified Arabic" panose="02020603050405020304" pitchFamily="18" charset="-78"/>
                <a:ea typeface="Calibri" panose="020F0502020204030204" pitchFamily="34" charset="0"/>
                <a:cs typeface="Ali_K_Alwand" pitchFamily="2" charset="-78"/>
              </a:rPr>
              <a:t>لة ثةرةثيَداني ئةو ضةمكانة.</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50000"/>
              </a:lnSpc>
              <a:spcAft>
                <a:spcPts val="1000"/>
              </a:spcAft>
            </a:pPr>
            <a:endParaRPr lang="en-GB"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62517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B9AC6E7-2931-472C-B76E-2AC4EFF7B3E8}"/>
              </a:ext>
            </a:extLst>
          </p:cNvPr>
          <p:cNvSpPr>
            <a:spLocks noGrp="1"/>
          </p:cNvSpPr>
          <p:nvPr>
            <p:ph type="subTitle" idx="1"/>
          </p:nvPr>
        </p:nvSpPr>
        <p:spPr>
          <a:xfrm>
            <a:off x="0" y="0"/>
            <a:ext cx="12192000" cy="6858000"/>
          </a:xfrm>
        </p:spPr>
        <p:txBody>
          <a:bodyPr>
            <a:normAutofit fontScale="32500" lnSpcReduction="20000"/>
          </a:bodyPr>
          <a:lstStyle/>
          <a:p>
            <a:pPr marL="342900" lvl="0" indent="-342900" algn="justLow" rtl="1">
              <a:lnSpc>
                <a:spcPct val="170000"/>
              </a:lnSpc>
              <a:spcAft>
                <a:spcPts val="1000"/>
              </a:spcAft>
              <a:buFont typeface="Symbol" panose="05050102010706020507" pitchFamily="18" charset="2"/>
              <a:buChar char=""/>
            </a:pPr>
            <a:r>
              <a:rPr lang="ar-SA" sz="6000" dirty="0">
                <a:effectLst/>
                <a:highlight>
                  <a:srgbClr val="FFFF00"/>
                </a:highlight>
                <a:latin typeface="Simplified Arabic" panose="02020603050405020304" pitchFamily="18" charset="-78"/>
                <a:ea typeface="Calibri" panose="020F0502020204030204" pitchFamily="34" charset="0"/>
                <a:cs typeface="Ali_K_Alwand" pitchFamily="2" charset="-78"/>
              </a:rPr>
              <a:t>ئةو (الهو)</a:t>
            </a:r>
            <a:r>
              <a:rPr lang="ku-Arab-IQ" sz="6000" dirty="0">
                <a:effectLst/>
                <a:highlight>
                  <a:srgbClr val="FFFF00"/>
                </a:highlight>
                <a:latin typeface="Simplified Arabic" panose="02020603050405020304" pitchFamily="18" charset="-78"/>
                <a:ea typeface="Calibri" panose="020F0502020204030204" pitchFamily="34" charset="0"/>
                <a:cs typeface="Ali_K_Alwand" pitchFamily="2" charset="-78"/>
              </a:rPr>
              <a:t>:</a:t>
            </a:r>
            <a:r>
              <a:rPr lang="ku-Arab-IQ" sz="6000" dirty="0">
                <a:effectLst/>
                <a:latin typeface="Simplified Arabic" panose="02020603050405020304" pitchFamily="18" charset="-78"/>
                <a:ea typeface="Calibri" panose="020F0502020204030204" pitchFamily="34" charset="0"/>
                <a:cs typeface="Ali_K_Alwand" pitchFamily="2" charset="-78"/>
              </a:rPr>
              <a:t> </a:t>
            </a:r>
            <a:r>
              <a:rPr lang="ar-SA" sz="6000" dirty="0">
                <a:effectLst/>
                <a:latin typeface="Simplified Arabic" panose="02020603050405020304" pitchFamily="18" charset="-78"/>
                <a:ea typeface="Calibri" panose="020F0502020204030204" pitchFamily="34" charset="0"/>
                <a:cs typeface="Ali_K_Alwand" pitchFamily="2" charset="-78"/>
              </a:rPr>
              <a:t>لةمةياندا لةطةلَ فرؤيد هاورِاية، بةوةي </a:t>
            </a:r>
            <a:r>
              <a:rPr lang="ar-SA" sz="6000" dirty="0">
                <a:solidFill>
                  <a:srgbClr val="FF0000"/>
                </a:solidFill>
                <a:effectLst/>
                <a:latin typeface="Simplified Arabic" panose="02020603050405020304" pitchFamily="18" charset="-78"/>
                <a:ea typeface="Calibri" panose="020F0502020204030204" pitchFamily="34" charset="0"/>
                <a:cs typeface="Ali_K_Alwand" pitchFamily="2" charset="-78"/>
              </a:rPr>
              <a:t>كؤطايةكة بؤ وزةو توانا ثالَنةرةكان</a:t>
            </a:r>
            <a:r>
              <a:rPr lang="ar-SA" sz="6000" dirty="0">
                <a:effectLst/>
                <a:latin typeface="Simplified Arabic" panose="02020603050405020304" pitchFamily="18" charset="-78"/>
                <a:ea typeface="Calibri" panose="020F0502020204030204" pitchFamily="34" charset="0"/>
                <a:cs typeface="Ali_K_Alwand" pitchFamily="2" charset="-78"/>
              </a:rPr>
              <a:t>، </a:t>
            </a:r>
            <a:r>
              <a:rPr lang="ar-SA" sz="6000" b="1" dirty="0">
                <a:effectLst/>
                <a:latin typeface="Simplified Arabic" panose="02020603050405020304" pitchFamily="18" charset="-78"/>
                <a:ea typeface="Calibri" panose="020F0502020204030204" pitchFamily="34" charset="0"/>
                <a:cs typeface="Ali_K_Alwand" pitchFamily="2" charset="-78"/>
              </a:rPr>
              <a:t>ضونكة ئةسلَي وزةو </a:t>
            </a:r>
            <a:r>
              <a:rPr lang="ar-SA" sz="6000" dirty="0">
                <a:solidFill>
                  <a:srgbClr val="FF0000"/>
                </a:solidFill>
                <a:effectLst/>
                <a:latin typeface="Simplified Arabic" panose="02020603050405020304" pitchFamily="18" charset="-78"/>
                <a:ea typeface="Calibri" panose="020F0502020204030204" pitchFamily="34" charset="0"/>
                <a:cs typeface="Ali_K_Alwand" pitchFamily="2" charset="-78"/>
              </a:rPr>
              <a:t>سةرضاوةي هةموو ثالَنةرة سرووشتييةكان </a:t>
            </a:r>
            <a:r>
              <a:rPr lang="ar-SA" sz="6000" dirty="0">
                <a:effectLst/>
                <a:latin typeface="Simplified Arabic" panose="02020603050405020304" pitchFamily="18" charset="-78"/>
                <a:ea typeface="Calibri" panose="020F0502020204030204" pitchFamily="34" charset="0"/>
                <a:cs typeface="Ali_K_Alwand" pitchFamily="2" charset="-78"/>
              </a:rPr>
              <a:t>(</a:t>
            </a:r>
            <a:r>
              <a:rPr lang="ar-SA" sz="6000" dirty="0">
                <a:effectLst/>
                <a:latin typeface="Simplified Arabic" panose="02020603050405020304" pitchFamily="18" charset="-78"/>
                <a:ea typeface="Calibri" panose="020F0502020204030204" pitchFamily="34" charset="0"/>
                <a:cs typeface="Ali-A-Alwand" pitchFamily="2" charset="-78"/>
              </a:rPr>
              <a:t>فطرية</a:t>
            </a:r>
            <a:r>
              <a:rPr lang="ar-SA" sz="6000" dirty="0">
                <a:effectLst/>
                <a:latin typeface="Simplified Arabic" panose="02020603050405020304" pitchFamily="18" charset="-78"/>
                <a:ea typeface="Calibri" panose="020F0502020204030204" pitchFamily="34" charset="0"/>
                <a:cs typeface="Ali_K_Alwand" pitchFamily="2" charset="-78"/>
              </a:rPr>
              <a:t>)كان لةويَدان، هةروةها كةسة ضاوكراوةو خؤبةخشة كؤمةلآيةتييةكانيش</a:t>
            </a:r>
            <a:r>
              <a:rPr lang="ku-Arab-IQ" sz="6000" dirty="0">
                <a:latin typeface="Simplified Arabic" panose="02020603050405020304" pitchFamily="18" charset="-78"/>
                <a:ea typeface="Calibri" panose="020F0502020204030204" pitchFamily="34" charset="0"/>
                <a:cs typeface="Ali_K_Alwand" pitchFamily="2" charset="-78"/>
              </a:rPr>
              <a:t>، </a:t>
            </a:r>
            <a:r>
              <a:rPr lang="ar-SA" sz="6000" dirty="0">
                <a:effectLst/>
                <a:latin typeface="Simplified Arabic" panose="02020603050405020304" pitchFamily="18" charset="-78"/>
                <a:ea typeface="Calibri" panose="020F0502020204030204" pitchFamily="34" charset="0"/>
                <a:cs typeface="Ali_K_Alwand" pitchFamily="2" charset="-78"/>
              </a:rPr>
              <a:t>ئةوةيشي دةخاتة سةر كة هةنديَك وزةي ديكةش لة خود</a:t>
            </a:r>
            <a:r>
              <a:rPr lang="ku-Arab-IQ" sz="6000" dirty="0">
                <a:effectLst/>
                <a:latin typeface="Simplified Arabic" panose="02020603050405020304" pitchFamily="18" charset="-78"/>
                <a:ea typeface="Calibri" panose="020F0502020204030204" pitchFamily="34" charset="0"/>
                <a:cs typeface="Ali_K_Alwand" pitchFamily="2" charset="-78"/>
              </a:rPr>
              <a:t> </a:t>
            </a:r>
            <a:r>
              <a:rPr lang="ar-SA" sz="6000" dirty="0">
                <a:effectLst/>
                <a:latin typeface="Simplified Arabic" panose="02020603050405020304" pitchFamily="18" charset="-78"/>
                <a:ea typeface="Calibri" panose="020F0502020204030204" pitchFamily="34" charset="0"/>
                <a:cs typeface="Ali_K_Alwand" pitchFamily="2" charset="-78"/>
              </a:rPr>
              <a:t>و كؤمةلَطةشةوة ثةسةند دةكات، ضونكة </a:t>
            </a:r>
            <a:r>
              <a:rPr lang="ar-SA" sz="6000" dirty="0">
                <a:solidFill>
                  <a:srgbClr val="FF0000"/>
                </a:solidFill>
                <a:effectLst/>
                <a:latin typeface="Simplified Arabic" panose="02020603050405020304" pitchFamily="18" charset="-78"/>
                <a:ea typeface="Calibri" panose="020F0502020204030204" pitchFamily="34" charset="0"/>
                <a:cs typeface="Ali_K_Alwand" pitchFamily="2" charset="-78"/>
              </a:rPr>
              <a:t>ئةو (الهو) لاي مؤراي بة تةواوي شةرِانيء دذي كؤمةلَطة نيية</a:t>
            </a:r>
            <a:r>
              <a:rPr lang="ar-SA" sz="6000" dirty="0">
                <a:effectLst/>
                <a:latin typeface="Simplified Arabic" panose="02020603050405020304" pitchFamily="18" charset="-78"/>
                <a:ea typeface="Calibri" panose="020F0502020204030204" pitchFamily="34" charset="0"/>
                <a:cs typeface="Ali_K_Alwand" pitchFamily="2" charset="-78"/>
              </a:rPr>
              <a:t>.</a:t>
            </a:r>
            <a:endParaRPr lang="en-GB" sz="6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70000"/>
              </a:lnSpc>
              <a:spcAft>
                <a:spcPts val="1000"/>
              </a:spcAft>
              <a:buFont typeface="Symbol" panose="05050102010706020507" pitchFamily="18" charset="2"/>
              <a:buChar char=""/>
            </a:pPr>
            <a:r>
              <a:rPr lang="ar-SA" sz="6000" dirty="0">
                <a:effectLst/>
                <a:highlight>
                  <a:srgbClr val="FFFF00"/>
                </a:highlight>
                <a:latin typeface="Simplified Arabic" panose="02020603050405020304" pitchFamily="18" charset="-78"/>
                <a:ea typeface="Calibri" panose="020F0502020204030204" pitchFamily="34" charset="0"/>
                <a:cs typeface="Ali_K_Alwand" pitchFamily="2" charset="-78"/>
              </a:rPr>
              <a:t>من (الانا):</a:t>
            </a:r>
            <a:r>
              <a:rPr lang="ar-SA" sz="6000" dirty="0">
                <a:effectLst/>
                <a:latin typeface="Simplified Arabic" panose="02020603050405020304" pitchFamily="18" charset="-78"/>
                <a:ea typeface="Calibri" panose="020F0502020204030204" pitchFamily="34" charset="0"/>
                <a:cs typeface="Ali_K_Alwand" pitchFamily="2" charset="-78"/>
              </a:rPr>
              <a:t> واي دادةنيَت كة </a:t>
            </a:r>
            <a:r>
              <a:rPr lang="ar-SA" sz="6000" dirty="0">
                <a:solidFill>
                  <a:srgbClr val="FF0000"/>
                </a:solidFill>
                <a:effectLst/>
                <a:latin typeface="Simplified Arabic" panose="02020603050405020304" pitchFamily="18" charset="-78"/>
                <a:ea typeface="Calibri" panose="020F0502020204030204" pitchFamily="34" charset="0"/>
                <a:cs typeface="Ali_K_Alwand" pitchFamily="2" charset="-78"/>
              </a:rPr>
              <a:t>هاوشيَوةي كارمةندي ناوةنديي ريَكخستنء تةواوكاريي رةفتارة</a:t>
            </a:r>
            <a:r>
              <a:rPr lang="ku-Arab-IQ" sz="6000" dirty="0">
                <a:solidFill>
                  <a:srgbClr val="FF0000"/>
                </a:solidFill>
                <a:latin typeface="Simplified Arabic" panose="02020603050405020304" pitchFamily="18" charset="-78"/>
                <a:ea typeface="Calibri" panose="020F0502020204030204" pitchFamily="34" charset="0"/>
                <a:cs typeface="Ali_K_Alwand" pitchFamily="2" charset="-78"/>
              </a:rPr>
              <a:t>، </a:t>
            </a:r>
            <a:r>
              <a:rPr lang="ar-SA" sz="6000" dirty="0">
                <a:effectLst/>
                <a:latin typeface="Simplified Arabic" panose="02020603050405020304" pitchFamily="18" charset="-78"/>
                <a:ea typeface="Calibri" panose="020F0502020204030204" pitchFamily="34" charset="0"/>
                <a:cs typeface="Ali_K_Alwand" pitchFamily="2" charset="-78"/>
              </a:rPr>
              <a:t>مؤراي ئةوةشي دةخاتةسةر كة من (الانا) ريَكخةرة، واتة هاندةري دةربرِينة دةربارةي ضةند ثالَيَكي (دفعات) دياريكراو لة ئةو (الهو)و نةخشةكارييةكان دادةنيَتء بةسةر ئةو ريَطايانةشدا زالَ دةبيَت كة دةبيَ ثالَنةرةكاني ديكة ثيَي دةربكةون</a:t>
            </a:r>
            <a:r>
              <a:rPr lang="ku-Arab-IQ" sz="6000" dirty="0">
                <a:latin typeface="Simplified Arabic" panose="02020603050405020304" pitchFamily="18" charset="-78"/>
                <a:ea typeface="Calibri" panose="020F0502020204030204" pitchFamily="34" charset="0"/>
                <a:cs typeface="Ali_K_Alwand" pitchFamily="2" charset="-78"/>
              </a:rPr>
              <a:t>، </a:t>
            </a:r>
            <a:r>
              <a:rPr lang="ar-SA" sz="6000" dirty="0">
                <a:effectLst/>
                <a:latin typeface="Simplified Arabic" panose="02020603050405020304" pitchFamily="18" charset="-78"/>
                <a:ea typeface="Calibri" panose="020F0502020204030204" pitchFamily="34" charset="0"/>
                <a:cs typeface="Ali_K_Alwand" pitchFamily="2" charset="-78"/>
              </a:rPr>
              <a:t>ثيَيشي واية كة </a:t>
            </a:r>
            <a:r>
              <a:rPr lang="ar-SA" sz="6000" dirty="0">
                <a:solidFill>
                  <a:srgbClr val="FF0000"/>
                </a:solidFill>
                <a:effectLst/>
                <a:latin typeface="Simplified Arabic" panose="02020603050405020304" pitchFamily="18" charset="-78"/>
                <a:ea typeface="Calibri" panose="020F0502020204030204" pitchFamily="34" charset="0"/>
                <a:cs typeface="Ali_K_Alwand" pitchFamily="2" charset="-78"/>
              </a:rPr>
              <a:t>هيَزو كارايي من (الانا) دياريكةريَكي طرنطي طونجاني تاكة</a:t>
            </a:r>
            <a:r>
              <a:rPr lang="ar-SA" sz="6000" dirty="0">
                <a:effectLst/>
                <a:latin typeface="Simplified Arabic" panose="02020603050405020304" pitchFamily="18" charset="-78"/>
                <a:ea typeface="Calibri" panose="020F0502020204030204" pitchFamily="34" charset="0"/>
                <a:cs typeface="Ali_K_Alwand" pitchFamily="2" charset="-78"/>
              </a:rPr>
              <a:t>.</a:t>
            </a:r>
            <a:endParaRPr lang="en-GB" sz="6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70000"/>
              </a:lnSpc>
              <a:spcAft>
                <a:spcPts val="1000"/>
              </a:spcAft>
              <a:buFont typeface="Symbol" panose="05050102010706020507" pitchFamily="18" charset="2"/>
              <a:buChar char=""/>
            </a:pPr>
            <a:r>
              <a:rPr lang="ar-SA" sz="6000" dirty="0">
                <a:effectLst/>
                <a:highlight>
                  <a:srgbClr val="FFFF00"/>
                </a:highlight>
                <a:latin typeface="Simplified Arabic" panose="02020603050405020304" pitchFamily="18" charset="-78"/>
                <a:ea typeface="Calibri" panose="020F0502020204030204" pitchFamily="34" charset="0"/>
                <a:cs typeface="Ali_K_Alwand" pitchFamily="2" charset="-78"/>
              </a:rPr>
              <a:t>مني بالآ (الانا الاعلى</a:t>
            </a:r>
            <a:r>
              <a:rPr lang="ar-SA" sz="6000" dirty="0">
                <a:effectLst/>
                <a:latin typeface="Simplified Arabic" panose="02020603050405020304" pitchFamily="18" charset="-78"/>
                <a:ea typeface="Calibri" panose="020F0502020204030204" pitchFamily="34" charset="0"/>
                <a:cs typeface="Ali_K_Alwand" pitchFamily="2" charset="-78"/>
              </a:rPr>
              <a:t>): وةك ئةوةي لة قوتابخانةي دةروونشيكاريدا هةية، بريتيية لة ضاندني شارستاني كة باوان (باوكء دايك) باشترين نويَنةرايةتي دةكةن</a:t>
            </a:r>
            <a:r>
              <a:rPr lang="ku-Arab-IQ" sz="6000" dirty="0">
                <a:effectLst/>
                <a:latin typeface="Simplified Arabic" panose="02020603050405020304" pitchFamily="18" charset="-78"/>
                <a:ea typeface="Calibri" panose="020F0502020204030204" pitchFamily="34" charset="0"/>
                <a:cs typeface="Ali_K_Alwand" pitchFamily="2" charset="-78"/>
              </a:rPr>
              <a:t>،</a:t>
            </a:r>
            <a:r>
              <a:rPr lang="ar-SA" sz="6000" dirty="0">
                <a:effectLst/>
                <a:latin typeface="Simplified Arabic" panose="02020603050405020304" pitchFamily="18" charset="-78"/>
                <a:ea typeface="Calibri" panose="020F0502020204030204" pitchFamily="34" charset="0"/>
                <a:cs typeface="Ali_K_Alwand" pitchFamily="2" charset="-78"/>
              </a:rPr>
              <a:t> ئةوةيشي بؤ زياد دةكات كة كؤمةلَة خزمء كةسة نزيكةكانء كةسايةتيية طرنطةكانء ئةدةبيء ئةفسووناوييةكان رؤلَيان لة مني بالآدا هةية</a:t>
            </a:r>
            <a:r>
              <a:rPr lang="ku-Arab-IQ" sz="6000" dirty="0">
                <a:effectLst/>
                <a:latin typeface="Simplified Arabic" panose="02020603050405020304" pitchFamily="18" charset="-78"/>
                <a:ea typeface="Calibri" panose="020F0502020204030204" pitchFamily="34" charset="0"/>
                <a:cs typeface="Ali_K_Alwand" pitchFamily="2" charset="-78"/>
              </a:rPr>
              <a:t> </a:t>
            </a:r>
            <a:r>
              <a:rPr lang="ar-SA" sz="6000" dirty="0">
                <a:effectLst/>
                <a:latin typeface="Simplified Arabic" panose="02020603050405020304" pitchFamily="18" charset="-78"/>
                <a:ea typeface="Calibri" panose="020F0502020204030204" pitchFamily="34" charset="0"/>
                <a:cs typeface="Ali_K_Alwand" pitchFamily="2" charset="-78"/>
              </a:rPr>
              <a:t>و تيَكرِأي ئةم سةرضاوانةش بةو ثيَيةي سةرضاوةي ثاداشتء سزان بةثيَي ئاستي ريَككةوتني كرداري تاك لةطةلَ ئةو ثيَوةرانةدا لة كاري بةردةوامدان.</a:t>
            </a:r>
            <a:endParaRPr lang="en-GB" sz="6000" dirty="0">
              <a:effectLst/>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70000"/>
              </a:lnSpc>
              <a:spcAft>
                <a:spcPts val="1000"/>
              </a:spcAft>
            </a:pPr>
            <a:r>
              <a:rPr lang="ar-SA" sz="6000" dirty="0">
                <a:effectLst/>
                <a:latin typeface="Simplified Arabic" panose="02020603050405020304" pitchFamily="18" charset="-78"/>
                <a:ea typeface="Calibri" panose="020F0502020204030204" pitchFamily="34" charset="0"/>
                <a:cs typeface="Ali_K_Alwand" pitchFamily="2" charset="-78"/>
              </a:rPr>
              <a:t>  مني نموونةيي (</a:t>
            </a:r>
            <a:r>
              <a:rPr lang="ar-SA" sz="6000" dirty="0">
                <a:effectLst/>
                <a:highlight>
                  <a:srgbClr val="FFFF00"/>
                </a:highlight>
                <a:latin typeface="Simplified Arabic" panose="02020603050405020304" pitchFamily="18" charset="-78"/>
                <a:ea typeface="Calibri" panose="020F0502020204030204" pitchFamily="34" charset="0"/>
                <a:cs typeface="Ali_K_Alwand" pitchFamily="2" charset="-78"/>
              </a:rPr>
              <a:t>الانا </a:t>
            </a:r>
            <a:r>
              <a:rPr lang="ar-SA" sz="6000" dirty="0">
                <a:effectLst/>
                <a:highlight>
                  <a:srgbClr val="FFFF00"/>
                </a:highlight>
                <a:latin typeface="Simplified Arabic" panose="02020603050405020304" pitchFamily="18" charset="-78"/>
                <a:ea typeface="Calibri" panose="020F0502020204030204" pitchFamily="34" charset="0"/>
                <a:cs typeface="Ali-A-Alwand" pitchFamily="2" charset="-78"/>
              </a:rPr>
              <a:t>المثالي</a:t>
            </a:r>
            <a:r>
              <a:rPr lang="ar-SA" sz="6000" dirty="0">
                <a:effectLst/>
                <a:highlight>
                  <a:srgbClr val="FFFF00"/>
                </a:highlight>
                <a:latin typeface="Simplified Arabic" panose="02020603050405020304" pitchFamily="18" charset="-78"/>
                <a:ea typeface="Calibri" panose="020F0502020204030204" pitchFamily="34" charset="0"/>
                <a:cs typeface="Ali_K_Alwand" pitchFamily="2" charset="-78"/>
              </a:rPr>
              <a:t>)</a:t>
            </a:r>
            <a:r>
              <a:rPr lang="ar-SA" sz="6000" dirty="0">
                <a:effectLst/>
                <a:latin typeface="Simplified Arabic" panose="02020603050405020304" pitchFamily="18" charset="-78"/>
                <a:ea typeface="Calibri" panose="020F0502020204030204" pitchFamily="34" charset="0"/>
                <a:cs typeface="Ali_K_Alwand" pitchFamily="2" charset="-78"/>
              </a:rPr>
              <a:t> ثةيوةستطيرييةكي ثتةوي لةطةلَ مني بالآدا هةية، بةثيَي تيَطةيشتني مؤراي، هةروةها ثيَيواية كة بة تةواويش ليَي جوودا دةبيَتةوة، مؤراي مني بالآي بة مني نموونةيي بةستةوة كة دةستةبةري ئاستي طؤرِانكارييةكانء ثةرةسةندني سالآني داهاتووي مندالَيَتي دةكات، زياتر لة دةستةبةري تيَرِوانيني دةروونشيكاريي نةريتيء كؤن.</a:t>
            </a:r>
            <a:endParaRPr lang="en-GB" sz="6000" dirty="0">
              <a:effectLst/>
              <a:latin typeface="Calibri" panose="020F0502020204030204" pitchFamily="34" charset="0"/>
              <a:ea typeface="Calibri" panose="020F0502020204030204" pitchFamily="34" charset="0"/>
              <a:cs typeface="Arial" panose="020B0604020202020204" pitchFamily="34" charset="0"/>
            </a:endParaRPr>
          </a:p>
          <a:p>
            <a:pPr marL="228600" algn="justLow" rtl="1">
              <a:lnSpc>
                <a:spcPct val="110000"/>
              </a:lnSpc>
              <a:spcAft>
                <a:spcPts val="1000"/>
              </a:spcAft>
            </a:pPr>
            <a:r>
              <a:rPr lang="ar-SA" sz="2400" dirty="0">
                <a:effectLst/>
                <a:latin typeface="Simplified Arabic" panose="02020603050405020304" pitchFamily="18" charset="-78"/>
                <a:ea typeface="Calibri" panose="020F0502020204030204" pitchFamily="34" charset="0"/>
                <a:cs typeface="Ali_K_Alwand" pitchFamily="2" charset="-78"/>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25363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E4C13B-799A-4B7F-82DB-A10CEA232763}"/>
              </a:ext>
            </a:extLst>
          </p:cNvPr>
          <p:cNvSpPr>
            <a:spLocks noGrp="1"/>
          </p:cNvSpPr>
          <p:nvPr>
            <p:ph type="subTitle" idx="1"/>
          </p:nvPr>
        </p:nvSpPr>
        <p:spPr>
          <a:xfrm>
            <a:off x="0" y="0"/>
            <a:ext cx="12192000" cy="6858000"/>
          </a:xfrm>
        </p:spPr>
        <p:txBody>
          <a:bodyPr>
            <a:normAutofit/>
          </a:bodyPr>
          <a:lstStyle/>
          <a:p>
            <a:pPr marL="228600" algn="justLow" rtl="1">
              <a:lnSpc>
                <a:spcPct val="110000"/>
              </a:lnSpc>
              <a:spcAft>
                <a:spcPts val="1000"/>
              </a:spcAft>
            </a:pPr>
            <a:r>
              <a:rPr lang="ar-SA" sz="2400" dirty="0">
                <a:effectLst/>
                <a:latin typeface="Simplified Arabic" panose="02020603050405020304" pitchFamily="18" charset="-78"/>
                <a:ea typeface="Calibri" panose="020F0502020204030204" pitchFamily="34" charset="0"/>
                <a:cs typeface="Ali_K_Alwand" pitchFamily="2" charset="-78"/>
              </a:rPr>
              <a:t>  </a:t>
            </a:r>
            <a:r>
              <a:rPr lang="ar-SA" sz="2800" dirty="0">
                <a:solidFill>
                  <a:srgbClr val="C00000"/>
                </a:solidFill>
                <a:effectLst/>
                <a:latin typeface="Simplified Arabic" panose="02020603050405020304" pitchFamily="18" charset="-78"/>
                <a:ea typeface="Calibri" panose="020F0502020204030204" pitchFamily="34" charset="0"/>
                <a:cs typeface="Ali_K_Alwand" pitchFamily="2" charset="-78"/>
              </a:rPr>
              <a:t>ديناميكييةكاني كةسايةتي:</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0000"/>
              </a:lnSpc>
              <a:spcAft>
                <a:spcPts val="1000"/>
              </a:spcAft>
            </a:pPr>
            <a:r>
              <a:rPr lang="ku-Arab-IQ" sz="2400" b="1" dirty="0">
                <a:solidFill>
                  <a:srgbClr val="FF0000"/>
                </a:solidFill>
                <a:effectLst/>
                <a:latin typeface="Simplified Arabic" panose="02020603050405020304" pitchFamily="18" charset="-78"/>
                <a:ea typeface="Calibri" panose="020F0502020204030204" pitchFamily="34" charset="0"/>
                <a:cs typeface="Ali_K_Alwand" pitchFamily="2" charset="-78"/>
              </a:rPr>
              <a:t>١. </a:t>
            </a: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جةخت لة سةر تيَكؤشاني مرؤظ و هةولَء كؤششء ئارةزوو و خواستء ئيرادةي دةكاتةوة</a:t>
            </a:r>
            <a:r>
              <a:rPr lang="ar-SA" sz="2400" dirty="0">
                <a:effectLst/>
                <a:latin typeface="Simplified Arabic" panose="02020603050405020304" pitchFamily="18" charset="-78"/>
                <a:ea typeface="Calibri" panose="020F0502020204030204" pitchFamily="34" charset="0"/>
                <a:cs typeface="Ali_K_Alwand" pitchFamily="2" charset="-78"/>
              </a:rPr>
              <a:t>، بةمةش جةخت لة سةر كرداري ثالَنةريَتيء خولياو ئةنديَشة ئاراستةكارةكاني مرؤظ دةكاتةوة كة كليلي تيَطةيشتنة بؤ رةفتاري مرؤيي.</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0000"/>
              </a:lnSpc>
              <a:spcAft>
                <a:spcPts val="1000"/>
              </a:spcAft>
            </a:pPr>
            <a:r>
              <a:rPr lang="ku-Arab-IQ" sz="2400" b="1" dirty="0">
                <a:solidFill>
                  <a:srgbClr val="FF0000"/>
                </a:solidFill>
                <a:effectLst/>
                <a:latin typeface="Simplified Arabic" panose="02020603050405020304" pitchFamily="18" charset="-78"/>
                <a:ea typeface="Calibri" panose="020F0502020204030204" pitchFamily="34" charset="0"/>
                <a:cs typeface="Ali_K_Alwand" pitchFamily="2" charset="-78"/>
              </a:rPr>
              <a:t>٢. </a:t>
            </a: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مؤراي سوورة لة سةر بؤضووني خؤي ثيَضةوانةي زانا دةروونزانةكاني</a:t>
            </a:r>
            <a:r>
              <a:rPr lang="ku-Arab-IQ" sz="2400" b="1" dirty="0">
                <a:solidFill>
                  <a:srgbClr val="FF0000"/>
                </a:solidFill>
                <a:effectLst/>
                <a:latin typeface="Simplified Arabic" panose="02020603050405020304" pitchFamily="18" charset="-78"/>
                <a:ea typeface="Calibri" panose="020F0502020204030204" pitchFamily="34" charset="0"/>
                <a:cs typeface="Ali_K_Alwand" pitchFamily="2" charset="-78"/>
              </a:rPr>
              <a:t> </a:t>
            </a: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تر</a:t>
            </a:r>
            <a:r>
              <a:rPr lang="ar-SA" sz="2400" dirty="0">
                <a:effectLst/>
                <a:latin typeface="Simplified Arabic" panose="02020603050405020304" pitchFamily="18" charset="-78"/>
                <a:ea typeface="Calibri" panose="020F0502020204030204" pitchFamily="34" charset="0"/>
                <a:cs typeface="Ali_K_Alwand" pitchFamily="2" charset="-78"/>
              </a:rPr>
              <a:t>، بةوةي تيَطةيشتني طونجاوي ثالَنةريَتيي مرؤيي ثيَويستة ثشت بة سيستةميَك ببةستيَت كة ذمارةيةكي طةورة</a:t>
            </a:r>
            <a:r>
              <a:rPr lang="ku-Arab-IQ" sz="2400" dirty="0">
                <a:effectLst/>
                <a:latin typeface="Simplified Arabic" panose="02020603050405020304" pitchFamily="18" charset="-78"/>
                <a:ea typeface="Calibri" panose="020F0502020204030204" pitchFamily="34" charset="0"/>
                <a:cs typeface="Ali_K_Alwand" pitchFamily="2" charset="-78"/>
              </a:rPr>
              <a:t> </a:t>
            </a:r>
            <a:r>
              <a:rPr lang="ar-SA" sz="2400" dirty="0">
                <a:effectLst/>
                <a:latin typeface="Simplified Arabic" panose="02020603050405020304" pitchFamily="18" charset="-78"/>
                <a:ea typeface="Calibri" panose="020F0502020204030204" pitchFamily="34" charset="0"/>
                <a:cs typeface="Ali_K_Alwand" pitchFamily="2" charset="-78"/>
              </a:rPr>
              <a:t>و تةواوي طؤرِانكارييةكان بةكاردةهيَنيَت، تاكو رةنطدانةوةي ئةو ئالَؤزيية زؤروزةبةندةي ثالَنةريَتي مرؤيي بيَت لة ويَنا خاوةكةي.</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0000"/>
              </a:lnSpc>
              <a:spcAft>
                <a:spcPts val="1000"/>
              </a:spcAft>
            </a:pPr>
            <a:r>
              <a:rPr lang="ku-Arab-IQ" sz="2400" b="1" dirty="0">
                <a:solidFill>
                  <a:srgbClr val="FF0000"/>
                </a:solidFill>
                <a:effectLst/>
                <a:latin typeface="Simplified Arabic" panose="02020603050405020304" pitchFamily="18" charset="-78"/>
                <a:ea typeface="Calibri" panose="020F0502020204030204" pitchFamily="34" charset="0"/>
                <a:cs typeface="Ali_K_Alwand" pitchFamily="2" charset="-78"/>
              </a:rPr>
              <a:t>٣. </a:t>
            </a: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بؤ تيَطةيشتن لة بيردؤزي مؤراي دةربارةي ثالَنةريَتي</a:t>
            </a:r>
            <a:r>
              <a:rPr lang="ar-SA" sz="2400" dirty="0">
                <a:effectLst/>
                <a:latin typeface="Simplified Arabic" panose="02020603050405020304" pitchFamily="18" charset="-78"/>
                <a:ea typeface="Calibri" panose="020F0502020204030204" pitchFamily="34" charset="0"/>
                <a:cs typeface="Ali_K_Alwand" pitchFamily="2" charset="-78"/>
              </a:rPr>
              <a:t>، زؤر ثيَويستة لة ثيَناسةي هةر يةك لة ثيَداويستيء ثالَةثةستؤو كةمكردنةوةو سووككردني بارطرذيء بابةت</a:t>
            </a:r>
            <a:r>
              <a:rPr lang="ku-Arab-IQ" sz="2400" dirty="0">
                <a:effectLst/>
                <a:latin typeface="Simplified Arabic" panose="02020603050405020304" pitchFamily="18" charset="-78"/>
                <a:ea typeface="Calibri" panose="020F0502020204030204" pitchFamily="34" charset="0"/>
                <a:cs typeface="Ali_K_Alwand" pitchFamily="2" charset="-78"/>
              </a:rPr>
              <a:t> </a:t>
            </a:r>
            <a:r>
              <a:rPr lang="ar-SA" sz="2400" dirty="0">
                <a:effectLst/>
                <a:latin typeface="Simplified Arabic" panose="02020603050405020304" pitchFamily="18" charset="-78"/>
                <a:ea typeface="Calibri" panose="020F0502020204030204" pitchFamily="34" charset="0"/>
                <a:cs typeface="Ali_K_Alwand" pitchFamily="2" charset="-78"/>
              </a:rPr>
              <a:t>ء تةواوكاريي ثيَويستيء يةكةي بابةتء سةروةريَتيء بةهاو ئاراستةكراو.</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0000"/>
              </a:lnSpc>
              <a:spcAft>
                <a:spcPts val="1000"/>
              </a:spcAft>
            </a:pPr>
            <a:r>
              <a:rPr lang="ku-Arab-IQ" sz="2400" b="1" dirty="0">
                <a:solidFill>
                  <a:srgbClr val="FF0000"/>
                </a:solidFill>
                <a:effectLst/>
                <a:latin typeface="Simplified Arabic" panose="02020603050405020304" pitchFamily="18" charset="-78"/>
                <a:ea typeface="Calibri" panose="020F0502020204030204" pitchFamily="34" charset="0"/>
                <a:cs typeface="Ali_K_Alwand" pitchFamily="2" charset="-78"/>
              </a:rPr>
              <a:t>٤. </a:t>
            </a: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ثيَداويستي: </a:t>
            </a:r>
            <a:r>
              <a:rPr lang="ar-SA" sz="2400" dirty="0">
                <a:effectLst/>
                <a:latin typeface="Simplified Arabic" panose="02020603050405020304" pitchFamily="18" charset="-78"/>
                <a:ea typeface="Calibri" panose="020F0502020204030204" pitchFamily="34" charset="0"/>
                <a:cs typeface="Ali_K_Alwand" pitchFamily="2" charset="-78"/>
              </a:rPr>
              <a:t>ثيَكهاتةيةك، يان ثيَكهاتةي طريمانةيةكة</a:t>
            </a:r>
            <a:r>
              <a:rPr lang="ku-Arab-IQ" sz="2400" dirty="0">
                <a:effectLst/>
                <a:latin typeface="Simplified Arabic" panose="02020603050405020304" pitchFamily="18" charset="-78"/>
                <a:ea typeface="Calibri" panose="020F0502020204030204" pitchFamily="34" charset="0"/>
                <a:cs typeface="Ali_K_Alwand" pitchFamily="2" charset="-78"/>
              </a:rPr>
              <a:t> </a:t>
            </a:r>
            <a:r>
              <a:rPr lang="ar-SA" sz="2400" dirty="0">
                <a:effectLst/>
                <a:latin typeface="Simplified Arabic" panose="02020603050405020304" pitchFamily="18" charset="-78"/>
                <a:ea typeface="Calibri" panose="020F0502020204030204" pitchFamily="34" charset="0"/>
                <a:cs typeface="Ali_K_Alwand" pitchFamily="2" charset="-78"/>
              </a:rPr>
              <a:t>و هيَزيَكة لة ناوضةيةكي ميَشكداية، هيَزيَكة درثيَكردنء تيَطةيشتنء هؤشمةنديء خولياو ئةنديَشةو كرداريش ريَك دةخات، بة جؤريَك كة هةلَويَستي باو و بارطةنةبوو بة ئاراستةيةكي دياريكراو دةطؤرِيَت.</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lvl="0" algn="justLow" rtl="1">
              <a:lnSpc>
                <a:spcPct val="110000"/>
              </a:lnSpc>
              <a:spcAft>
                <a:spcPts val="1000"/>
              </a:spcAft>
            </a:pPr>
            <a:r>
              <a:rPr lang="ku-Arab-IQ" sz="2400" b="1" dirty="0">
                <a:solidFill>
                  <a:srgbClr val="FF0000"/>
                </a:solidFill>
                <a:effectLst/>
                <a:latin typeface="Simplified Arabic" panose="02020603050405020304" pitchFamily="18" charset="-78"/>
                <a:ea typeface="Calibri" panose="020F0502020204030204" pitchFamily="34" charset="0"/>
                <a:cs typeface="Ali_K_Alwand" pitchFamily="2" charset="-78"/>
              </a:rPr>
              <a:t>٥. </a:t>
            </a:r>
            <a:r>
              <a:rPr lang="ar-SA" sz="2400" b="1" dirty="0">
                <a:solidFill>
                  <a:srgbClr val="FF0000"/>
                </a:solidFill>
                <a:effectLst/>
                <a:latin typeface="Simplified Arabic" panose="02020603050405020304" pitchFamily="18" charset="-78"/>
                <a:ea typeface="Calibri" panose="020F0502020204030204" pitchFamily="34" charset="0"/>
                <a:cs typeface="Ali_K_Alwand" pitchFamily="2" charset="-78"/>
              </a:rPr>
              <a:t>ثيَداويستييةكاني بة دوو ريَطة دةورووذيَندريَن ناوةكيء دةرةكي، </a:t>
            </a:r>
            <a:r>
              <a:rPr lang="ar-SA" sz="2400" dirty="0">
                <a:effectLst/>
                <a:latin typeface="Simplified Arabic" panose="02020603050405020304" pitchFamily="18" charset="-78"/>
                <a:ea typeface="Calibri" panose="020F0502020204030204" pitchFamily="34" charset="0"/>
                <a:cs typeface="Ali_K_Alwand" pitchFamily="2" charset="-78"/>
              </a:rPr>
              <a:t>لة هةردوو حالَةتةكةشدا ثيَداويستي دةبيَتة ضالاكييةك لة تةنيشت بونةوةرةكةوةو ئةو ضالاكييةش بةردةوام دةبيَت تاكو هةلَويَستي بوونةوةرةكة، يان ذينطةكة دةطؤرِيَت ئةو كاتةي ثيَداويستييةكة كةم دةبيَتةوة.</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46917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D16C59A-93A5-453B-A55A-4B4C77FA5774}"/>
              </a:ext>
            </a:extLst>
          </p:cNvPr>
          <p:cNvSpPr>
            <a:spLocks noGrp="1"/>
          </p:cNvSpPr>
          <p:nvPr>
            <p:ph type="subTitle" idx="1"/>
          </p:nvPr>
        </p:nvSpPr>
        <p:spPr>
          <a:xfrm>
            <a:off x="0" y="0"/>
            <a:ext cx="12192000" cy="6858000"/>
          </a:xfrm>
        </p:spPr>
        <p:txBody>
          <a:bodyPr>
            <a:normAutofit fontScale="25000" lnSpcReduction="20000"/>
          </a:bodyPr>
          <a:lstStyle/>
          <a:p>
            <a:pPr lvl="0" algn="justLow" rtl="1">
              <a:lnSpc>
                <a:spcPct val="170000"/>
              </a:lnSpc>
              <a:spcAft>
                <a:spcPts val="1000"/>
              </a:spcAft>
            </a:pPr>
            <a:r>
              <a:rPr lang="ku-Arab-IQ" sz="9600" dirty="0">
                <a:latin typeface="Simplified Arabic" panose="02020603050405020304" pitchFamily="18" charset="-78"/>
                <a:ea typeface="Calibri" panose="020F0502020204030204" pitchFamily="34" charset="0"/>
                <a:cs typeface="Ali_K_Alwand" pitchFamily="2" charset="-78"/>
              </a:rPr>
              <a:t>٦. </a:t>
            </a:r>
            <a:r>
              <a:rPr lang="ar-SA" sz="9600" dirty="0">
                <a:effectLst/>
                <a:latin typeface="Simplified Arabic" panose="02020603050405020304" pitchFamily="18" charset="-78"/>
                <a:ea typeface="Calibri" panose="020F0502020204030204" pitchFamily="34" charset="0"/>
                <a:cs typeface="Ali_K_Alwand" pitchFamily="2" charset="-78"/>
              </a:rPr>
              <a:t>ثيَيواية كة دةكريَت بةلَطةداري لةسةر بووني ثيَداويستي بكريَت لة سةر </a:t>
            </a:r>
            <a:r>
              <a:rPr lang="ar-SA" sz="9600" b="1" dirty="0">
                <a:solidFill>
                  <a:srgbClr val="FF0000"/>
                </a:solidFill>
                <a:effectLst/>
                <a:latin typeface="Simplified Arabic" panose="02020603050405020304" pitchFamily="18" charset="-78"/>
                <a:ea typeface="Calibri" panose="020F0502020204030204" pitchFamily="34" charset="0"/>
                <a:cs typeface="Ali_K_Alwand" pitchFamily="2" charset="-78"/>
              </a:rPr>
              <a:t>بنةماي كاريطةريي رةفتار</a:t>
            </a:r>
            <a:r>
              <a:rPr lang="ar-SA" sz="9600" dirty="0">
                <a:effectLst/>
                <a:latin typeface="Simplified Arabic" panose="02020603050405020304" pitchFamily="18" charset="-78"/>
                <a:ea typeface="Calibri" panose="020F0502020204030204" pitchFamily="34" charset="0"/>
                <a:cs typeface="Ali_K_Alwand" pitchFamily="2" charset="-78"/>
              </a:rPr>
              <a:t>، يان ئةنجامي كؤتاييء شيَواز، يان ريَبازي تايبةتي رةفتاري شاراوةو ئاطايي دةستةبذيَريء دةربرِين بة هؤي هةلَضوون، يان ويذدانء دةربرِيني تيَربوون</a:t>
            </a:r>
            <a:r>
              <a:rPr lang="ku-Arab-IQ" sz="9600" dirty="0">
                <a:effectLst/>
                <a:latin typeface="Simplified Arabic" panose="02020603050405020304" pitchFamily="18" charset="-78"/>
                <a:ea typeface="Calibri" panose="020F0502020204030204" pitchFamily="34" charset="0"/>
                <a:cs typeface="Ali_K_Alwand" pitchFamily="2" charset="-78"/>
              </a:rPr>
              <a:t>.</a:t>
            </a:r>
          </a:p>
          <a:p>
            <a:pPr lvl="0" algn="justLow" rtl="1">
              <a:lnSpc>
                <a:spcPct val="170000"/>
              </a:lnSpc>
              <a:spcAft>
                <a:spcPts val="1000"/>
              </a:spcAft>
            </a:pPr>
            <a:r>
              <a:rPr lang="ku-Arab-IQ" sz="9600" dirty="0">
                <a:effectLst/>
                <a:latin typeface="Simplified Arabic" panose="02020603050405020304" pitchFamily="18" charset="-78"/>
                <a:ea typeface="Calibri" panose="020F0502020204030204" pitchFamily="34" charset="0"/>
                <a:cs typeface="Ali_K_Alwand" pitchFamily="2" charset="-78"/>
              </a:rPr>
              <a:t>٧. </a:t>
            </a:r>
            <a:r>
              <a:rPr lang="ar-SA" sz="9600" dirty="0">
                <a:solidFill>
                  <a:srgbClr val="C00000"/>
                </a:solidFill>
                <a:effectLst/>
                <a:latin typeface="Simplified Arabic" panose="02020603050405020304" pitchFamily="18" charset="-78"/>
                <a:ea typeface="Calibri" panose="020F0502020204030204" pitchFamily="34" charset="0"/>
                <a:cs typeface="Ali_K_Alwand" pitchFamily="2" charset="-78"/>
              </a:rPr>
              <a:t>مؤراي ذمارةيةك ثيَداويستيي دةستنيشان كرد، وةكو</a:t>
            </a:r>
            <a:r>
              <a:rPr lang="ar-SA" sz="9600" dirty="0">
                <a:effectLst/>
                <a:latin typeface="Simplified Arabic" panose="02020603050405020304" pitchFamily="18" charset="-78"/>
                <a:ea typeface="Calibri" panose="020F0502020204030204" pitchFamily="34" charset="0"/>
                <a:cs typeface="Ali_K_Alwand" pitchFamily="2" charset="-78"/>
              </a:rPr>
              <a:t>:</a:t>
            </a:r>
            <a:r>
              <a:rPr lang="ku-Arab-IQ" sz="9600" dirty="0">
                <a:effectLst/>
                <a:latin typeface="Simplified Arabic" panose="02020603050405020304" pitchFamily="18" charset="-78"/>
                <a:ea typeface="Calibri" panose="020F0502020204030204" pitchFamily="34" charset="0"/>
                <a:cs typeface="Ali_K_Alwand" pitchFamily="2" charset="-78"/>
              </a:rPr>
              <a:t> </a:t>
            </a:r>
            <a:r>
              <a:rPr lang="ar-SA" sz="9600" dirty="0">
                <a:effectLst/>
                <a:latin typeface="Simplified Arabic" panose="02020603050405020304" pitchFamily="18" charset="-78"/>
                <a:ea typeface="Calibri" panose="020F0502020204030204" pitchFamily="34" charset="0"/>
                <a:cs typeface="Ali_K_Alwand" pitchFamily="2" charset="-78"/>
              </a:rPr>
              <a:t>خؤلادان لة ئازار، زالَبوون، طويَرِايةلَي، سةربةخؤيي خودي، ثالَنةريَتي، شةرِانطيَزي، تةواوكردني كار، وابةستةيي، سؤزو بةزةيي لةسةر ئةوانيتر، هةستةوةري، رةطةز، ياري، سيستةم، ئةويتر، رق ليَبوونةوة، خؤلادان لة ريسوايي بوون</a:t>
            </a:r>
            <a:r>
              <a:rPr lang="ku-Arab-IQ" sz="9600" dirty="0">
                <a:latin typeface="Simplified Arabic" panose="02020603050405020304" pitchFamily="18" charset="-78"/>
                <a:ea typeface="Calibri" panose="020F0502020204030204" pitchFamily="34" charset="0"/>
                <a:cs typeface="Ali_K_Alwand" pitchFamily="2" charset="-78"/>
              </a:rPr>
              <a:t> ، </a:t>
            </a:r>
            <a:r>
              <a:rPr lang="ar-SA" sz="9600" dirty="0">
                <a:effectLst/>
                <a:latin typeface="Simplified Arabic" panose="02020603050405020304" pitchFamily="18" charset="-78"/>
                <a:ea typeface="Calibri" panose="020F0502020204030204" pitchFamily="34" charset="0"/>
                <a:cs typeface="Ali_K_Alwand" pitchFamily="2" charset="-78"/>
              </a:rPr>
              <a:t>تيَطةيشتن</a:t>
            </a:r>
            <a:r>
              <a:rPr lang="ku-Arab-IQ" sz="9600" dirty="0">
                <a:effectLst/>
                <a:latin typeface="Simplified Arabic" panose="02020603050405020304" pitchFamily="18" charset="-78"/>
                <a:ea typeface="Calibri" panose="020F0502020204030204" pitchFamily="34" charset="0"/>
                <a:cs typeface="Ali_K_Alwand" pitchFamily="2" charset="-78"/>
              </a:rPr>
              <a:t>. </a:t>
            </a:r>
          </a:p>
          <a:p>
            <a:pPr lvl="0" algn="justLow" rtl="1">
              <a:lnSpc>
                <a:spcPct val="170000"/>
              </a:lnSpc>
              <a:spcAft>
                <a:spcPts val="1000"/>
              </a:spcAft>
            </a:pPr>
            <a:r>
              <a:rPr lang="ku-Arab-IQ" sz="9600" dirty="0">
                <a:effectLst/>
                <a:latin typeface="Simplified Arabic" panose="02020603050405020304" pitchFamily="18" charset="-78"/>
                <a:ea typeface="Calibri" panose="020F0502020204030204" pitchFamily="34" charset="0"/>
                <a:cs typeface="Ali_K_Alwand" pitchFamily="2" charset="-78"/>
              </a:rPr>
              <a:t>٨. </a:t>
            </a:r>
            <a:r>
              <a:rPr lang="ar-SA" sz="9600" dirty="0">
                <a:effectLst/>
                <a:latin typeface="Simplified Arabic" panose="02020603050405020304" pitchFamily="18" charset="-78"/>
                <a:ea typeface="Calibri" panose="020F0502020204030204" pitchFamily="34" charset="0"/>
                <a:cs typeface="Ali_K_Alwand" pitchFamily="2" charset="-78"/>
              </a:rPr>
              <a:t>ه</a:t>
            </a:r>
            <a:r>
              <a:rPr lang="ar-SA" sz="9600" dirty="0">
                <a:solidFill>
                  <a:srgbClr val="C00000"/>
                </a:solidFill>
                <a:effectLst/>
                <a:latin typeface="Simplified Arabic" panose="02020603050405020304" pitchFamily="18" charset="-78"/>
                <a:ea typeface="Calibri" panose="020F0502020204030204" pitchFamily="34" charset="0"/>
                <a:cs typeface="Ali_K_Alwand" pitchFamily="2" charset="-78"/>
              </a:rPr>
              <a:t>ةروةها شيَوازي ثيَداويستييةكانيشي بةم جؤرة دةستنيشان كرد:</a:t>
            </a:r>
            <a:endParaRPr lang="en-GB" sz="9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70000"/>
              </a:lnSpc>
              <a:spcAft>
                <a:spcPts val="1000"/>
              </a:spcAft>
              <a:buFont typeface="Symbol" panose="05050102010706020507" pitchFamily="18" charset="2"/>
              <a:buChar char=""/>
            </a:pPr>
            <a:r>
              <a:rPr lang="ar-SA" sz="9600" dirty="0">
                <a:effectLst/>
                <a:latin typeface="Simplified Arabic" panose="02020603050405020304" pitchFamily="18" charset="-78"/>
                <a:ea typeface="Calibri" panose="020F0502020204030204" pitchFamily="34" charset="0"/>
                <a:cs typeface="Ali_K_Alwand" pitchFamily="2" charset="-78"/>
              </a:rPr>
              <a:t>ثيَداويستيية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سةرةتاييةكان</a:t>
            </a:r>
            <a:r>
              <a:rPr lang="ar-SA" sz="9600" dirty="0">
                <a:effectLst/>
                <a:latin typeface="Simplified Arabic" panose="02020603050405020304" pitchFamily="18" charset="-78"/>
                <a:ea typeface="Calibri" panose="020F0502020204030204" pitchFamily="34" charset="0"/>
                <a:cs typeface="Ali_K_Alwand" pitchFamily="2" charset="-78"/>
              </a:rPr>
              <a:t>ء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لاوةكييةكان</a:t>
            </a:r>
            <a:r>
              <a:rPr lang="ku-Arab-IQ" sz="9600" dirty="0">
                <a:solidFill>
                  <a:srgbClr val="E36C0A"/>
                </a:solidFill>
                <a:effectLst/>
                <a:latin typeface="Simplified Arabic" panose="02020603050405020304" pitchFamily="18" charset="-78"/>
                <a:ea typeface="Calibri" panose="020F0502020204030204" pitchFamily="34" charset="0"/>
                <a:cs typeface="Ali_K_Alwand" pitchFamily="2" charset="-78"/>
              </a:rPr>
              <a:t> .                       *</a:t>
            </a:r>
            <a:r>
              <a:rPr lang="ar-SA" sz="9600" dirty="0">
                <a:effectLst/>
                <a:latin typeface="Simplified Arabic" panose="02020603050405020304" pitchFamily="18" charset="-78"/>
                <a:ea typeface="Calibri" panose="020F0502020204030204" pitchFamily="34" charset="0"/>
                <a:cs typeface="Ali_K_Alwand" pitchFamily="2" charset="-78"/>
              </a:rPr>
              <a:t>ثيَداويستيية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ئاشكراكانء</a:t>
            </a:r>
            <a:r>
              <a:rPr lang="ar-SA" sz="9600" dirty="0">
                <a:effectLst/>
                <a:latin typeface="Simplified Arabic" panose="02020603050405020304" pitchFamily="18" charset="-78"/>
                <a:ea typeface="Calibri" panose="020F0502020204030204" pitchFamily="34" charset="0"/>
                <a:cs typeface="Ali_K_Alwand" pitchFamily="2" charset="-78"/>
              </a:rPr>
              <a:t>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شاراوةكان</a:t>
            </a:r>
            <a:r>
              <a:rPr lang="ar-SA" sz="9600" dirty="0">
                <a:effectLst/>
                <a:latin typeface="Simplified Arabic" panose="02020603050405020304" pitchFamily="18" charset="-78"/>
                <a:ea typeface="Calibri" panose="020F0502020204030204" pitchFamily="34" charset="0"/>
                <a:cs typeface="Ali_K_Alwand" pitchFamily="2" charset="-78"/>
              </a:rPr>
              <a:t>.</a:t>
            </a:r>
            <a:endParaRPr lang="en-GB" sz="9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70000"/>
              </a:lnSpc>
              <a:spcAft>
                <a:spcPts val="1000"/>
              </a:spcAft>
              <a:buFont typeface="Symbol" panose="05050102010706020507" pitchFamily="18" charset="2"/>
              <a:buChar char=""/>
            </a:pPr>
            <a:r>
              <a:rPr lang="ar-SA" sz="9600" dirty="0">
                <a:effectLst/>
                <a:latin typeface="Simplified Arabic" panose="02020603050405020304" pitchFamily="18" charset="-78"/>
                <a:ea typeface="Calibri" panose="020F0502020204030204" pitchFamily="34" charset="0"/>
                <a:cs typeface="Ali_K_Alwand" pitchFamily="2" charset="-78"/>
              </a:rPr>
              <a:t>ثيَداويستيية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كؤكراوةكانء</a:t>
            </a:r>
            <a:r>
              <a:rPr lang="ar-SA" sz="9600" dirty="0">
                <a:effectLst/>
                <a:latin typeface="Simplified Arabic" panose="02020603050405020304" pitchFamily="18" charset="-78"/>
                <a:ea typeface="Calibri" panose="020F0502020204030204" pitchFamily="34" charset="0"/>
                <a:cs typeface="Ali_K_Alwand" pitchFamily="2" charset="-78"/>
              </a:rPr>
              <a:t>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بلآوةكان.</a:t>
            </a:r>
            <a:r>
              <a:rPr lang="ku-Arab-IQ" sz="9600" dirty="0">
                <a:solidFill>
                  <a:srgbClr val="E36C0A"/>
                </a:solidFill>
                <a:effectLst/>
                <a:latin typeface="Simplified Arabic" panose="02020603050405020304" pitchFamily="18" charset="-78"/>
                <a:ea typeface="Calibri" panose="020F0502020204030204" pitchFamily="34" charset="0"/>
                <a:cs typeface="Ali_K_Alwand" pitchFamily="2" charset="-78"/>
              </a:rPr>
              <a:t>                               *</a:t>
            </a:r>
            <a:r>
              <a:rPr lang="ar-SA" sz="9600" dirty="0">
                <a:effectLst/>
                <a:latin typeface="Simplified Arabic" panose="02020603050405020304" pitchFamily="18" charset="-78"/>
                <a:ea typeface="Calibri" panose="020F0502020204030204" pitchFamily="34" charset="0"/>
                <a:cs typeface="Ali_K_Alwand" pitchFamily="2" charset="-78"/>
              </a:rPr>
              <a:t>ثيَداويستييةكاني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ئةنجامداني كار.</a:t>
            </a:r>
            <a:endParaRPr lang="en-GB" sz="9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70000"/>
              </a:lnSpc>
              <a:spcAft>
                <a:spcPts val="1000"/>
              </a:spcAft>
              <a:buFont typeface="Symbol" panose="05050102010706020507" pitchFamily="18" charset="2"/>
              <a:buChar char=""/>
            </a:pPr>
            <a:r>
              <a:rPr lang="ar-SA" sz="9600" dirty="0">
                <a:effectLst/>
                <a:latin typeface="Simplified Arabic" panose="02020603050405020304" pitchFamily="18" charset="-78"/>
                <a:ea typeface="Calibri" panose="020F0502020204030204" pitchFamily="34" charset="0"/>
                <a:cs typeface="Ali_K_Alwand" pitchFamily="2" charset="-78"/>
              </a:rPr>
              <a:t>ثيَداويستييةكاني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سوود.</a:t>
            </a:r>
            <a:r>
              <a:rPr lang="ku-Arab-IQ" sz="9600" dirty="0">
                <a:solidFill>
                  <a:srgbClr val="E36C0A"/>
                </a:solidFill>
                <a:effectLst/>
                <a:latin typeface="Simplified Arabic" panose="02020603050405020304" pitchFamily="18" charset="-78"/>
                <a:ea typeface="Calibri" panose="020F0502020204030204" pitchFamily="34" charset="0"/>
                <a:cs typeface="Ali_K_Alwand" pitchFamily="2" charset="-78"/>
              </a:rPr>
              <a:t>                                             *</a:t>
            </a:r>
            <a:r>
              <a:rPr lang="ar-SA" sz="9600" dirty="0">
                <a:effectLst/>
                <a:latin typeface="Simplified Arabic" panose="02020603050405020304" pitchFamily="18" charset="-78"/>
                <a:ea typeface="Calibri" panose="020F0502020204030204" pitchFamily="34" charset="0"/>
                <a:cs typeface="Ali_K_Alwand" pitchFamily="2" charset="-78"/>
              </a:rPr>
              <a:t>ثيَداويستييةكاني </a:t>
            </a:r>
            <a:r>
              <a:rPr lang="ar-SA" sz="9600" dirty="0">
                <a:solidFill>
                  <a:srgbClr val="E36C0A"/>
                </a:solidFill>
                <a:effectLst/>
                <a:latin typeface="Simplified Arabic" panose="02020603050405020304" pitchFamily="18" charset="-78"/>
                <a:ea typeface="Calibri" panose="020F0502020204030204" pitchFamily="34" charset="0"/>
                <a:cs typeface="Ali_K_Alwand" pitchFamily="2" charset="-78"/>
              </a:rPr>
              <a:t>كاملَبوون.</a:t>
            </a:r>
            <a:endParaRPr lang="en-GB" sz="9600" dirty="0">
              <a:effectLst/>
              <a:latin typeface="Calibri" panose="020F0502020204030204" pitchFamily="34" charset="0"/>
              <a:ea typeface="Calibri" panose="020F0502020204030204" pitchFamily="34" charset="0"/>
              <a:cs typeface="Arial" panose="020B0604020202020204" pitchFamily="34" charset="0"/>
            </a:endParaRPr>
          </a:p>
          <a:p>
            <a:pPr marL="457200" algn="justLow" rtl="1">
              <a:lnSpc>
                <a:spcPct val="110000"/>
              </a:lnSpc>
              <a:spcAft>
                <a:spcPts val="1000"/>
              </a:spcAft>
            </a:pPr>
            <a:r>
              <a:rPr lang="en-US" sz="2400" dirty="0">
                <a:effectLst/>
                <a:latin typeface="Simplified Arabic" panose="02020603050405020304" pitchFamily="18" charset="-78"/>
                <a:ea typeface="Calibri" panose="020F0502020204030204" pitchFamily="34" charset="0"/>
                <a:cs typeface="Ali_K_Alwand" pitchFamily="2" charset="-78"/>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92831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935</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Simplified Arabic</vt:lpstr>
      <vt:lpstr>Symbol</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seenaa ali</dc:creator>
  <cp:lastModifiedBy>seenaa ali</cp:lastModifiedBy>
  <cp:revision>8</cp:revision>
  <dcterms:created xsi:type="dcterms:W3CDTF">2022-02-21T15:29:31Z</dcterms:created>
  <dcterms:modified xsi:type="dcterms:W3CDTF">2022-06-06T08:08:38Z</dcterms:modified>
</cp:coreProperties>
</file>