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331" r:id="rId2"/>
    <p:sldId id="332" r:id="rId3"/>
    <p:sldId id="316" r:id="rId4"/>
    <p:sldId id="321" r:id="rId5"/>
    <p:sldId id="322" r:id="rId6"/>
    <p:sldId id="324" r:id="rId7"/>
    <p:sldId id="330" r:id="rId8"/>
    <p:sldId id="326" r:id="rId9"/>
    <p:sldId id="325" r:id="rId10"/>
    <p:sldId id="323" r:id="rId11"/>
    <p:sldId id="327" r:id="rId12"/>
    <p:sldId id="328" r:id="rId13"/>
    <p:sldId id="32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36" autoAdjust="0"/>
    <p:restoredTop sz="86434" autoAdjust="0"/>
  </p:normalViewPr>
  <p:slideViewPr>
    <p:cSldViewPr>
      <p:cViewPr varScale="1">
        <p:scale>
          <a:sx n="57" d="100"/>
          <a:sy n="57" d="100"/>
        </p:scale>
        <p:origin x="8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3A4346-8E18-4B1B-84A6-27FB9935D022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00FAE7-3FBC-4793-A755-BBE22236AE9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2379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1464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1228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632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14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142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3965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936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62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5711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98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16/10/1444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/>
            <a:endParaRPr lang="ar-IQ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algn="just"/>
            <a:endParaRPr lang="ar-IQ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مراحل النشاط الاقتصادي</a:t>
            </a:r>
          </a:p>
          <a:p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في الاقتصاد الإسلامي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أسباب التملك الحرام: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1-أكل أموال الناس بالباطل، أي: بدون حق.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2-جميع المعاملات الربوية.</a:t>
            </a:r>
          </a:p>
        </p:txBody>
      </p:sp>
    </p:spTree>
    <p:extLst>
      <p:ext uri="{BB962C8B-B14F-4D97-AF65-F5344CB8AC3E}">
        <p14:creationId xmlns:p14="http://schemas.microsoft.com/office/powerpoint/2010/main" val="360158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7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3-كل ما من شأنه أن يتحكم بالأسعار كالاحتكار.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7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وكنز الأموال وحجزها عن أسواق الصناعة والتعامل.</a:t>
            </a:r>
          </a:p>
        </p:txBody>
      </p:sp>
    </p:spTree>
    <p:extLst>
      <p:ext uri="{BB962C8B-B14F-4D97-AF65-F5344CB8AC3E}">
        <p14:creationId xmlns:p14="http://schemas.microsoft.com/office/powerpoint/2010/main" val="246363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4-الغش، وكل نوع من أنواع الغرر في مختلف أنواع البيوع والمعاملات.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الغش هو الخداع بشكل من الأشكال، ومثله الغبن الفاحش، وهو الخداع في السعر.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أما الغرر، فهو وجود أي نوع من الجهالة في ما يتضمنه العقد من بيع أو رهينة إو إيجار أو غير ذلك.</a:t>
            </a:r>
          </a:p>
        </p:txBody>
      </p:sp>
    </p:spTree>
    <p:extLst>
      <p:ext uri="{BB962C8B-B14F-4D97-AF65-F5344CB8AC3E}">
        <p14:creationId xmlns:p14="http://schemas.microsoft.com/office/powerpoint/2010/main" val="259332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5-الرشوة، هي كل مال يتوصل به إلى إبطال حق أو إحقاق باطل.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وهو أيضا المال الذي يشرطه الموظف على صاحب الحاجة لقضاء حاجته.</a:t>
            </a:r>
          </a:p>
        </p:txBody>
      </p:sp>
    </p:spTree>
    <p:extLst>
      <p:ext uri="{BB962C8B-B14F-4D97-AF65-F5344CB8AC3E}">
        <p14:creationId xmlns:p14="http://schemas.microsoft.com/office/powerpoint/2010/main" val="98642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مراحل النشاط الاقتصادي في الاقتصاد الإسلامي ستة:</a:t>
            </a:r>
          </a:p>
          <a:p>
            <a:pPr marL="914400" marR="0" indent="-9144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التملك.</a:t>
            </a:r>
          </a:p>
          <a:p>
            <a:pPr marL="914400" marR="0" indent="-9144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الإنتاج.</a:t>
            </a:r>
          </a:p>
          <a:p>
            <a:pPr marL="914400" marR="0" indent="-9144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التبادل.</a:t>
            </a:r>
          </a:p>
          <a:p>
            <a:pPr marL="914400" marR="0" indent="-9144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الاستهلاك.</a:t>
            </a:r>
          </a:p>
          <a:p>
            <a:pPr marL="914400" marR="0" indent="-9144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التوزيع.</a:t>
            </a:r>
          </a:p>
          <a:p>
            <a:pPr marL="914400" marR="0" indent="-9144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إعادة التوزيع.</a:t>
            </a:r>
          </a:p>
        </p:txBody>
      </p:sp>
    </p:spTree>
    <p:extLst>
      <p:ext uri="{BB962C8B-B14F-4D97-AF65-F5344CB8AC3E}">
        <p14:creationId xmlns:p14="http://schemas.microsoft.com/office/powerpoint/2010/main" val="142318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/>
            <a:endParaRPr lang="ar-IQ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r>
              <a:rPr lang="ar-IQ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أسباب التملك</a:t>
            </a:r>
          </a:p>
          <a:p>
            <a:r>
              <a:rPr lang="ar-IQ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في الاقتصاد الإسلامي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أسباب التملك:</a:t>
            </a: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منها ما هو مشروع وحلال.</a:t>
            </a: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ومنها ما هو غير مشروع وحرام.</a:t>
            </a:r>
          </a:p>
        </p:txBody>
      </p:sp>
    </p:spTree>
    <p:extLst>
      <p:ext uri="{BB962C8B-B14F-4D97-AF65-F5344CB8AC3E}">
        <p14:creationId xmlns:p14="http://schemas.microsoft.com/office/powerpoint/2010/main" val="140201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أسباب التملك الحلال:</a:t>
            </a:r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التجارة بجميع أنواعها.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الفلاحة بمختلف ضروبها.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الصناعة باختلاف أنواعها.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الميراث.</a:t>
            </a:r>
          </a:p>
        </p:txBody>
      </p:sp>
    </p:spTree>
    <p:extLst>
      <p:ext uri="{BB962C8B-B14F-4D97-AF65-F5344CB8AC3E}">
        <p14:creationId xmlns:p14="http://schemas.microsoft.com/office/powerpoint/2010/main" val="296234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إحراز المباحات (الاستيلاء والحيازة) المراد بالمباح هنا: المال الذي لم يدخل في ملك أحد، ولا يوجد مانع شرعي من تملكه.</a:t>
            </a:r>
          </a:p>
        </p:txBody>
      </p:sp>
    </p:spTree>
    <p:extLst>
      <p:ext uri="{BB962C8B-B14F-4D97-AF65-F5344CB8AC3E}">
        <p14:creationId xmlns:p14="http://schemas.microsoft.com/office/powerpoint/2010/main" val="240583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وهو قسمان: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القسم الأول: الأشياء العامة للجميع، </a:t>
            </a: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الماء والكلأ والنار، والملح، ومياه البحار والأنهار الجارية والينابيع التي ليست مملوكة لأحد، وكالأشجار والحشائش في البراري والجبال، حيث يتمكن منها الإنسان بقدر حيازته، وأن الدولة تنظم ذلك عند التنازع.</a:t>
            </a:r>
          </a:p>
        </p:txBody>
      </p:sp>
    </p:spTree>
    <p:extLst>
      <p:ext uri="{BB962C8B-B14F-4D97-AF65-F5344CB8AC3E}">
        <p14:creationId xmlns:p14="http://schemas.microsoft.com/office/powerpoint/2010/main" val="410595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والقسم الثاني: هو غير القسم الأول، </a:t>
            </a: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مثل صيد البر والبحر، فهذه الأشياء يتملكها الإنسان بالاستيلاء عليها وإحرازها بشرطين: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الشرط الأول: أن لا يكون قد سبق إليها آخر.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الشرط الثاني: قصد التملك.</a:t>
            </a:r>
          </a:p>
        </p:txBody>
      </p:sp>
    </p:spTree>
    <p:extLst>
      <p:ext uri="{BB962C8B-B14F-4D97-AF65-F5344CB8AC3E}">
        <p14:creationId xmlns:p14="http://schemas.microsoft.com/office/powerpoint/2010/main" val="195469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ويدخل في هذا القسم </a:t>
            </a:r>
            <a:r>
              <a:rPr lang="ar-IQ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إحياء الأرض الموات </a:t>
            </a: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التي لا مالك لها ولم يسبق إليها أحد.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وكذلك تدخل المعادن والكنوز.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الثروة البحرية تشمل: الثروة الحيوانية من الأسماك وغيرها.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الجواهر النفيسة كالؤلؤ والمرجان ونحوهما.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  وكذلك ما يستخرج منه من الطيب كالعنبر.</a:t>
            </a:r>
          </a:p>
        </p:txBody>
      </p:sp>
    </p:spTree>
    <p:extLst>
      <p:ext uri="{BB962C8B-B14F-4D97-AF65-F5344CB8AC3E}">
        <p14:creationId xmlns:p14="http://schemas.microsoft.com/office/powerpoint/2010/main" val="270427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355</Words>
  <Application>Microsoft Office PowerPoint</Application>
  <PresentationFormat>On-screen Show (4:3)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16_Sarchia_Bahasht_1</vt:lpstr>
      <vt:lpstr>32_Sarchia_Dastnus_2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177</cp:revision>
  <dcterms:created xsi:type="dcterms:W3CDTF">2019-10-29T04:53:52Z</dcterms:created>
  <dcterms:modified xsi:type="dcterms:W3CDTF">2023-05-06T16:43:58Z</dcterms:modified>
</cp:coreProperties>
</file>