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316" r:id="rId2"/>
    <p:sldId id="323" r:id="rId3"/>
    <p:sldId id="322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36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651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60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endParaRPr lang="ar-IQ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8_Sarchia_Bakwr" panose="020B0604030504040204" pitchFamily="34" charset="-78"/>
              <a:cs typeface="18_Sarchia_Bakwr" panose="020B0604030504040204" pitchFamily="34" charset="-78"/>
            </a:endParaRPr>
          </a:p>
          <a:p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تعريف الإنتاج</a:t>
            </a:r>
          </a:p>
          <a:p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في الاقتصاد الإسلامي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المقصود بالإنتاج: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ليس المقصود بالإنتاج خلق المال والثروة، لأن ذلك ليس في مقدور أحد سوى الله سبحانه وتعالى، وإنما المراد به: تهيئة العناصر المكونة للأموال لتكون صالحة لإنتاج الغلة والأرباح، وتنمية المال وزيادته لقضاء حاجات الناس.</a:t>
            </a:r>
          </a:p>
        </p:txBody>
      </p:sp>
    </p:spTree>
    <p:extLst>
      <p:ext uri="{BB962C8B-B14F-4D97-AF65-F5344CB8AC3E}">
        <p14:creationId xmlns:p14="http://schemas.microsoft.com/office/powerpoint/2010/main" val="203754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تعريف الإنتاج في الاقتصاد الإسلامي: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هو العمل لاستغلال الموارد بأنواعها لتوفير حياة طيبة.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أو هو العمل للاستنفاع من الموارد بأنواعها لتوفير حياة طيبة.</a:t>
            </a:r>
          </a:p>
        </p:txBody>
      </p:sp>
    </p:spTree>
    <p:extLst>
      <p:ext uri="{BB962C8B-B14F-4D97-AF65-F5344CB8AC3E}">
        <p14:creationId xmlns:p14="http://schemas.microsoft.com/office/powerpoint/2010/main" val="56576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77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18_Sarchia_Bakwr</vt:lpstr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173</cp:revision>
  <dcterms:created xsi:type="dcterms:W3CDTF">2019-10-29T04:53:52Z</dcterms:created>
  <dcterms:modified xsi:type="dcterms:W3CDTF">2022-11-09T15:01:40Z</dcterms:modified>
</cp:coreProperties>
</file>