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316" r:id="rId2"/>
    <p:sldId id="328" r:id="rId3"/>
    <p:sldId id="332" r:id="rId4"/>
    <p:sldId id="335" r:id="rId5"/>
    <p:sldId id="331" r:id="rId6"/>
    <p:sldId id="333" r:id="rId7"/>
    <p:sldId id="337" r:id="rId8"/>
    <p:sldId id="334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436" autoAdjust="0"/>
    <p:restoredTop sz="86434" autoAdjust="0"/>
  </p:normalViewPr>
  <p:slideViewPr>
    <p:cSldViewPr>
      <p:cViewPr varScale="1">
        <p:scale>
          <a:sx n="69" d="100"/>
          <a:sy n="69" d="100"/>
        </p:scale>
        <p:origin x="49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C3A4346-8E18-4B1B-84A6-27FB9935D022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00FAE7-3FBC-4793-A755-BBE22236AE9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9354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4159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9540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5481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7321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501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5476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EA39B-165E-4B35-8AD4-1408A7081EDA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endParaRPr lang="ar-IQ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18_Sarchia_Bakwr" panose="020B0604030504040204" pitchFamily="34" charset="-78"/>
              <a:cs typeface="18_Sarchia_Bakwr" panose="020B0604030504040204" pitchFamily="34" charset="-78"/>
            </a:endParaRPr>
          </a:p>
          <a:p>
            <a:r>
              <a:rPr lang="ar-IQ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عناصر الإنتاج</a:t>
            </a:r>
          </a:p>
          <a:p>
            <a:r>
              <a:rPr lang="ar-IQ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في الاقتصاد الإسلامي</a:t>
            </a:r>
          </a:p>
          <a:p>
            <a:endParaRPr lang="ar-IQ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18_Sarchia_Bakwr" panose="020B0604030504040204" pitchFamily="34" charset="-78"/>
              <a:cs typeface="18_Sarchia_Bakwr" panose="020B0604030504040204" pitchFamily="34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عناصر الإنتاج في الاقتصاد الإسلامي أربعة: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1- الكون كله (كل ما أمكن استعماله).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من الثروات الطبيعية:(الثروة الحيوانية والثروة النباتية والثروة البحرية والثروة المعدينة والثروة المائية والثروة الجوفية من آبار البترول وغيرها، والطاقات الشمسية وغير ذلك).</a:t>
            </a:r>
          </a:p>
        </p:txBody>
      </p:sp>
    </p:spTree>
    <p:extLst>
      <p:ext uri="{BB962C8B-B14F-4D97-AF65-F5344CB8AC3E}">
        <p14:creationId xmlns:p14="http://schemas.microsoft.com/office/powerpoint/2010/main" val="2167512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2- رأس المال.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لذلك نهي عن كنزه، والإسراف والتبذير فيه، وأمر باستنمائه والإنتاج به لذلك أمر بالتجارة والصناعة والفلاحة.</a:t>
            </a:r>
          </a:p>
        </p:txBody>
      </p:sp>
    </p:spTree>
    <p:extLst>
      <p:ext uri="{BB962C8B-B14F-4D97-AF65-F5344CB8AC3E}">
        <p14:creationId xmlns:p14="http://schemas.microsoft.com/office/powerpoint/2010/main" val="3875028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تقسيمات رأس المال: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رأس المال النقدي ورأس المال العيني.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رأس المال الثابت، ورأس المال المتداول.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رأس المال الخاص، ورأس المال العام.</a:t>
            </a:r>
          </a:p>
        </p:txBody>
      </p:sp>
    </p:spTree>
    <p:extLst>
      <p:ext uri="{BB962C8B-B14F-4D97-AF65-F5344CB8AC3E}">
        <p14:creationId xmlns:p14="http://schemas.microsoft.com/office/powerpoint/2010/main" val="1569686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كيف يكون رأس المال؟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من مبادئ الاقتصاد الإسلامي للإنفاق: التوسط والاعتدال في الإنفاق، والدخل الفائض عن الاستهلاك يكون ادخارا، وتراكم الدخل الفائض يكون رأس المال الذي يوجه للإنتاج.</a:t>
            </a:r>
          </a:p>
        </p:txBody>
      </p:sp>
    </p:spTree>
    <p:extLst>
      <p:ext uri="{BB962C8B-B14F-4D97-AF65-F5344CB8AC3E}">
        <p14:creationId xmlns:p14="http://schemas.microsoft.com/office/powerpoint/2010/main" val="3564124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ar-IQ" sz="6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3- العمل النافع.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أي: العمل الصالح، والعمل الأحسن.</a:t>
            </a:r>
          </a:p>
        </p:txBody>
      </p:sp>
    </p:spTree>
    <p:extLst>
      <p:ext uri="{BB962C8B-B14F-4D97-AF65-F5344CB8AC3E}">
        <p14:creationId xmlns:p14="http://schemas.microsoft.com/office/powerpoint/2010/main" val="3872494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ar-IQ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   تحصل عناصر الإنتاج على دخل مقابل مساهمتها في العملية الإنتاجية، فعنصر الإنتاج الإنساني –العمل- يحصل على أجر.</a:t>
            </a:r>
          </a:p>
          <a:p>
            <a:pPr algn="just">
              <a:spcBef>
                <a:spcPts val="0"/>
              </a:spcBef>
            </a:pPr>
            <a:r>
              <a:rPr lang="ar-IQ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وأما عنصر الكون ورأس المال فيحصلان على عائد، يسمى:</a:t>
            </a:r>
          </a:p>
          <a:p>
            <a:pPr algn="just">
              <a:spcBef>
                <a:spcPts val="0"/>
              </a:spcBef>
            </a:pPr>
            <a:r>
              <a:rPr lang="ar-IQ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1-الريع وهو عائد الأرض.</a:t>
            </a:r>
          </a:p>
          <a:p>
            <a:pPr algn="just">
              <a:spcBef>
                <a:spcPts val="0"/>
              </a:spcBef>
            </a:pPr>
            <a:r>
              <a:rPr lang="ar-IQ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2-الربح وهو عائد رأس المال.</a:t>
            </a:r>
          </a:p>
        </p:txBody>
      </p:sp>
    </p:spTree>
    <p:extLst>
      <p:ext uri="{BB962C8B-B14F-4D97-AF65-F5344CB8AC3E}">
        <p14:creationId xmlns:p14="http://schemas.microsoft.com/office/powerpoint/2010/main" val="674453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8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4- الإدارة.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8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بمراحلها التي هي التخطيط، والتنظيم، والتوجيه، والرقابة.</a:t>
            </a:r>
          </a:p>
        </p:txBody>
      </p:sp>
    </p:spTree>
    <p:extLst>
      <p:ext uri="{BB962C8B-B14F-4D97-AF65-F5344CB8AC3E}">
        <p14:creationId xmlns:p14="http://schemas.microsoft.com/office/powerpoint/2010/main" val="2753377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2698</TotalTime>
  <Words>207</Words>
  <Application>Microsoft Office PowerPoint</Application>
  <PresentationFormat>On-screen Show (4:3)</PresentationFormat>
  <Paragraphs>30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18_Sarchia_Bakwr</vt:lpstr>
      <vt:lpstr>32_Sarchia_Dastnus_2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IB_1</cp:lastModifiedBy>
  <cp:revision>188</cp:revision>
  <dcterms:created xsi:type="dcterms:W3CDTF">2019-10-29T04:53:52Z</dcterms:created>
  <dcterms:modified xsi:type="dcterms:W3CDTF">2022-11-29T14:47:12Z</dcterms:modified>
</cp:coreProperties>
</file>